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13716000" cx="24387175"/>
  <p:notesSz cx="6858000" cy="9144000"/>
  <p:embeddedFontLst>
    <p:embeddedFont>
      <p:font typeface="Roboto Black"/>
      <p:bold r:id="rId24"/>
      <p:boldItalic r:id="rId25"/>
    </p:embeddedFont>
    <p:embeddedFont>
      <p:font typeface="Nunito"/>
      <p:regular r:id="rId26"/>
      <p:bold r:id="rId27"/>
      <p:italic r:id="rId28"/>
      <p:boldItalic r:id="rId29"/>
    </p:embeddedFont>
    <p:embeddedFont>
      <p:font typeface="Montserrat"/>
      <p:regular r:id="rId30"/>
      <p:bold r:id="rId31"/>
      <p:italic r:id="rId32"/>
      <p:boldItalic r:id="rId33"/>
    </p:embeddedFont>
    <p:embeddedFont>
      <p:font typeface="Roboto Light"/>
      <p:regular r:id="rId34"/>
      <p:bold r:id="rId35"/>
      <p:italic r:id="rId36"/>
      <p:boldItalic r:id="rId37"/>
    </p:embeddedFont>
    <p:embeddedFont>
      <p:font typeface="Noto Sans Symbols"/>
      <p:regular r:id="rId38"/>
      <p:bold r:id="rId39"/>
    </p:embeddedFont>
    <p:embeddedFont>
      <p:font typeface="Oswald"/>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jEBHV+apUTBskpIxaWpksaDuuf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31FBBA4-979E-49E5-A1E6-55AA8CF494C2}">
  <a:tblStyle styleId="{D31FBBA4-979E-49E5-A1E6-55AA8CF494C2}"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A"/>
          </a:solidFill>
        </a:fill>
      </a:tcStyle>
    </a:wholeTbl>
    <a:band1H>
      <a:tcTxStyle/>
      <a:tcStyle>
        <a:fill>
          <a:solidFill>
            <a:srgbClr val="CDD0D2"/>
          </a:solidFill>
        </a:fill>
      </a:tcStyle>
    </a:band1H>
    <a:band2H>
      <a:tcTxStyle/>
    </a:band2H>
    <a:band1V>
      <a:tcTxStyle/>
      <a:tcStyle>
        <a:fill>
          <a:solidFill>
            <a:srgbClr val="CDD0D2"/>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BBBAFBF-7436-49E4-A8E8-811EF4F2EB03}"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42" Type="http://customschemas.google.com/relationships/presentationmetadata" Target="metadata"/><Relationship Id="rId41" Type="http://schemas.openxmlformats.org/officeDocument/2006/relationships/font" Target="fonts/Oswald-bold.fntdata"/><Relationship Id="rId31" Type="http://schemas.openxmlformats.org/officeDocument/2006/relationships/font" Target="fonts/Montserrat-bold.fntdata"/><Relationship Id="rId30" Type="http://schemas.openxmlformats.org/officeDocument/2006/relationships/font" Target="fonts/Montserrat-regular.fntdata"/><Relationship Id="rId33" Type="http://schemas.openxmlformats.org/officeDocument/2006/relationships/font" Target="fonts/Montserrat-boldItalic.fntdata"/><Relationship Id="rId32" Type="http://schemas.openxmlformats.org/officeDocument/2006/relationships/font" Target="fonts/Montserrat-italic.fntdata"/><Relationship Id="rId35" Type="http://schemas.openxmlformats.org/officeDocument/2006/relationships/font" Target="fonts/RobotoLight-bold.fntdata"/><Relationship Id="rId34" Type="http://schemas.openxmlformats.org/officeDocument/2006/relationships/font" Target="fonts/RobotoLight-regular.fntdata"/><Relationship Id="rId37" Type="http://schemas.openxmlformats.org/officeDocument/2006/relationships/font" Target="fonts/RobotoLight-boldItalic.fntdata"/><Relationship Id="rId36" Type="http://schemas.openxmlformats.org/officeDocument/2006/relationships/font" Target="fonts/RobotoLight-italic.fntdata"/><Relationship Id="rId39" Type="http://schemas.openxmlformats.org/officeDocument/2006/relationships/font" Target="fonts/NotoSansSymbols-bold.fntdata"/><Relationship Id="rId38" Type="http://schemas.openxmlformats.org/officeDocument/2006/relationships/font" Target="fonts/NotoSansSymbols-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lack-bold.fntdata"/><Relationship Id="rId23" Type="http://schemas.openxmlformats.org/officeDocument/2006/relationships/slide" Target="slides/slide18.xml"/><Relationship Id="rId26" Type="http://schemas.openxmlformats.org/officeDocument/2006/relationships/font" Target="fonts/Nunito-regular.fntdata"/><Relationship Id="rId25" Type="http://schemas.openxmlformats.org/officeDocument/2006/relationships/font" Target="fonts/RobotoBlack-boldItalic.fntdata"/><Relationship Id="rId28" Type="http://schemas.openxmlformats.org/officeDocument/2006/relationships/font" Target="fonts/Nunito-italic.fntdata"/><Relationship Id="rId27" Type="http://schemas.openxmlformats.org/officeDocument/2006/relationships/font" Target="fonts/Nunito-bold.fntdata"/><Relationship Id="rId29" Type="http://schemas.openxmlformats.org/officeDocument/2006/relationships/font" Target="fonts/Nuni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6" name="Google Shape;53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0383139800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0383139800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g10383139800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0383139800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10383139800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g10383139800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7" name="Google Shape;58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0383139800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10383139800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g10383139800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04800" lvl="0" marL="457200" rtl="0" algn="l">
              <a:spcBef>
                <a:spcPts val="0"/>
              </a:spcBef>
              <a:spcAft>
                <a:spcPts val="0"/>
              </a:spcAft>
              <a:buSzPts val="1200"/>
              <a:buChar char="●"/>
            </a:pPr>
            <a:r>
              <a:rPr lang="en-US" sz="1200"/>
              <a:t>Additional training is offered through the YUI training team, partner organizations, and on “Foster Parent Club’s” website. </a:t>
            </a:r>
            <a:endParaRPr sz="1200"/>
          </a:p>
        </p:txBody>
      </p:sp>
      <p:sp>
        <p:nvSpPr>
          <p:cNvPr id="469" name="Google Shape;4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04800" lvl="0" marL="457200" rtl="0" algn="l">
              <a:spcBef>
                <a:spcPts val="0"/>
              </a:spcBef>
              <a:spcAft>
                <a:spcPts val="0"/>
              </a:spcAft>
              <a:buSzPts val="1200"/>
              <a:buChar char="●"/>
            </a:pPr>
            <a:r>
              <a:rPr lang="en-US" sz="1200"/>
              <a:t>Don’t hesitate to ask the</a:t>
            </a:r>
            <a:r>
              <a:rPr lang="en-US" sz="1200">
                <a:latin typeface="Arial"/>
                <a:ea typeface="Arial"/>
                <a:cs typeface="Arial"/>
                <a:sym typeface="Arial"/>
              </a:rPr>
              <a:t> </a:t>
            </a:r>
            <a:r>
              <a:rPr lang="en-US" sz="1200"/>
              <a:t>child’s healthcare provider or pharmacist for more information.</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486" name="Google Shape;48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038313980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1038313980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g1038313980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04800" lvl="0" marL="457200" rtl="0" algn="l">
              <a:spcBef>
                <a:spcPts val="0"/>
              </a:spcBef>
              <a:spcAft>
                <a:spcPts val="0"/>
              </a:spcAft>
              <a:buSzPts val="1200"/>
              <a:buChar char="●"/>
            </a:pPr>
            <a:r>
              <a:rPr lang="en-US" sz="1200"/>
              <a:t>Also, you won’t be able to tell if the child gets all of it. Some medicines come in flavored, chewable tablets.</a:t>
            </a:r>
            <a:endParaRPr sz="1200"/>
          </a:p>
        </p:txBody>
      </p:sp>
      <p:sp>
        <p:nvSpPr>
          <p:cNvPr id="503" name="Google Shape;50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04800" lvl="0" marL="457200" rtl="0" algn="l">
              <a:spcBef>
                <a:spcPts val="0"/>
              </a:spcBef>
              <a:spcAft>
                <a:spcPts val="0"/>
              </a:spcAft>
              <a:buSzPts val="1200"/>
              <a:buChar char="●"/>
            </a:pPr>
            <a:r>
              <a:rPr lang="en-US" sz="1200"/>
              <a:t>When it comes to medicine, children are not just “little adults.” Foster parents and staff should be aware of safety considerations for both prescription and nonprescription medications.</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518" name="Google Shape;51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Blank">
  <p:cSld name="35_Blank">
    <p:spTree>
      <p:nvGrpSpPr>
        <p:cNvPr id="10" name="Shape 10"/>
        <p:cNvGrpSpPr/>
        <p:nvPr/>
      </p:nvGrpSpPr>
      <p:grpSpPr>
        <a:xfrm>
          <a:off x="0" y="0"/>
          <a:ext cx="0" cy="0"/>
          <a:chOff x="0" y="0"/>
          <a:chExt cx="0" cy="0"/>
        </a:xfrm>
      </p:grpSpPr>
      <p:sp>
        <p:nvSpPr>
          <p:cNvPr id="11" name="Google Shape;11;p24"/>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Custom Layout">
  <p:cSld name="60_Custom Layout">
    <p:spTree>
      <p:nvGrpSpPr>
        <p:cNvPr id="31" name="Shape 31"/>
        <p:cNvGrpSpPr/>
        <p:nvPr/>
      </p:nvGrpSpPr>
      <p:grpSpPr>
        <a:xfrm>
          <a:off x="0" y="0"/>
          <a:ext cx="0" cy="0"/>
          <a:chOff x="0" y="0"/>
          <a:chExt cx="0" cy="0"/>
        </a:xfrm>
      </p:grpSpPr>
      <p:sp>
        <p:nvSpPr>
          <p:cNvPr id="32" name="Google Shape;32;p33"/>
          <p:cNvSpPr/>
          <p:nvPr>
            <p:ph idx="2" type="pic"/>
          </p:nvPr>
        </p:nvSpPr>
        <p:spPr>
          <a:xfrm flipH="1">
            <a:off x="14608503" y="841248"/>
            <a:ext cx="9028938" cy="12033504"/>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 name="Google Shape;33;p33"/>
          <p:cNvSpPr/>
          <p:nvPr>
            <p:ph idx="3" type="pic"/>
          </p:nvPr>
        </p:nvSpPr>
        <p:spPr>
          <a:xfrm flipH="1">
            <a:off x="10550089" y="2743200"/>
            <a:ext cx="6494463"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285" name="Shape 285"/>
        <p:cNvGrpSpPr/>
        <p:nvPr/>
      </p:nvGrpSpPr>
      <p:grpSpPr>
        <a:xfrm>
          <a:off x="0" y="0"/>
          <a:ext cx="0" cy="0"/>
          <a:chOff x="0" y="0"/>
          <a:chExt cx="0" cy="0"/>
        </a:xfrm>
      </p:grpSpPr>
      <p:sp>
        <p:nvSpPr>
          <p:cNvPr id="286" name="Google Shape;286;p130"/>
          <p:cNvSpPr/>
          <p:nvPr>
            <p:ph idx="2" type="pic"/>
          </p:nvPr>
        </p:nvSpPr>
        <p:spPr>
          <a:xfrm>
            <a:off x="1523999" y="4572000"/>
            <a:ext cx="131064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4_Custom Layout">
  <p:cSld name="194_Custom Layout">
    <p:spTree>
      <p:nvGrpSpPr>
        <p:cNvPr id="287" name="Shape 287"/>
        <p:cNvGrpSpPr/>
        <p:nvPr/>
      </p:nvGrpSpPr>
      <p:grpSpPr>
        <a:xfrm>
          <a:off x="0" y="0"/>
          <a:ext cx="0" cy="0"/>
          <a:chOff x="0" y="0"/>
          <a:chExt cx="0" cy="0"/>
        </a:xfrm>
      </p:grpSpPr>
      <p:sp>
        <p:nvSpPr>
          <p:cNvPr id="288" name="Google Shape;288;p131"/>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p:cSld name="41_Custom Layout">
    <p:spTree>
      <p:nvGrpSpPr>
        <p:cNvPr id="289" name="Shape 289"/>
        <p:cNvGrpSpPr/>
        <p:nvPr/>
      </p:nvGrpSpPr>
      <p:grpSpPr>
        <a:xfrm>
          <a:off x="0" y="0"/>
          <a:ext cx="0" cy="0"/>
          <a:chOff x="0" y="0"/>
          <a:chExt cx="0" cy="0"/>
        </a:xfrm>
      </p:grpSpPr>
      <p:sp>
        <p:nvSpPr>
          <p:cNvPr id="290" name="Google Shape;290;p132"/>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Custom Layout">
  <p:cSld name="42_Custom Layout">
    <p:spTree>
      <p:nvGrpSpPr>
        <p:cNvPr id="291" name="Shape 291"/>
        <p:cNvGrpSpPr/>
        <p:nvPr/>
      </p:nvGrpSpPr>
      <p:grpSpPr>
        <a:xfrm>
          <a:off x="0" y="0"/>
          <a:ext cx="0" cy="0"/>
          <a:chOff x="0" y="0"/>
          <a:chExt cx="0" cy="0"/>
        </a:xfrm>
      </p:grpSpPr>
      <p:sp>
        <p:nvSpPr>
          <p:cNvPr id="292" name="Google Shape;292;p133"/>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Custom Layout">
  <p:cSld name="43_Custom Layout">
    <p:spTree>
      <p:nvGrpSpPr>
        <p:cNvPr id="293" name="Shape 293"/>
        <p:cNvGrpSpPr/>
        <p:nvPr/>
      </p:nvGrpSpPr>
      <p:grpSpPr>
        <a:xfrm>
          <a:off x="0" y="0"/>
          <a:ext cx="0" cy="0"/>
          <a:chOff x="0" y="0"/>
          <a:chExt cx="0" cy="0"/>
        </a:xfrm>
      </p:grpSpPr>
      <p:sp>
        <p:nvSpPr>
          <p:cNvPr id="294" name="Google Shape;294;p134"/>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Custom Layout">
  <p:cSld name="44_Custom Layout">
    <p:spTree>
      <p:nvGrpSpPr>
        <p:cNvPr id="295" name="Shape 295"/>
        <p:cNvGrpSpPr/>
        <p:nvPr/>
      </p:nvGrpSpPr>
      <p:grpSpPr>
        <a:xfrm>
          <a:off x="0" y="0"/>
          <a:ext cx="0" cy="0"/>
          <a:chOff x="0" y="0"/>
          <a:chExt cx="0" cy="0"/>
        </a:xfrm>
      </p:grpSpPr>
      <p:sp>
        <p:nvSpPr>
          <p:cNvPr id="296" name="Google Shape;296;p135"/>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Custom Layout">
  <p:cSld name="45_Custom Layout">
    <p:spTree>
      <p:nvGrpSpPr>
        <p:cNvPr id="297" name="Shape 297"/>
        <p:cNvGrpSpPr/>
        <p:nvPr/>
      </p:nvGrpSpPr>
      <p:grpSpPr>
        <a:xfrm>
          <a:off x="0" y="0"/>
          <a:ext cx="0" cy="0"/>
          <a:chOff x="0" y="0"/>
          <a:chExt cx="0" cy="0"/>
        </a:xfrm>
      </p:grpSpPr>
      <p:sp>
        <p:nvSpPr>
          <p:cNvPr id="298" name="Google Shape;298;p136"/>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Custom Layout">
  <p:cSld name="46_Custom Layout">
    <p:spTree>
      <p:nvGrpSpPr>
        <p:cNvPr id="299" name="Shape 299"/>
        <p:cNvGrpSpPr/>
        <p:nvPr/>
      </p:nvGrpSpPr>
      <p:grpSpPr>
        <a:xfrm>
          <a:off x="0" y="0"/>
          <a:ext cx="0" cy="0"/>
          <a:chOff x="0" y="0"/>
          <a:chExt cx="0" cy="0"/>
        </a:xfrm>
      </p:grpSpPr>
      <p:sp>
        <p:nvSpPr>
          <p:cNvPr id="300" name="Google Shape;300;p137"/>
          <p:cNvSpPr/>
          <p:nvPr>
            <p:ph idx="2" type="pic"/>
          </p:nvPr>
        </p:nvSpPr>
        <p:spPr>
          <a:xfrm>
            <a:off x="8146473" y="1732547"/>
            <a:ext cx="8109527" cy="102689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Custom Layout">
  <p:cSld name="47_Custom Layout">
    <p:spTree>
      <p:nvGrpSpPr>
        <p:cNvPr id="301" name="Shape 301"/>
        <p:cNvGrpSpPr/>
        <p:nvPr/>
      </p:nvGrpSpPr>
      <p:grpSpPr>
        <a:xfrm>
          <a:off x="0" y="0"/>
          <a:ext cx="0" cy="0"/>
          <a:chOff x="0" y="0"/>
          <a:chExt cx="0" cy="0"/>
        </a:xfrm>
      </p:grpSpPr>
      <p:sp>
        <p:nvSpPr>
          <p:cNvPr id="302" name="Google Shape;302;p13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Custom Layout">
  <p:cSld name="48_Custom Layout">
    <p:spTree>
      <p:nvGrpSpPr>
        <p:cNvPr id="303" name="Shape 303"/>
        <p:cNvGrpSpPr/>
        <p:nvPr/>
      </p:nvGrpSpPr>
      <p:grpSpPr>
        <a:xfrm>
          <a:off x="0" y="0"/>
          <a:ext cx="0" cy="0"/>
          <a:chOff x="0" y="0"/>
          <a:chExt cx="0" cy="0"/>
        </a:xfrm>
      </p:grpSpPr>
      <p:sp>
        <p:nvSpPr>
          <p:cNvPr id="304" name="Google Shape;304;p13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Blank">
  <p:cSld name="56_Blank">
    <p:spTree>
      <p:nvGrpSpPr>
        <p:cNvPr id="305" name="Shape 305"/>
        <p:cNvGrpSpPr/>
        <p:nvPr/>
      </p:nvGrpSpPr>
      <p:grpSpPr>
        <a:xfrm>
          <a:off x="0" y="0"/>
          <a:ext cx="0" cy="0"/>
          <a:chOff x="0" y="0"/>
          <a:chExt cx="0" cy="0"/>
        </a:xfrm>
      </p:grpSpPr>
      <p:sp>
        <p:nvSpPr>
          <p:cNvPr id="306" name="Google Shape;306;p140"/>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07" name="Google Shape;307;p140"/>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Custom Layout">
  <p:cSld name="65_Custom Layout">
    <p:spTree>
      <p:nvGrpSpPr>
        <p:cNvPr id="308" name="Shape 308"/>
        <p:cNvGrpSpPr/>
        <p:nvPr/>
      </p:nvGrpSpPr>
      <p:grpSpPr>
        <a:xfrm>
          <a:off x="0" y="0"/>
          <a:ext cx="0" cy="0"/>
          <a:chOff x="0" y="0"/>
          <a:chExt cx="0" cy="0"/>
        </a:xfrm>
      </p:grpSpPr>
      <p:sp>
        <p:nvSpPr>
          <p:cNvPr id="309" name="Google Shape;309;p141"/>
          <p:cNvSpPr/>
          <p:nvPr>
            <p:ph idx="2" type="pic"/>
          </p:nvPr>
        </p:nvSpPr>
        <p:spPr>
          <a:xfrm flipH="1">
            <a:off x="14608503" y="841248"/>
            <a:ext cx="9028938" cy="12033504"/>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10" name="Google Shape;310;p141"/>
          <p:cNvSpPr/>
          <p:nvPr>
            <p:ph idx="3" type="pic"/>
          </p:nvPr>
        </p:nvSpPr>
        <p:spPr>
          <a:xfrm flipH="1">
            <a:off x="10550089" y="2743200"/>
            <a:ext cx="6494463"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Custom Layout">
  <p:cSld name="49_Custom Layout">
    <p:spTree>
      <p:nvGrpSpPr>
        <p:cNvPr id="311" name="Shape 311"/>
        <p:cNvGrpSpPr/>
        <p:nvPr/>
      </p:nvGrpSpPr>
      <p:grpSpPr>
        <a:xfrm>
          <a:off x="0" y="0"/>
          <a:ext cx="0" cy="0"/>
          <a:chOff x="0" y="0"/>
          <a:chExt cx="0" cy="0"/>
        </a:xfrm>
      </p:grpSpPr>
      <p:sp>
        <p:nvSpPr>
          <p:cNvPr id="312" name="Google Shape;312;p142"/>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13" name="Google Shape;313;p142"/>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Custom Layout">
  <p:cSld name="50_Custom Layout">
    <p:spTree>
      <p:nvGrpSpPr>
        <p:cNvPr id="314" name="Shape 314"/>
        <p:cNvGrpSpPr/>
        <p:nvPr/>
      </p:nvGrpSpPr>
      <p:grpSpPr>
        <a:xfrm>
          <a:off x="0" y="0"/>
          <a:ext cx="0" cy="0"/>
          <a:chOff x="0" y="0"/>
          <a:chExt cx="0" cy="0"/>
        </a:xfrm>
      </p:grpSpPr>
      <p:sp>
        <p:nvSpPr>
          <p:cNvPr id="315" name="Google Shape;315;p143"/>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Custom Layout">
  <p:cSld name="51_Custom Layout">
    <p:spTree>
      <p:nvGrpSpPr>
        <p:cNvPr id="316" name="Shape 316"/>
        <p:cNvGrpSpPr/>
        <p:nvPr/>
      </p:nvGrpSpPr>
      <p:grpSpPr>
        <a:xfrm>
          <a:off x="0" y="0"/>
          <a:ext cx="0" cy="0"/>
          <a:chOff x="0" y="0"/>
          <a:chExt cx="0" cy="0"/>
        </a:xfrm>
      </p:grpSpPr>
      <p:sp>
        <p:nvSpPr>
          <p:cNvPr id="317" name="Google Shape;317;p144"/>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Custom Layout">
  <p:cSld name="66_Custom Layout">
    <p:spTree>
      <p:nvGrpSpPr>
        <p:cNvPr id="318" name="Shape 318"/>
        <p:cNvGrpSpPr/>
        <p:nvPr/>
      </p:nvGrpSpPr>
      <p:grpSpPr>
        <a:xfrm>
          <a:off x="0" y="0"/>
          <a:ext cx="0" cy="0"/>
          <a:chOff x="0" y="0"/>
          <a:chExt cx="0" cy="0"/>
        </a:xfrm>
      </p:grpSpPr>
      <p:sp>
        <p:nvSpPr>
          <p:cNvPr id="319" name="Google Shape;319;p145"/>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Custom Layout">
  <p:cSld name="52_Custom Layout">
    <p:spTree>
      <p:nvGrpSpPr>
        <p:cNvPr id="320" name="Shape 320"/>
        <p:cNvGrpSpPr/>
        <p:nvPr/>
      </p:nvGrpSpPr>
      <p:grpSpPr>
        <a:xfrm>
          <a:off x="0" y="0"/>
          <a:ext cx="0" cy="0"/>
          <a:chOff x="0" y="0"/>
          <a:chExt cx="0" cy="0"/>
        </a:xfrm>
      </p:grpSpPr>
      <p:sp>
        <p:nvSpPr>
          <p:cNvPr id="321" name="Google Shape;321;p146"/>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Custom Layout">
  <p:cSld name="53_Custom Layout">
    <p:spTree>
      <p:nvGrpSpPr>
        <p:cNvPr id="322" name="Shape 322"/>
        <p:cNvGrpSpPr/>
        <p:nvPr/>
      </p:nvGrpSpPr>
      <p:grpSpPr>
        <a:xfrm>
          <a:off x="0" y="0"/>
          <a:ext cx="0" cy="0"/>
          <a:chOff x="0" y="0"/>
          <a:chExt cx="0" cy="0"/>
        </a:xfrm>
      </p:grpSpPr>
      <p:sp>
        <p:nvSpPr>
          <p:cNvPr id="323" name="Google Shape;323;p147"/>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4" name="Google Shape;324;p147"/>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Custom Layout">
  <p:cSld name="54_Custom Layout">
    <p:spTree>
      <p:nvGrpSpPr>
        <p:cNvPr id="325" name="Shape 325"/>
        <p:cNvGrpSpPr/>
        <p:nvPr/>
      </p:nvGrpSpPr>
      <p:grpSpPr>
        <a:xfrm>
          <a:off x="0" y="0"/>
          <a:ext cx="0" cy="0"/>
          <a:chOff x="0" y="0"/>
          <a:chExt cx="0" cy="0"/>
        </a:xfrm>
      </p:grpSpPr>
      <p:sp>
        <p:nvSpPr>
          <p:cNvPr id="326" name="Google Shape;326;p148"/>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7" name="Google Shape;327;p148"/>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Custom Layout">
  <p:cSld name="67_Custom Layout">
    <p:spTree>
      <p:nvGrpSpPr>
        <p:cNvPr id="328" name="Shape 328"/>
        <p:cNvGrpSpPr/>
        <p:nvPr/>
      </p:nvGrpSpPr>
      <p:grpSpPr>
        <a:xfrm>
          <a:off x="0" y="0"/>
          <a:ext cx="0" cy="0"/>
          <a:chOff x="0" y="0"/>
          <a:chExt cx="0" cy="0"/>
        </a:xfrm>
      </p:grpSpPr>
      <p:sp>
        <p:nvSpPr>
          <p:cNvPr id="329" name="Google Shape;329;p149"/>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35" name="Shape 35"/>
        <p:cNvGrpSpPr/>
        <p:nvPr/>
      </p:nvGrpSpPr>
      <p:grpSpPr>
        <a:xfrm>
          <a:off x="0" y="0"/>
          <a:ext cx="0" cy="0"/>
          <a:chOff x="0" y="0"/>
          <a:chExt cx="0" cy="0"/>
        </a:xfrm>
      </p:grpSpPr>
      <p:sp>
        <p:nvSpPr>
          <p:cNvPr id="36" name="Google Shape;36;p42"/>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Custom Layout">
  <p:cSld name="68_Custom Layout">
    <p:spTree>
      <p:nvGrpSpPr>
        <p:cNvPr id="330" name="Shape 330"/>
        <p:cNvGrpSpPr/>
        <p:nvPr/>
      </p:nvGrpSpPr>
      <p:grpSpPr>
        <a:xfrm>
          <a:off x="0" y="0"/>
          <a:ext cx="0" cy="0"/>
          <a:chOff x="0" y="0"/>
          <a:chExt cx="0" cy="0"/>
        </a:xfrm>
      </p:grpSpPr>
      <p:sp>
        <p:nvSpPr>
          <p:cNvPr id="331" name="Google Shape;331;p150"/>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Blank">
  <p:cSld name="57_Blank">
    <p:spTree>
      <p:nvGrpSpPr>
        <p:cNvPr id="332" name="Shape 332"/>
        <p:cNvGrpSpPr/>
        <p:nvPr/>
      </p:nvGrpSpPr>
      <p:grpSpPr>
        <a:xfrm>
          <a:off x="0" y="0"/>
          <a:ext cx="0" cy="0"/>
          <a:chOff x="0" y="0"/>
          <a:chExt cx="0" cy="0"/>
        </a:xfrm>
      </p:grpSpPr>
      <p:sp>
        <p:nvSpPr>
          <p:cNvPr id="333" name="Google Shape;333;p151"/>
          <p:cNvSpPr/>
          <p:nvPr>
            <p:ph idx="2" type="pic"/>
          </p:nvPr>
        </p:nvSpPr>
        <p:spPr>
          <a:xfrm>
            <a:off x="18310302" y="-49170"/>
            <a:ext cx="6073698" cy="921547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4" name="Google Shape;334;p151"/>
          <p:cNvSpPr/>
          <p:nvPr>
            <p:ph idx="3" type="pic"/>
          </p:nvPr>
        </p:nvSpPr>
        <p:spPr>
          <a:xfrm>
            <a:off x="1" y="9166302"/>
            <a:ext cx="6088565" cy="45496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Blank">
  <p:cSld name="58_Blank">
    <p:spTree>
      <p:nvGrpSpPr>
        <p:cNvPr id="335" name="Shape 335"/>
        <p:cNvGrpSpPr/>
        <p:nvPr/>
      </p:nvGrpSpPr>
      <p:grpSpPr>
        <a:xfrm>
          <a:off x="0" y="0"/>
          <a:ext cx="0" cy="0"/>
          <a:chOff x="0" y="0"/>
          <a:chExt cx="0" cy="0"/>
        </a:xfrm>
      </p:grpSpPr>
      <p:sp>
        <p:nvSpPr>
          <p:cNvPr id="336" name="Google Shape;336;p152"/>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7" name="Google Shape;337;p152"/>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Blank">
  <p:cSld name="59_Blank">
    <p:spTree>
      <p:nvGrpSpPr>
        <p:cNvPr id="338" name="Shape 338"/>
        <p:cNvGrpSpPr/>
        <p:nvPr/>
      </p:nvGrpSpPr>
      <p:grpSpPr>
        <a:xfrm>
          <a:off x="0" y="0"/>
          <a:ext cx="0" cy="0"/>
          <a:chOff x="0" y="0"/>
          <a:chExt cx="0" cy="0"/>
        </a:xfrm>
      </p:grpSpPr>
      <p:sp>
        <p:nvSpPr>
          <p:cNvPr id="339" name="Google Shape;339;p153"/>
          <p:cNvSpPr/>
          <p:nvPr>
            <p:ph idx="2" type="pic"/>
          </p:nvPr>
        </p:nvSpPr>
        <p:spPr>
          <a:xfrm>
            <a:off x="6096000" y="1695450"/>
            <a:ext cx="6097588" cy="68770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0" name="Google Shape;340;p153"/>
          <p:cNvSpPr/>
          <p:nvPr>
            <p:ph idx="3" type="pic"/>
          </p:nvPr>
        </p:nvSpPr>
        <p:spPr>
          <a:xfrm>
            <a:off x="762000" y="6858000"/>
            <a:ext cx="4114800" cy="601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1" name="Google Shape;341;p153"/>
          <p:cNvSpPr/>
          <p:nvPr>
            <p:ph idx="4" type="pic"/>
          </p:nvPr>
        </p:nvSpPr>
        <p:spPr>
          <a:xfrm>
            <a:off x="14630400" y="8248650"/>
            <a:ext cx="6724650" cy="46291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Blank">
  <p:cSld name="60_Blank">
    <p:spTree>
      <p:nvGrpSpPr>
        <p:cNvPr id="342" name="Shape 342"/>
        <p:cNvGrpSpPr/>
        <p:nvPr/>
      </p:nvGrpSpPr>
      <p:grpSpPr>
        <a:xfrm>
          <a:off x="0" y="0"/>
          <a:ext cx="0" cy="0"/>
          <a:chOff x="0" y="0"/>
          <a:chExt cx="0" cy="0"/>
        </a:xfrm>
      </p:grpSpPr>
      <p:sp>
        <p:nvSpPr>
          <p:cNvPr id="343" name="Google Shape;343;p154"/>
          <p:cNvSpPr/>
          <p:nvPr>
            <p:ph idx="2" type="pic"/>
          </p:nvPr>
        </p:nvSpPr>
        <p:spPr>
          <a:xfrm>
            <a:off x="9777663" y="0"/>
            <a:ext cx="4852737" cy="45960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4" name="Google Shape;344;p154"/>
          <p:cNvSpPr/>
          <p:nvPr>
            <p:ph idx="3" type="pic"/>
          </p:nvPr>
        </p:nvSpPr>
        <p:spPr>
          <a:xfrm>
            <a:off x="2719138" y="6858000"/>
            <a:ext cx="3368842"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5" name="Google Shape;345;p154"/>
          <p:cNvSpPr/>
          <p:nvPr>
            <p:ph idx="4" type="pic"/>
          </p:nvPr>
        </p:nvSpPr>
        <p:spPr>
          <a:xfrm>
            <a:off x="18985831" y="6087979"/>
            <a:ext cx="3875756" cy="6765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Blank">
  <p:cSld name="61_Blank">
    <p:spTree>
      <p:nvGrpSpPr>
        <p:cNvPr id="346" name="Shape 346"/>
        <p:cNvGrpSpPr/>
        <p:nvPr/>
      </p:nvGrpSpPr>
      <p:grpSpPr>
        <a:xfrm>
          <a:off x="0" y="0"/>
          <a:ext cx="0" cy="0"/>
          <a:chOff x="0" y="0"/>
          <a:chExt cx="0" cy="0"/>
        </a:xfrm>
      </p:grpSpPr>
      <p:sp>
        <p:nvSpPr>
          <p:cNvPr id="347" name="Google Shape;347;p155"/>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8" name="Google Shape;348;p155"/>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Blank">
  <p:cSld name="62_Blank">
    <p:spTree>
      <p:nvGrpSpPr>
        <p:cNvPr id="349" name="Shape 349"/>
        <p:cNvGrpSpPr/>
        <p:nvPr/>
      </p:nvGrpSpPr>
      <p:grpSpPr>
        <a:xfrm>
          <a:off x="0" y="0"/>
          <a:ext cx="0" cy="0"/>
          <a:chOff x="0" y="0"/>
          <a:chExt cx="0" cy="0"/>
        </a:xfrm>
      </p:grpSpPr>
      <p:sp>
        <p:nvSpPr>
          <p:cNvPr id="350" name="Google Shape;350;p156"/>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1" name="Google Shape;351;p156"/>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Blank">
  <p:cSld name="63_Blank">
    <p:spTree>
      <p:nvGrpSpPr>
        <p:cNvPr id="352" name="Shape 352"/>
        <p:cNvGrpSpPr/>
        <p:nvPr/>
      </p:nvGrpSpPr>
      <p:grpSpPr>
        <a:xfrm>
          <a:off x="0" y="0"/>
          <a:ext cx="0" cy="0"/>
          <a:chOff x="0" y="0"/>
          <a:chExt cx="0" cy="0"/>
        </a:xfrm>
      </p:grpSpPr>
      <p:sp>
        <p:nvSpPr>
          <p:cNvPr id="353" name="Google Shape;353;p157"/>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4" name="Google Shape;354;p157"/>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Custom Layout">
  <p:cSld name="69_Custom Layout">
    <p:spTree>
      <p:nvGrpSpPr>
        <p:cNvPr id="355" name="Shape 355"/>
        <p:cNvGrpSpPr/>
        <p:nvPr/>
      </p:nvGrpSpPr>
      <p:grpSpPr>
        <a:xfrm>
          <a:off x="0" y="0"/>
          <a:ext cx="0" cy="0"/>
          <a:chOff x="0" y="0"/>
          <a:chExt cx="0" cy="0"/>
        </a:xfrm>
      </p:grpSpPr>
      <p:sp>
        <p:nvSpPr>
          <p:cNvPr id="356" name="Google Shape;356;p158"/>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7" name="Google Shape;357;p158"/>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Custom Layout">
  <p:cSld name="70_Custom Layout">
    <p:spTree>
      <p:nvGrpSpPr>
        <p:cNvPr id="358" name="Shape 358"/>
        <p:cNvGrpSpPr/>
        <p:nvPr/>
      </p:nvGrpSpPr>
      <p:grpSpPr>
        <a:xfrm>
          <a:off x="0" y="0"/>
          <a:ext cx="0" cy="0"/>
          <a:chOff x="0" y="0"/>
          <a:chExt cx="0" cy="0"/>
        </a:xfrm>
      </p:grpSpPr>
      <p:sp>
        <p:nvSpPr>
          <p:cNvPr id="359" name="Google Shape;359;p159"/>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0" name="Google Shape;360;p159"/>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37" name="Shape 37"/>
        <p:cNvGrpSpPr/>
        <p:nvPr/>
      </p:nvGrpSpPr>
      <p:grpSpPr>
        <a:xfrm>
          <a:off x="0" y="0"/>
          <a:ext cx="0" cy="0"/>
          <a:chOff x="0" y="0"/>
          <a:chExt cx="0" cy="0"/>
        </a:xfrm>
      </p:grpSpPr>
      <p:sp>
        <p:nvSpPr>
          <p:cNvPr id="38" name="Google Shape;38;p43"/>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Blank">
  <p:cSld name="64_Blank">
    <p:spTree>
      <p:nvGrpSpPr>
        <p:cNvPr id="361" name="Shape 361"/>
        <p:cNvGrpSpPr/>
        <p:nvPr/>
      </p:nvGrpSpPr>
      <p:grpSpPr>
        <a:xfrm>
          <a:off x="0" y="0"/>
          <a:ext cx="0" cy="0"/>
          <a:chOff x="0" y="0"/>
          <a:chExt cx="0" cy="0"/>
        </a:xfrm>
      </p:grpSpPr>
      <p:sp>
        <p:nvSpPr>
          <p:cNvPr id="362" name="Google Shape;362;p160"/>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3" name="Google Shape;363;p160"/>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4" name="Google Shape;364;p160"/>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5" name="Google Shape;365;p160"/>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Blank">
  <p:cSld name="65_Blank">
    <p:spTree>
      <p:nvGrpSpPr>
        <p:cNvPr id="366" name="Shape 366"/>
        <p:cNvGrpSpPr/>
        <p:nvPr/>
      </p:nvGrpSpPr>
      <p:grpSpPr>
        <a:xfrm>
          <a:off x="0" y="0"/>
          <a:ext cx="0" cy="0"/>
          <a:chOff x="0" y="0"/>
          <a:chExt cx="0" cy="0"/>
        </a:xfrm>
      </p:grpSpPr>
      <p:sp>
        <p:nvSpPr>
          <p:cNvPr id="367" name="Google Shape;367;p161"/>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8" name="Google Shape;368;p161"/>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9" name="Google Shape;369;p161"/>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0" name="Google Shape;370;p161"/>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1" name="Google Shape;371;p161"/>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Blank">
  <p:cSld name="66_Blank">
    <p:spTree>
      <p:nvGrpSpPr>
        <p:cNvPr id="372" name="Shape 372"/>
        <p:cNvGrpSpPr/>
        <p:nvPr/>
      </p:nvGrpSpPr>
      <p:grpSpPr>
        <a:xfrm>
          <a:off x="0" y="0"/>
          <a:ext cx="0" cy="0"/>
          <a:chOff x="0" y="0"/>
          <a:chExt cx="0" cy="0"/>
        </a:xfrm>
      </p:grpSpPr>
      <p:sp>
        <p:nvSpPr>
          <p:cNvPr id="373" name="Google Shape;373;p162"/>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4" name="Google Shape;374;p162"/>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5" name="Google Shape;375;p162"/>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6" name="Google Shape;376;p162"/>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7" name="Google Shape;377;p162"/>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Blank">
  <p:cSld name="67_Blank">
    <p:spTree>
      <p:nvGrpSpPr>
        <p:cNvPr id="378" name="Shape 378"/>
        <p:cNvGrpSpPr/>
        <p:nvPr/>
      </p:nvGrpSpPr>
      <p:grpSpPr>
        <a:xfrm>
          <a:off x="0" y="0"/>
          <a:ext cx="0" cy="0"/>
          <a:chOff x="0" y="0"/>
          <a:chExt cx="0" cy="0"/>
        </a:xfrm>
      </p:grpSpPr>
      <p:sp>
        <p:nvSpPr>
          <p:cNvPr id="379" name="Google Shape;379;p163"/>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0" name="Google Shape;380;p163"/>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1" name="Google Shape;381;p163"/>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2" name="Google Shape;382;p163"/>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3" name="Google Shape;383;p163"/>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4" name="Google Shape;384;p163"/>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Custom Layout">
  <p:cSld name="71_Custom Layout">
    <p:spTree>
      <p:nvGrpSpPr>
        <p:cNvPr id="385" name="Shape 385"/>
        <p:cNvGrpSpPr/>
        <p:nvPr/>
      </p:nvGrpSpPr>
      <p:grpSpPr>
        <a:xfrm>
          <a:off x="0" y="0"/>
          <a:ext cx="0" cy="0"/>
          <a:chOff x="0" y="0"/>
          <a:chExt cx="0" cy="0"/>
        </a:xfrm>
      </p:grpSpPr>
      <p:sp>
        <p:nvSpPr>
          <p:cNvPr id="386" name="Google Shape;386;p164"/>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7" name="Google Shape;387;p164"/>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8" name="Google Shape;388;p164"/>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Custom Layout">
  <p:cSld name="72_Custom Layout">
    <p:spTree>
      <p:nvGrpSpPr>
        <p:cNvPr id="389" name="Shape 389"/>
        <p:cNvGrpSpPr/>
        <p:nvPr/>
      </p:nvGrpSpPr>
      <p:grpSpPr>
        <a:xfrm>
          <a:off x="0" y="0"/>
          <a:ext cx="0" cy="0"/>
          <a:chOff x="0" y="0"/>
          <a:chExt cx="0" cy="0"/>
        </a:xfrm>
      </p:grpSpPr>
      <p:sp>
        <p:nvSpPr>
          <p:cNvPr id="390" name="Google Shape;390;p165"/>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1" name="Google Shape;391;p165"/>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2" name="Google Shape;392;p165"/>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Custom Layout">
  <p:cSld name="73_Custom Layout">
    <p:spTree>
      <p:nvGrpSpPr>
        <p:cNvPr id="393" name="Shape 393"/>
        <p:cNvGrpSpPr/>
        <p:nvPr/>
      </p:nvGrpSpPr>
      <p:grpSpPr>
        <a:xfrm>
          <a:off x="0" y="0"/>
          <a:ext cx="0" cy="0"/>
          <a:chOff x="0" y="0"/>
          <a:chExt cx="0" cy="0"/>
        </a:xfrm>
      </p:grpSpPr>
      <p:pic>
        <p:nvPicPr>
          <p:cNvPr id="394" name="Google Shape;394;p166"/>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395" name="Google Shape;395;p166"/>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396" name="Google Shape;396;p166"/>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397" name="Google Shape;397;p166"/>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Blank">
  <p:cSld name="68_Blank">
    <p:spTree>
      <p:nvGrpSpPr>
        <p:cNvPr id="398" name="Shape 398"/>
        <p:cNvGrpSpPr/>
        <p:nvPr/>
      </p:nvGrpSpPr>
      <p:grpSpPr>
        <a:xfrm>
          <a:off x="0" y="0"/>
          <a:ext cx="0" cy="0"/>
          <a:chOff x="0" y="0"/>
          <a:chExt cx="0" cy="0"/>
        </a:xfrm>
      </p:grpSpPr>
      <p:grpSp>
        <p:nvGrpSpPr>
          <p:cNvPr id="399" name="Google Shape;399;p167"/>
          <p:cNvGrpSpPr/>
          <p:nvPr/>
        </p:nvGrpSpPr>
        <p:grpSpPr>
          <a:xfrm>
            <a:off x="8952364" y="2753182"/>
            <a:ext cx="3296028" cy="6769483"/>
            <a:chOff x="3739073" y="951230"/>
            <a:chExt cx="1665853" cy="3421380"/>
          </a:xfrm>
        </p:grpSpPr>
        <p:pic>
          <p:nvPicPr>
            <p:cNvPr id="400" name="Google Shape;400;p167"/>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401" name="Google Shape;401;p167"/>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402" name="Google Shape;402;p167"/>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403" name="Google Shape;403;p167"/>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404" name="Google Shape;404;p167"/>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Blank">
  <p:cSld name="69_Blank">
    <p:spTree>
      <p:nvGrpSpPr>
        <p:cNvPr id="405" name="Shape 405"/>
        <p:cNvGrpSpPr/>
        <p:nvPr/>
      </p:nvGrpSpPr>
      <p:grpSpPr>
        <a:xfrm>
          <a:off x="0" y="0"/>
          <a:ext cx="0" cy="0"/>
          <a:chOff x="0" y="0"/>
          <a:chExt cx="0" cy="0"/>
        </a:xfrm>
      </p:grpSpPr>
      <p:pic>
        <p:nvPicPr>
          <p:cNvPr id="406" name="Google Shape;406;p168"/>
          <p:cNvPicPr preferRelativeResize="0"/>
          <p:nvPr/>
        </p:nvPicPr>
        <p:blipFill rotWithShape="1">
          <a:blip r:embed="rId2">
            <a:alphaModFix/>
          </a:blip>
          <a:srcRect b="0" l="0" r="0" t="0"/>
          <a:stretch/>
        </p:blipFill>
        <p:spPr>
          <a:xfrm>
            <a:off x="-5484785" y="1817440"/>
            <a:ext cx="16733780" cy="10249439"/>
          </a:xfrm>
          <a:prstGeom prst="rect">
            <a:avLst/>
          </a:prstGeom>
          <a:noFill/>
          <a:ln>
            <a:noFill/>
          </a:ln>
        </p:spPr>
      </p:pic>
      <p:sp>
        <p:nvSpPr>
          <p:cNvPr id="407" name="Google Shape;407;p168"/>
          <p:cNvSpPr/>
          <p:nvPr>
            <p:ph idx="2" type="pic"/>
          </p:nvPr>
        </p:nvSpPr>
        <p:spPr>
          <a:xfrm>
            <a:off x="-128522" y="3251200"/>
            <a:ext cx="8653913" cy="708660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Custom Layout">
  <p:cSld name="74_Custom Layout">
    <p:spTree>
      <p:nvGrpSpPr>
        <p:cNvPr id="408" name="Shape 408"/>
        <p:cNvGrpSpPr/>
        <p:nvPr/>
      </p:nvGrpSpPr>
      <p:grpSpPr>
        <a:xfrm>
          <a:off x="0" y="0"/>
          <a:ext cx="0" cy="0"/>
          <a:chOff x="0" y="0"/>
          <a:chExt cx="0" cy="0"/>
        </a:xfrm>
      </p:grpSpPr>
      <p:sp>
        <p:nvSpPr>
          <p:cNvPr id="409" name="Google Shape;409;p169"/>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0" name="Google Shape;410;p169"/>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1" name="Google Shape;411;p169"/>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2" name="Google Shape;412;p169"/>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3" name="Google Shape;413;p169"/>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4" name="Google Shape;414;p169"/>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39" name="Shape 39"/>
        <p:cNvGrpSpPr/>
        <p:nvPr/>
      </p:nvGrpSpPr>
      <p:grpSpPr>
        <a:xfrm>
          <a:off x="0" y="0"/>
          <a:ext cx="0" cy="0"/>
          <a:chOff x="0" y="0"/>
          <a:chExt cx="0" cy="0"/>
        </a:xfrm>
      </p:grpSpPr>
      <p:sp>
        <p:nvSpPr>
          <p:cNvPr id="40" name="Google Shape;40;p44"/>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Custom Layout">
  <p:cSld name="75_Custom Layout">
    <p:spTree>
      <p:nvGrpSpPr>
        <p:cNvPr id="415" name="Shape 415"/>
        <p:cNvGrpSpPr/>
        <p:nvPr/>
      </p:nvGrpSpPr>
      <p:grpSpPr>
        <a:xfrm>
          <a:off x="0" y="0"/>
          <a:ext cx="0" cy="0"/>
          <a:chOff x="0" y="0"/>
          <a:chExt cx="0" cy="0"/>
        </a:xfrm>
      </p:grpSpPr>
      <p:sp>
        <p:nvSpPr>
          <p:cNvPr id="416" name="Google Shape;416;p170"/>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7" name="Google Shape;417;p170"/>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8" name="Google Shape;418;p170"/>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9" name="Google Shape;419;p170"/>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0" name="Google Shape;420;p170"/>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1" name="Google Shape;421;p170"/>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6_Custom Layout">
  <p:cSld name="76_Custom Layout">
    <p:spTree>
      <p:nvGrpSpPr>
        <p:cNvPr id="422" name="Shape 422"/>
        <p:cNvGrpSpPr/>
        <p:nvPr/>
      </p:nvGrpSpPr>
      <p:grpSpPr>
        <a:xfrm>
          <a:off x="0" y="0"/>
          <a:ext cx="0" cy="0"/>
          <a:chOff x="0" y="0"/>
          <a:chExt cx="0" cy="0"/>
        </a:xfrm>
      </p:grpSpPr>
      <p:sp>
        <p:nvSpPr>
          <p:cNvPr id="423" name="Google Shape;423;p171"/>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4" name="Google Shape;424;p171"/>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5" name="Google Shape;425;p171"/>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6" name="Google Shape;426;p171"/>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7_Custom Layout">
  <p:cSld name="77_Custom Layout">
    <p:spTree>
      <p:nvGrpSpPr>
        <p:cNvPr id="427" name="Shape 427"/>
        <p:cNvGrpSpPr/>
        <p:nvPr/>
      </p:nvGrpSpPr>
      <p:grpSpPr>
        <a:xfrm>
          <a:off x="0" y="0"/>
          <a:ext cx="0" cy="0"/>
          <a:chOff x="0" y="0"/>
          <a:chExt cx="0" cy="0"/>
        </a:xfrm>
      </p:grpSpPr>
      <p:sp>
        <p:nvSpPr>
          <p:cNvPr id="428" name="Google Shape;428;p172"/>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9" name="Google Shape;429;p172"/>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0" name="Google Shape;430;p172"/>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1" name="Google Shape;431;p172"/>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8_Custom Layout">
  <p:cSld name="78_Custom Layout">
    <p:spTree>
      <p:nvGrpSpPr>
        <p:cNvPr id="432" name="Shape 432"/>
        <p:cNvGrpSpPr/>
        <p:nvPr/>
      </p:nvGrpSpPr>
      <p:grpSpPr>
        <a:xfrm>
          <a:off x="0" y="0"/>
          <a:ext cx="0" cy="0"/>
          <a:chOff x="0" y="0"/>
          <a:chExt cx="0" cy="0"/>
        </a:xfrm>
      </p:grpSpPr>
      <p:sp>
        <p:nvSpPr>
          <p:cNvPr id="433" name="Google Shape;433;p173"/>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4" name="Google Shape;434;p173"/>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5" name="Google Shape;435;p173"/>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6" name="Google Shape;436;p173"/>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7" name="Google Shape;437;p173"/>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4_Custom Layout">
  <p:cSld name="114_Custom Layout">
    <p:spTree>
      <p:nvGrpSpPr>
        <p:cNvPr id="438" name="Shape 438"/>
        <p:cNvGrpSpPr/>
        <p:nvPr/>
      </p:nvGrpSpPr>
      <p:grpSpPr>
        <a:xfrm>
          <a:off x="0" y="0"/>
          <a:ext cx="0" cy="0"/>
          <a:chOff x="0" y="0"/>
          <a:chExt cx="0" cy="0"/>
        </a:xfrm>
      </p:grpSpPr>
      <p:sp>
        <p:nvSpPr>
          <p:cNvPr id="439" name="Google Shape;439;p174"/>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440" name="Google Shape;440;p174"/>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1" name="Google Shape;441;p174"/>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2" name="Google Shape;442;p174"/>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3" name="Google Shape;443;p174"/>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4" name="Google Shape;444;p174"/>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_Custom Layout">
  <p:cSld name="79_Custom Layout">
    <p:spTree>
      <p:nvGrpSpPr>
        <p:cNvPr id="445" name="Shape 445"/>
        <p:cNvGrpSpPr/>
        <p:nvPr/>
      </p:nvGrpSpPr>
      <p:grpSpPr>
        <a:xfrm>
          <a:off x="0" y="0"/>
          <a:ext cx="0" cy="0"/>
          <a:chOff x="0" y="0"/>
          <a:chExt cx="0" cy="0"/>
        </a:xfrm>
      </p:grpSpPr>
      <p:sp>
        <p:nvSpPr>
          <p:cNvPr id="446" name="Google Shape;446;p175"/>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7" name="Google Shape;447;p175"/>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8" name="Google Shape;448;p175"/>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9" name="Google Shape;449;p175"/>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0" name="Google Shape;450;p175"/>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41" name="Shape 41"/>
        <p:cNvGrpSpPr/>
        <p:nvPr/>
      </p:nvGrpSpPr>
      <p:grpSpPr>
        <a:xfrm>
          <a:off x="0" y="0"/>
          <a:ext cx="0" cy="0"/>
          <a:chOff x="0" y="0"/>
          <a:chExt cx="0" cy="0"/>
        </a:xfrm>
      </p:grpSpPr>
      <p:sp>
        <p:nvSpPr>
          <p:cNvPr id="42" name="Google Shape;42;p45"/>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43" name="Shape 43"/>
        <p:cNvGrpSpPr/>
        <p:nvPr/>
      </p:nvGrpSpPr>
      <p:grpSpPr>
        <a:xfrm>
          <a:off x="0" y="0"/>
          <a:ext cx="0" cy="0"/>
          <a:chOff x="0" y="0"/>
          <a:chExt cx="0" cy="0"/>
        </a:xfrm>
      </p:grpSpPr>
      <p:sp>
        <p:nvSpPr>
          <p:cNvPr id="44" name="Google Shape;44;p46"/>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Custom Layout">
  <p:cSld name="56_Custom Layout">
    <p:spTree>
      <p:nvGrpSpPr>
        <p:cNvPr id="45" name="Shape 45"/>
        <p:cNvGrpSpPr/>
        <p:nvPr/>
      </p:nvGrpSpPr>
      <p:grpSpPr>
        <a:xfrm>
          <a:off x="0" y="0"/>
          <a:ext cx="0" cy="0"/>
          <a:chOff x="0" y="0"/>
          <a:chExt cx="0" cy="0"/>
        </a:xfrm>
      </p:grpSpPr>
      <p:sp>
        <p:nvSpPr>
          <p:cNvPr id="46" name="Google Shape;46;p47"/>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47" name="Shape 47"/>
        <p:cNvGrpSpPr/>
        <p:nvPr/>
      </p:nvGrpSpPr>
      <p:grpSpPr>
        <a:xfrm>
          <a:off x="0" y="0"/>
          <a:ext cx="0" cy="0"/>
          <a:chOff x="0" y="0"/>
          <a:chExt cx="0" cy="0"/>
        </a:xfrm>
      </p:grpSpPr>
      <p:sp>
        <p:nvSpPr>
          <p:cNvPr id="48" name="Google Shape;48;p48"/>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49" name="Shape 49"/>
        <p:cNvGrpSpPr/>
        <p:nvPr/>
      </p:nvGrpSpPr>
      <p:grpSpPr>
        <a:xfrm>
          <a:off x="0" y="0"/>
          <a:ext cx="0" cy="0"/>
          <a:chOff x="0" y="0"/>
          <a:chExt cx="0" cy="0"/>
        </a:xfrm>
      </p:grpSpPr>
      <p:sp>
        <p:nvSpPr>
          <p:cNvPr id="50" name="Google Shape;50;p49"/>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2" name="Shape 12"/>
        <p:cNvGrpSpPr/>
        <p:nvPr/>
      </p:nvGrpSpPr>
      <p:grpSpPr>
        <a:xfrm>
          <a:off x="0" y="0"/>
          <a:ext cx="0" cy="0"/>
          <a:chOff x="0" y="0"/>
          <a:chExt cx="0" cy="0"/>
        </a:xfrm>
      </p:grpSpPr>
      <p:sp>
        <p:nvSpPr>
          <p:cNvPr id="13" name="Google Shape;13;p27"/>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51" name="Shape 51"/>
        <p:cNvGrpSpPr/>
        <p:nvPr/>
      </p:nvGrpSpPr>
      <p:grpSpPr>
        <a:xfrm>
          <a:off x="0" y="0"/>
          <a:ext cx="0" cy="0"/>
          <a:chOff x="0" y="0"/>
          <a:chExt cx="0" cy="0"/>
        </a:xfrm>
      </p:grpSpPr>
      <p:sp>
        <p:nvSpPr>
          <p:cNvPr id="52" name="Google Shape;52;p50"/>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53" name="Shape 53"/>
        <p:cNvGrpSpPr/>
        <p:nvPr/>
      </p:nvGrpSpPr>
      <p:grpSpPr>
        <a:xfrm>
          <a:off x="0" y="0"/>
          <a:ext cx="0" cy="0"/>
          <a:chOff x="0" y="0"/>
          <a:chExt cx="0" cy="0"/>
        </a:xfrm>
      </p:grpSpPr>
      <p:sp>
        <p:nvSpPr>
          <p:cNvPr id="54" name="Google Shape;54;p51"/>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55" name="Shape 55"/>
        <p:cNvGrpSpPr/>
        <p:nvPr/>
      </p:nvGrpSpPr>
      <p:grpSpPr>
        <a:xfrm>
          <a:off x="0" y="0"/>
          <a:ext cx="0" cy="0"/>
          <a:chOff x="0" y="0"/>
          <a:chExt cx="0" cy="0"/>
        </a:xfrm>
      </p:grpSpPr>
      <p:sp>
        <p:nvSpPr>
          <p:cNvPr id="56" name="Google Shape;56;p52"/>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57" name="Shape 57"/>
        <p:cNvGrpSpPr/>
        <p:nvPr/>
      </p:nvGrpSpPr>
      <p:grpSpPr>
        <a:xfrm>
          <a:off x="0" y="0"/>
          <a:ext cx="0" cy="0"/>
          <a:chOff x="0" y="0"/>
          <a:chExt cx="0" cy="0"/>
        </a:xfrm>
      </p:grpSpPr>
      <p:sp>
        <p:nvSpPr>
          <p:cNvPr id="58" name="Google Shape;58;p53"/>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Custom Layout">
  <p:cSld name="57_Custom Layout">
    <p:spTree>
      <p:nvGrpSpPr>
        <p:cNvPr id="59" name="Shape 59"/>
        <p:cNvGrpSpPr/>
        <p:nvPr/>
      </p:nvGrpSpPr>
      <p:grpSpPr>
        <a:xfrm>
          <a:off x="0" y="0"/>
          <a:ext cx="0" cy="0"/>
          <a:chOff x="0" y="0"/>
          <a:chExt cx="0" cy="0"/>
        </a:xfrm>
      </p:grpSpPr>
      <p:sp>
        <p:nvSpPr>
          <p:cNvPr id="60" name="Google Shape;60;p54"/>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Custom Layout">
  <p:cSld name="59_Custom Layout">
    <p:spTree>
      <p:nvGrpSpPr>
        <p:cNvPr id="61" name="Shape 61"/>
        <p:cNvGrpSpPr/>
        <p:nvPr/>
      </p:nvGrpSpPr>
      <p:grpSpPr>
        <a:xfrm>
          <a:off x="0" y="0"/>
          <a:ext cx="0" cy="0"/>
          <a:chOff x="0" y="0"/>
          <a:chExt cx="0" cy="0"/>
        </a:xfrm>
      </p:grpSpPr>
      <p:sp>
        <p:nvSpPr>
          <p:cNvPr id="62" name="Google Shape;62;p55"/>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Custom Layout">
  <p:cSld name="58_Custom Layout">
    <p:spTree>
      <p:nvGrpSpPr>
        <p:cNvPr id="63" name="Shape 63"/>
        <p:cNvGrpSpPr/>
        <p:nvPr/>
      </p:nvGrpSpPr>
      <p:grpSpPr>
        <a:xfrm>
          <a:off x="0" y="0"/>
          <a:ext cx="0" cy="0"/>
          <a:chOff x="0" y="0"/>
          <a:chExt cx="0" cy="0"/>
        </a:xfrm>
      </p:grpSpPr>
      <p:sp>
        <p:nvSpPr>
          <p:cNvPr id="64" name="Google Shape;64;p56"/>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65" name="Shape 65"/>
        <p:cNvGrpSpPr/>
        <p:nvPr/>
      </p:nvGrpSpPr>
      <p:grpSpPr>
        <a:xfrm>
          <a:off x="0" y="0"/>
          <a:ext cx="0" cy="0"/>
          <a:chOff x="0" y="0"/>
          <a:chExt cx="0" cy="0"/>
        </a:xfrm>
      </p:grpSpPr>
      <p:sp>
        <p:nvSpPr>
          <p:cNvPr id="66" name="Google Shape;66;p57"/>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67" name="Shape 67"/>
        <p:cNvGrpSpPr/>
        <p:nvPr/>
      </p:nvGrpSpPr>
      <p:grpSpPr>
        <a:xfrm>
          <a:off x="0" y="0"/>
          <a:ext cx="0" cy="0"/>
          <a:chOff x="0" y="0"/>
          <a:chExt cx="0" cy="0"/>
        </a:xfrm>
      </p:grpSpPr>
      <p:sp>
        <p:nvSpPr>
          <p:cNvPr id="68" name="Google Shape;68;p58"/>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69" name="Shape 69"/>
        <p:cNvGrpSpPr/>
        <p:nvPr/>
      </p:nvGrpSpPr>
      <p:grpSpPr>
        <a:xfrm>
          <a:off x="0" y="0"/>
          <a:ext cx="0" cy="0"/>
          <a:chOff x="0" y="0"/>
          <a:chExt cx="0" cy="0"/>
        </a:xfrm>
      </p:grpSpPr>
      <p:sp>
        <p:nvSpPr>
          <p:cNvPr id="70" name="Google Shape;70;p59"/>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4" name="Shape 14"/>
        <p:cNvGrpSpPr/>
        <p:nvPr/>
      </p:nvGrpSpPr>
      <p:grpSpPr>
        <a:xfrm>
          <a:off x="0" y="0"/>
          <a:ext cx="0" cy="0"/>
          <a:chOff x="0" y="0"/>
          <a:chExt cx="0" cy="0"/>
        </a:xfrm>
      </p:grpSpPr>
      <p:sp>
        <p:nvSpPr>
          <p:cNvPr id="15" name="Google Shape;15;p26"/>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p:cSld name="35_Custom Layout">
    <p:spTree>
      <p:nvGrpSpPr>
        <p:cNvPr id="71" name="Shape 71"/>
        <p:cNvGrpSpPr/>
        <p:nvPr/>
      </p:nvGrpSpPr>
      <p:grpSpPr>
        <a:xfrm>
          <a:off x="0" y="0"/>
          <a:ext cx="0" cy="0"/>
          <a:chOff x="0" y="0"/>
          <a:chExt cx="0" cy="0"/>
        </a:xfrm>
      </p:grpSpPr>
      <p:sp>
        <p:nvSpPr>
          <p:cNvPr id="72" name="Google Shape;72;p60"/>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73" name="Shape 73"/>
        <p:cNvGrpSpPr/>
        <p:nvPr/>
      </p:nvGrpSpPr>
      <p:grpSpPr>
        <a:xfrm>
          <a:off x="0" y="0"/>
          <a:ext cx="0" cy="0"/>
          <a:chOff x="0" y="0"/>
          <a:chExt cx="0" cy="0"/>
        </a:xfrm>
      </p:grpSpPr>
      <p:sp>
        <p:nvSpPr>
          <p:cNvPr id="74" name="Google Shape;74;p61"/>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3_Custom Layout">
  <p:cSld name="193_Custom Layout">
    <p:spTree>
      <p:nvGrpSpPr>
        <p:cNvPr id="75" name="Shape 75"/>
        <p:cNvGrpSpPr/>
        <p:nvPr/>
      </p:nvGrpSpPr>
      <p:grpSpPr>
        <a:xfrm>
          <a:off x="0" y="0"/>
          <a:ext cx="0" cy="0"/>
          <a:chOff x="0" y="0"/>
          <a:chExt cx="0" cy="0"/>
        </a:xfrm>
      </p:grpSpPr>
      <p:sp>
        <p:nvSpPr>
          <p:cNvPr id="76" name="Google Shape;76;p62"/>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7" name="Shape 77"/>
        <p:cNvGrpSpPr/>
        <p:nvPr/>
      </p:nvGrpSpPr>
      <p:grpSpPr>
        <a:xfrm>
          <a:off x="0" y="0"/>
          <a:ext cx="0" cy="0"/>
          <a:chOff x="0" y="0"/>
          <a:chExt cx="0" cy="0"/>
        </a:xfrm>
      </p:grpSpPr>
      <p:sp>
        <p:nvSpPr>
          <p:cNvPr id="78" name="Google Shape;78;p63"/>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79" name="Shape 79"/>
        <p:cNvGrpSpPr/>
        <p:nvPr/>
      </p:nvGrpSpPr>
      <p:grpSpPr>
        <a:xfrm>
          <a:off x="0" y="0"/>
          <a:ext cx="0" cy="0"/>
          <a:chOff x="0" y="0"/>
          <a:chExt cx="0" cy="0"/>
        </a:xfrm>
      </p:grpSpPr>
      <p:sp>
        <p:nvSpPr>
          <p:cNvPr id="80" name="Google Shape;80;p64"/>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81" name="Shape 81"/>
        <p:cNvGrpSpPr/>
        <p:nvPr/>
      </p:nvGrpSpPr>
      <p:grpSpPr>
        <a:xfrm>
          <a:off x="0" y="0"/>
          <a:ext cx="0" cy="0"/>
          <a:chOff x="0" y="0"/>
          <a:chExt cx="0" cy="0"/>
        </a:xfrm>
      </p:grpSpPr>
      <p:sp>
        <p:nvSpPr>
          <p:cNvPr id="82" name="Google Shape;82;p65"/>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83" name="Shape 83"/>
        <p:cNvGrpSpPr/>
        <p:nvPr/>
      </p:nvGrpSpPr>
      <p:grpSpPr>
        <a:xfrm>
          <a:off x="0" y="0"/>
          <a:ext cx="0" cy="0"/>
          <a:chOff x="0" y="0"/>
          <a:chExt cx="0" cy="0"/>
        </a:xfrm>
      </p:grpSpPr>
      <p:sp>
        <p:nvSpPr>
          <p:cNvPr id="84" name="Google Shape;84;p66"/>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spTree>
      <p:nvGrpSpPr>
        <p:cNvPr id="85" name="Shape 85"/>
        <p:cNvGrpSpPr/>
        <p:nvPr/>
      </p:nvGrpSpPr>
      <p:grpSpPr>
        <a:xfrm>
          <a:off x="0" y="0"/>
          <a:ext cx="0" cy="0"/>
          <a:chOff x="0" y="0"/>
          <a:chExt cx="0" cy="0"/>
        </a:xfrm>
      </p:grpSpPr>
      <p:sp>
        <p:nvSpPr>
          <p:cNvPr id="86" name="Google Shape;86;p67"/>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87" name="Shape 87"/>
        <p:cNvGrpSpPr/>
        <p:nvPr/>
      </p:nvGrpSpPr>
      <p:grpSpPr>
        <a:xfrm>
          <a:off x="0" y="0"/>
          <a:ext cx="0" cy="0"/>
          <a:chOff x="0" y="0"/>
          <a:chExt cx="0" cy="0"/>
        </a:xfrm>
      </p:grpSpPr>
      <p:sp>
        <p:nvSpPr>
          <p:cNvPr id="88" name="Google Shape;88;p6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89" name="Shape 89"/>
        <p:cNvGrpSpPr/>
        <p:nvPr/>
      </p:nvGrpSpPr>
      <p:grpSpPr>
        <a:xfrm>
          <a:off x="0" y="0"/>
          <a:ext cx="0" cy="0"/>
          <a:chOff x="0" y="0"/>
          <a:chExt cx="0" cy="0"/>
        </a:xfrm>
      </p:grpSpPr>
      <p:sp>
        <p:nvSpPr>
          <p:cNvPr id="90" name="Google Shape;90;p6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16" name="Shape 16"/>
        <p:cNvGrpSpPr/>
        <p:nvPr/>
      </p:nvGrpSpPr>
      <p:grpSpPr>
        <a:xfrm>
          <a:off x="0" y="0"/>
          <a:ext cx="0" cy="0"/>
          <a:chOff x="0" y="0"/>
          <a:chExt cx="0" cy="0"/>
        </a:xfrm>
      </p:grpSpPr>
      <p:sp>
        <p:nvSpPr>
          <p:cNvPr id="17" name="Google Shape;17;p28"/>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 name="Google Shape;18;p28"/>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91" name="Shape 91"/>
        <p:cNvGrpSpPr/>
        <p:nvPr/>
      </p:nvGrpSpPr>
      <p:grpSpPr>
        <a:xfrm>
          <a:off x="0" y="0"/>
          <a:ext cx="0" cy="0"/>
          <a:chOff x="0" y="0"/>
          <a:chExt cx="0" cy="0"/>
        </a:xfrm>
      </p:grpSpPr>
      <p:sp>
        <p:nvSpPr>
          <p:cNvPr id="92" name="Google Shape;92;p70"/>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93" name="Google Shape;93;p70"/>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94" name="Shape 94"/>
        <p:cNvGrpSpPr/>
        <p:nvPr/>
      </p:nvGrpSpPr>
      <p:grpSpPr>
        <a:xfrm>
          <a:off x="0" y="0"/>
          <a:ext cx="0" cy="0"/>
          <a:chOff x="0" y="0"/>
          <a:chExt cx="0" cy="0"/>
        </a:xfrm>
      </p:grpSpPr>
      <p:sp>
        <p:nvSpPr>
          <p:cNvPr id="95" name="Google Shape;95;p71"/>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96" name="Shape 96"/>
        <p:cNvGrpSpPr/>
        <p:nvPr/>
      </p:nvGrpSpPr>
      <p:grpSpPr>
        <a:xfrm>
          <a:off x="0" y="0"/>
          <a:ext cx="0" cy="0"/>
          <a:chOff x="0" y="0"/>
          <a:chExt cx="0" cy="0"/>
        </a:xfrm>
      </p:grpSpPr>
      <p:sp>
        <p:nvSpPr>
          <p:cNvPr id="97" name="Google Shape;97;p72"/>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Custom Layout">
  <p:cSld name="55_Custom Layout">
    <p:spTree>
      <p:nvGrpSpPr>
        <p:cNvPr id="98" name="Shape 98"/>
        <p:cNvGrpSpPr/>
        <p:nvPr/>
      </p:nvGrpSpPr>
      <p:grpSpPr>
        <a:xfrm>
          <a:off x="0" y="0"/>
          <a:ext cx="0" cy="0"/>
          <a:chOff x="0" y="0"/>
          <a:chExt cx="0" cy="0"/>
        </a:xfrm>
      </p:grpSpPr>
      <p:sp>
        <p:nvSpPr>
          <p:cNvPr id="99" name="Google Shape;99;p73"/>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100" name="Shape 100"/>
        <p:cNvGrpSpPr/>
        <p:nvPr/>
      </p:nvGrpSpPr>
      <p:grpSpPr>
        <a:xfrm>
          <a:off x="0" y="0"/>
          <a:ext cx="0" cy="0"/>
          <a:chOff x="0" y="0"/>
          <a:chExt cx="0" cy="0"/>
        </a:xfrm>
      </p:grpSpPr>
      <p:sp>
        <p:nvSpPr>
          <p:cNvPr id="101" name="Google Shape;101;p74"/>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02" name="Shape 102"/>
        <p:cNvGrpSpPr/>
        <p:nvPr/>
      </p:nvGrpSpPr>
      <p:grpSpPr>
        <a:xfrm>
          <a:off x="0" y="0"/>
          <a:ext cx="0" cy="0"/>
          <a:chOff x="0" y="0"/>
          <a:chExt cx="0" cy="0"/>
        </a:xfrm>
      </p:grpSpPr>
      <p:sp>
        <p:nvSpPr>
          <p:cNvPr id="103" name="Google Shape;103;p75"/>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4" name="Google Shape;104;p75"/>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05" name="Shape 105"/>
        <p:cNvGrpSpPr/>
        <p:nvPr/>
      </p:nvGrpSpPr>
      <p:grpSpPr>
        <a:xfrm>
          <a:off x="0" y="0"/>
          <a:ext cx="0" cy="0"/>
          <a:chOff x="0" y="0"/>
          <a:chExt cx="0" cy="0"/>
        </a:xfrm>
      </p:grpSpPr>
      <p:sp>
        <p:nvSpPr>
          <p:cNvPr id="106" name="Google Shape;106;p76"/>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7" name="Google Shape;107;p76"/>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08" name="Shape 108"/>
        <p:cNvGrpSpPr/>
        <p:nvPr/>
      </p:nvGrpSpPr>
      <p:grpSpPr>
        <a:xfrm>
          <a:off x="0" y="0"/>
          <a:ext cx="0" cy="0"/>
          <a:chOff x="0" y="0"/>
          <a:chExt cx="0" cy="0"/>
        </a:xfrm>
      </p:grpSpPr>
      <p:sp>
        <p:nvSpPr>
          <p:cNvPr id="109" name="Google Shape;109;p77"/>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10" name="Shape 110"/>
        <p:cNvGrpSpPr/>
        <p:nvPr/>
      </p:nvGrpSpPr>
      <p:grpSpPr>
        <a:xfrm>
          <a:off x="0" y="0"/>
          <a:ext cx="0" cy="0"/>
          <a:chOff x="0" y="0"/>
          <a:chExt cx="0" cy="0"/>
        </a:xfrm>
      </p:grpSpPr>
      <p:sp>
        <p:nvSpPr>
          <p:cNvPr id="111" name="Google Shape;111;p78"/>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12" name="Shape 112"/>
        <p:cNvGrpSpPr/>
        <p:nvPr/>
      </p:nvGrpSpPr>
      <p:grpSpPr>
        <a:xfrm>
          <a:off x="0" y="0"/>
          <a:ext cx="0" cy="0"/>
          <a:chOff x="0" y="0"/>
          <a:chExt cx="0" cy="0"/>
        </a:xfrm>
      </p:grpSpPr>
      <p:sp>
        <p:nvSpPr>
          <p:cNvPr id="113" name="Google Shape;113;p79"/>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4" name="Google Shape;114;p79"/>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19" name="Shape 19"/>
        <p:cNvGrpSpPr/>
        <p:nvPr/>
      </p:nvGrpSpPr>
      <p:grpSpPr>
        <a:xfrm>
          <a:off x="0" y="0"/>
          <a:ext cx="0" cy="0"/>
          <a:chOff x="0" y="0"/>
          <a:chExt cx="0" cy="0"/>
        </a:xfrm>
      </p:grpSpPr>
      <p:sp>
        <p:nvSpPr>
          <p:cNvPr id="20" name="Google Shape;20;p29"/>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15" name="Shape 115"/>
        <p:cNvGrpSpPr/>
        <p:nvPr/>
      </p:nvGrpSpPr>
      <p:grpSpPr>
        <a:xfrm>
          <a:off x="0" y="0"/>
          <a:ext cx="0" cy="0"/>
          <a:chOff x="0" y="0"/>
          <a:chExt cx="0" cy="0"/>
        </a:xfrm>
      </p:grpSpPr>
      <p:sp>
        <p:nvSpPr>
          <p:cNvPr id="116" name="Google Shape;116;p80"/>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7" name="Google Shape;117;p80"/>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18" name="Shape 118"/>
        <p:cNvGrpSpPr/>
        <p:nvPr/>
      </p:nvGrpSpPr>
      <p:grpSpPr>
        <a:xfrm>
          <a:off x="0" y="0"/>
          <a:ext cx="0" cy="0"/>
          <a:chOff x="0" y="0"/>
          <a:chExt cx="0" cy="0"/>
        </a:xfrm>
      </p:grpSpPr>
      <p:sp>
        <p:nvSpPr>
          <p:cNvPr id="119" name="Google Shape;119;p81"/>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0" name="Google Shape;120;p81"/>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21" name="Shape 121"/>
        <p:cNvGrpSpPr/>
        <p:nvPr/>
      </p:nvGrpSpPr>
      <p:grpSpPr>
        <a:xfrm>
          <a:off x="0" y="0"/>
          <a:ext cx="0" cy="0"/>
          <a:chOff x="0" y="0"/>
          <a:chExt cx="0" cy="0"/>
        </a:xfrm>
      </p:grpSpPr>
      <p:sp>
        <p:nvSpPr>
          <p:cNvPr id="122" name="Google Shape;122;p82"/>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3" name="Google Shape;123;p82"/>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4" name="Shape 124"/>
        <p:cNvGrpSpPr/>
        <p:nvPr/>
      </p:nvGrpSpPr>
      <p:grpSpPr>
        <a:xfrm>
          <a:off x="0" y="0"/>
          <a:ext cx="0" cy="0"/>
          <a:chOff x="0" y="0"/>
          <a:chExt cx="0" cy="0"/>
        </a:xfrm>
      </p:grpSpPr>
      <p:sp>
        <p:nvSpPr>
          <p:cNvPr id="125" name="Google Shape;125;p83"/>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6" name="Google Shape;126;p83"/>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127" name="Shape 127"/>
        <p:cNvGrpSpPr/>
        <p:nvPr/>
      </p:nvGrpSpPr>
      <p:grpSpPr>
        <a:xfrm>
          <a:off x="0" y="0"/>
          <a:ext cx="0" cy="0"/>
          <a:chOff x="0" y="0"/>
          <a:chExt cx="0" cy="0"/>
        </a:xfrm>
      </p:grpSpPr>
      <p:sp>
        <p:nvSpPr>
          <p:cNvPr id="128" name="Google Shape;128;p84"/>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9" name="Google Shape;129;p84"/>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Blank">
  <p:cSld name="33_Blank">
    <p:spTree>
      <p:nvGrpSpPr>
        <p:cNvPr id="130" name="Shape 130"/>
        <p:cNvGrpSpPr/>
        <p:nvPr/>
      </p:nvGrpSpPr>
      <p:grpSpPr>
        <a:xfrm>
          <a:off x="0" y="0"/>
          <a:ext cx="0" cy="0"/>
          <a:chOff x="0" y="0"/>
          <a:chExt cx="0" cy="0"/>
        </a:xfrm>
      </p:grpSpPr>
      <p:sp>
        <p:nvSpPr>
          <p:cNvPr id="131" name="Google Shape;131;p85"/>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2" name="Google Shape;132;p85"/>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3" name="Google Shape;133;p85"/>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4" name="Google Shape;134;p85"/>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p:cSld name="23_Blank">
    <p:spTree>
      <p:nvGrpSpPr>
        <p:cNvPr id="135" name="Shape 135"/>
        <p:cNvGrpSpPr/>
        <p:nvPr/>
      </p:nvGrpSpPr>
      <p:grpSpPr>
        <a:xfrm>
          <a:off x="0" y="0"/>
          <a:ext cx="0" cy="0"/>
          <a:chOff x="0" y="0"/>
          <a:chExt cx="0" cy="0"/>
        </a:xfrm>
      </p:grpSpPr>
      <p:sp>
        <p:nvSpPr>
          <p:cNvPr id="136" name="Google Shape;136;p86"/>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7" name="Google Shape;137;p86"/>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8" name="Google Shape;138;p86"/>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9" name="Google Shape;139;p86"/>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0" name="Google Shape;140;p86"/>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41" name="Shape 141"/>
        <p:cNvGrpSpPr/>
        <p:nvPr/>
      </p:nvGrpSpPr>
      <p:grpSpPr>
        <a:xfrm>
          <a:off x="0" y="0"/>
          <a:ext cx="0" cy="0"/>
          <a:chOff x="0" y="0"/>
          <a:chExt cx="0" cy="0"/>
        </a:xfrm>
      </p:grpSpPr>
      <p:sp>
        <p:nvSpPr>
          <p:cNvPr id="142" name="Google Shape;142;p87"/>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3" name="Google Shape;143;p87"/>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4" name="Google Shape;144;p87"/>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5" name="Google Shape;145;p87"/>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6" name="Google Shape;146;p87"/>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47" name="Shape 147"/>
        <p:cNvGrpSpPr/>
        <p:nvPr/>
      </p:nvGrpSpPr>
      <p:grpSpPr>
        <a:xfrm>
          <a:off x="0" y="0"/>
          <a:ext cx="0" cy="0"/>
          <a:chOff x="0" y="0"/>
          <a:chExt cx="0" cy="0"/>
        </a:xfrm>
      </p:grpSpPr>
      <p:sp>
        <p:nvSpPr>
          <p:cNvPr id="148" name="Google Shape;148;p88"/>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9" name="Google Shape;149;p88"/>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0" name="Google Shape;150;p88"/>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1" name="Google Shape;151;p88"/>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2" name="Google Shape;152;p88"/>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3" name="Google Shape;153;p88"/>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154" name="Shape 154"/>
        <p:cNvGrpSpPr/>
        <p:nvPr/>
      </p:nvGrpSpPr>
      <p:grpSpPr>
        <a:xfrm>
          <a:off x="0" y="0"/>
          <a:ext cx="0" cy="0"/>
          <a:chOff x="0" y="0"/>
          <a:chExt cx="0" cy="0"/>
        </a:xfrm>
      </p:grpSpPr>
      <p:sp>
        <p:nvSpPr>
          <p:cNvPr id="155" name="Google Shape;155;p89"/>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6" name="Google Shape;156;p89"/>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7" name="Google Shape;157;p89"/>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21" name="Shape 21"/>
        <p:cNvGrpSpPr/>
        <p:nvPr/>
      </p:nvGrpSpPr>
      <p:grpSpPr>
        <a:xfrm>
          <a:off x="0" y="0"/>
          <a:ext cx="0" cy="0"/>
          <a:chOff x="0" y="0"/>
          <a:chExt cx="0" cy="0"/>
        </a:xfrm>
      </p:grpSpPr>
      <p:sp>
        <p:nvSpPr>
          <p:cNvPr id="22" name="Google Shape;22;p32"/>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158" name="Shape 158"/>
        <p:cNvGrpSpPr/>
        <p:nvPr/>
      </p:nvGrpSpPr>
      <p:grpSpPr>
        <a:xfrm>
          <a:off x="0" y="0"/>
          <a:ext cx="0" cy="0"/>
          <a:chOff x="0" y="0"/>
          <a:chExt cx="0" cy="0"/>
        </a:xfrm>
      </p:grpSpPr>
      <p:sp>
        <p:nvSpPr>
          <p:cNvPr id="159" name="Google Shape;159;p90"/>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0" name="Google Shape;160;p90"/>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1" name="Google Shape;161;p90"/>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62" name="Shape 162"/>
        <p:cNvGrpSpPr/>
        <p:nvPr/>
      </p:nvGrpSpPr>
      <p:grpSpPr>
        <a:xfrm>
          <a:off x="0" y="0"/>
          <a:ext cx="0" cy="0"/>
          <a:chOff x="0" y="0"/>
          <a:chExt cx="0" cy="0"/>
        </a:xfrm>
      </p:grpSpPr>
      <p:pic>
        <p:nvPicPr>
          <p:cNvPr id="163" name="Google Shape;163;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164" name="Google Shape;164;p91"/>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65" name="Google Shape;165;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166" name="Google Shape;166;p91"/>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67" name="Google Shape;167;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pic>
        <p:nvPicPr>
          <p:cNvPr id="168" name="Google Shape;168;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169" name="Shape 169"/>
        <p:cNvGrpSpPr/>
        <p:nvPr/>
      </p:nvGrpSpPr>
      <p:grpSpPr>
        <a:xfrm>
          <a:off x="0" y="0"/>
          <a:ext cx="0" cy="0"/>
          <a:chOff x="0" y="0"/>
          <a:chExt cx="0" cy="0"/>
        </a:xfrm>
      </p:grpSpPr>
      <p:grpSp>
        <p:nvGrpSpPr>
          <p:cNvPr id="170" name="Google Shape;170;p92"/>
          <p:cNvGrpSpPr/>
          <p:nvPr/>
        </p:nvGrpSpPr>
        <p:grpSpPr>
          <a:xfrm>
            <a:off x="8952364" y="2753182"/>
            <a:ext cx="3296028" cy="6769483"/>
            <a:chOff x="3739073" y="951230"/>
            <a:chExt cx="1665853" cy="3421380"/>
          </a:xfrm>
        </p:grpSpPr>
        <p:pic>
          <p:nvPicPr>
            <p:cNvPr id="171" name="Google Shape;171;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72" name="Google Shape;172;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173" name="Google Shape;173;p92"/>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74" name="Google Shape;174;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175" name="Google Shape;175;p92"/>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grpSp>
        <p:nvGrpSpPr>
          <p:cNvPr id="176" name="Google Shape;176;p92"/>
          <p:cNvGrpSpPr/>
          <p:nvPr/>
        </p:nvGrpSpPr>
        <p:grpSpPr>
          <a:xfrm>
            <a:off x="8952364" y="2753182"/>
            <a:ext cx="3296028" cy="6769483"/>
            <a:chOff x="3739073" y="951230"/>
            <a:chExt cx="1665853" cy="3421380"/>
          </a:xfrm>
        </p:grpSpPr>
        <p:pic>
          <p:nvPicPr>
            <p:cNvPr id="177" name="Google Shape;177;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78" name="Google Shape;178;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pic>
        <p:nvPicPr>
          <p:cNvPr id="179" name="Google Shape;179;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180" name="Shape 180"/>
        <p:cNvGrpSpPr/>
        <p:nvPr/>
      </p:nvGrpSpPr>
      <p:grpSpPr>
        <a:xfrm>
          <a:off x="0" y="0"/>
          <a:ext cx="0" cy="0"/>
          <a:chOff x="0" y="0"/>
          <a:chExt cx="0" cy="0"/>
        </a:xfrm>
      </p:grpSpPr>
      <p:sp>
        <p:nvSpPr>
          <p:cNvPr id="181" name="Google Shape;181;p93"/>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2" name="Google Shape;182;p93"/>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3" name="Google Shape;183;p93"/>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4" name="Google Shape;184;p93"/>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5" name="Google Shape;185;p93"/>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6" name="Google Shape;186;p93"/>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187" name="Shape 187"/>
        <p:cNvGrpSpPr/>
        <p:nvPr/>
      </p:nvGrpSpPr>
      <p:grpSpPr>
        <a:xfrm>
          <a:off x="0" y="0"/>
          <a:ext cx="0" cy="0"/>
          <a:chOff x="0" y="0"/>
          <a:chExt cx="0" cy="0"/>
        </a:xfrm>
      </p:grpSpPr>
      <p:sp>
        <p:nvSpPr>
          <p:cNvPr id="188" name="Google Shape;188;p94"/>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9" name="Google Shape;189;p94"/>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0" name="Google Shape;190;p94"/>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1" name="Google Shape;191;p94"/>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2" name="Google Shape;192;p94"/>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3" name="Google Shape;193;p94"/>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94" name="Shape 194"/>
        <p:cNvGrpSpPr/>
        <p:nvPr/>
      </p:nvGrpSpPr>
      <p:grpSpPr>
        <a:xfrm>
          <a:off x="0" y="0"/>
          <a:ext cx="0" cy="0"/>
          <a:chOff x="0" y="0"/>
          <a:chExt cx="0" cy="0"/>
        </a:xfrm>
      </p:grpSpPr>
      <p:sp>
        <p:nvSpPr>
          <p:cNvPr id="195" name="Google Shape;195;p95"/>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6" name="Google Shape;196;p95"/>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7" name="Google Shape;197;p95"/>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8" name="Google Shape;198;p95"/>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99" name="Shape 199"/>
        <p:cNvGrpSpPr/>
        <p:nvPr/>
      </p:nvGrpSpPr>
      <p:grpSpPr>
        <a:xfrm>
          <a:off x="0" y="0"/>
          <a:ext cx="0" cy="0"/>
          <a:chOff x="0" y="0"/>
          <a:chExt cx="0" cy="0"/>
        </a:xfrm>
      </p:grpSpPr>
      <p:sp>
        <p:nvSpPr>
          <p:cNvPr id="200" name="Google Shape;200;p96"/>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1" name="Google Shape;201;p96"/>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2" name="Google Shape;202;p96"/>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3" name="Google Shape;203;p96"/>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04" name="Shape 204"/>
        <p:cNvGrpSpPr/>
        <p:nvPr/>
      </p:nvGrpSpPr>
      <p:grpSpPr>
        <a:xfrm>
          <a:off x="0" y="0"/>
          <a:ext cx="0" cy="0"/>
          <a:chOff x="0" y="0"/>
          <a:chExt cx="0" cy="0"/>
        </a:xfrm>
      </p:grpSpPr>
      <p:sp>
        <p:nvSpPr>
          <p:cNvPr id="205" name="Google Shape;205;p97"/>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6" name="Google Shape;206;p97"/>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7" name="Google Shape;207;p97"/>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8" name="Google Shape;208;p97"/>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9" name="Google Shape;209;p97"/>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3_Custom Layout">
  <p:cSld name="113_Custom Layout">
    <p:spTree>
      <p:nvGrpSpPr>
        <p:cNvPr id="210" name="Shape 210"/>
        <p:cNvGrpSpPr/>
        <p:nvPr/>
      </p:nvGrpSpPr>
      <p:grpSpPr>
        <a:xfrm>
          <a:off x="0" y="0"/>
          <a:ext cx="0" cy="0"/>
          <a:chOff x="0" y="0"/>
          <a:chExt cx="0" cy="0"/>
        </a:xfrm>
      </p:grpSpPr>
      <p:sp>
        <p:nvSpPr>
          <p:cNvPr id="211" name="Google Shape;211;p98"/>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212" name="Google Shape;212;p98"/>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3" name="Google Shape;213;p98"/>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4" name="Google Shape;214;p98"/>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5" name="Google Shape;215;p98"/>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6" name="Google Shape;216;p98"/>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p:cSld name="40_Custom Layout">
    <p:spTree>
      <p:nvGrpSpPr>
        <p:cNvPr id="217" name="Shape 217"/>
        <p:cNvGrpSpPr/>
        <p:nvPr/>
      </p:nvGrpSpPr>
      <p:grpSpPr>
        <a:xfrm>
          <a:off x="0" y="0"/>
          <a:ext cx="0" cy="0"/>
          <a:chOff x="0" y="0"/>
          <a:chExt cx="0" cy="0"/>
        </a:xfrm>
      </p:grpSpPr>
      <p:sp>
        <p:nvSpPr>
          <p:cNvPr id="218" name="Google Shape;218;p99"/>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9" name="Google Shape;219;p99"/>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0" name="Google Shape;220;p99"/>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1" name="Google Shape;221;p99"/>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2" name="Google Shape;222;p99"/>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Blank">
  <p:cSld name="32_Blank">
    <p:spTree>
      <p:nvGrpSpPr>
        <p:cNvPr id="23" name="Shape 23"/>
        <p:cNvGrpSpPr/>
        <p:nvPr/>
      </p:nvGrpSpPr>
      <p:grpSpPr>
        <a:xfrm>
          <a:off x="0" y="0"/>
          <a:ext cx="0" cy="0"/>
          <a:chOff x="0" y="0"/>
          <a:chExt cx="0" cy="0"/>
        </a:xfrm>
      </p:grpSpPr>
      <p:sp>
        <p:nvSpPr>
          <p:cNvPr id="24" name="Google Shape;24;p31"/>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5" name="Google Shape;25;p31"/>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Blank">
  <p:cSld name="36_Blank">
    <p:spTree>
      <p:nvGrpSpPr>
        <p:cNvPr id="223" name="Shape 223"/>
        <p:cNvGrpSpPr/>
        <p:nvPr/>
      </p:nvGrpSpPr>
      <p:grpSpPr>
        <a:xfrm>
          <a:off x="0" y="0"/>
          <a:ext cx="0" cy="0"/>
          <a:chOff x="0" y="0"/>
          <a:chExt cx="0" cy="0"/>
        </a:xfrm>
      </p:grpSpPr>
      <p:sp>
        <p:nvSpPr>
          <p:cNvPr id="224" name="Google Shape;224;p100"/>
          <p:cNvSpPr/>
          <p:nvPr>
            <p:ph idx="2" type="pic"/>
          </p:nvPr>
        </p:nvSpPr>
        <p:spPr>
          <a:xfrm>
            <a:off x="0" y="0"/>
            <a:ext cx="24387174"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guide id="2" pos="768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Blank">
  <p:cSld name="37_Blank">
    <p:spTree>
      <p:nvGrpSpPr>
        <p:cNvPr id="225" name="Shape 225"/>
        <p:cNvGrpSpPr/>
        <p:nvPr/>
      </p:nvGrpSpPr>
      <p:grpSpPr>
        <a:xfrm>
          <a:off x="0" y="0"/>
          <a:ext cx="0" cy="0"/>
          <a:chOff x="0" y="0"/>
          <a:chExt cx="0" cy="0"/>
        </a:xfrm>
      </p:grpSpPr>
      <p:sp>
        <p:nvSpPr>
          <p:cNvPr id="226" name="Google Shape;226;p101"/>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Blank">
  <p:cSld name="38_Blank">
    <p:spTree>
      <p:nvGrpSpPr>
        <p:cNvPr id="227" name="Shape 227"/>
        <p:cNvGrpSpPr/>
        <p:nvPr/>
      </p:nvGrpSpPr>
      <p:grpSpPr>
        <a:xfrm>
          <a:off x="0" y="0"/>
          <a:ext cx="0" cy="0"/>
          <a:chOff x="0" y="0"/>
          <a:chExt cx="0" cy="0"/>
        </a:xfrm>
      </p:grpSpPr>
      <p:sp>
        <p:nvSpPr>
          <p:cNvPr id="228" name="Google Shape;228;p102"/>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Blank">
  <p:cSld name="39_Blank">
    <p:spTree>
      <p:nvGrpSpPr>
        <p:cNvPr id="229" name="Shape 229"/>
        <p:cNvGrpSpPr/>
        <p:nvPr/>
      </p:nvGrpSpPr>
      <p:grpSpPr>
        <a:xfrm>
          <a:off x="0" y="0"/>
          <a:ext cx="0" cy="0"/>
          <a:chOff x="0" y="0"/>
          <a:chExt cx="0" cy="0"/>
        </a:xfrm>
      </p:grpSpPr>
      <p:sp>
        <p:nvSpPr>
          <p:cNvPr id="230" name="Google Shape;230;p103"/>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Blank">
  <p:cSld name="40_Blank">
    <p:spTree>
      <p:nvGrpSpPr>
        <p:cNvPr id="231" name="Shape 231"/>
        <p:cNvGrpSpPr/>
        <p:nvPr/>
      </p:nvGrpSpPr>
      <p:grpSpPr>
        <a:xfrm>
          <a:off x="0" y="0"/>
          <a:ext cx="0" cy="0"/>
          <a:chOff x="0" y="0"/>
          <a:chExt cx="0" cy="0"/>
        </a:xfrm>
      </p:grpSpPr>
      <p:sp>
        <p:nvSpPr>
          <p:cNvPr id="232" name="Google Shape;232;p104"/>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Blank">
  <p:cSld name="41_Blank">
    <p:spTree>
      <p:nvGrpSpPr>
        <p:cNvPr id="233" name="Shape 233"/>
        <p:cNvGrpSpPr/>
        <p:nvPr/>
      </p:nvGrpSpPr>
      <p:grpSpPr>
        <a:xfrm>
          <a:off x="0" y="0"/>
          <a:ext cx="0" cy="0"/>
          <a:chOff x="0" y="0"/>
          <a:chExt cx="0" cy="0"/>
        </a:xfrm>
      </p:grpSpPr>
      <p:sp>
        <p:nvSpPr>
          <p:cNvPr id="234" name="Google Shape;234;p105"/>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Blank">
  <p:cSld name="42_Blank">
    <p:spTree>
      <p:nvGrpSpPr>
        <p:cNvPr id="235" name="Shape 235"/>
        <p:cNvGrpSpPr/>
        <p:nvPr/>
      </p:nvGrpSpPr>
      <p:grpSpPr>
        <a:xfrm>
          <a:off x="0" y="0"/>
          <a:ext cx="0" cy="0"/>
          <a:chOff x="0" y="0"/>
          <a:chExt cx="0" cy="0"/>
        </a:xfrm>
      </p:grpSpPr>
      <p:sp>
        <p:nvSpPr>
          <p:cNvPr id="236" name="Google Shape;236;p106"/>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Blank">
  <p:cSld name="43_Blank">
    <p:spTree>
      <p:nvGrpSpPr>
        <p:cNvPr id="237" name="Shape 237"/>
        <p:cNvGrpSpPr/>
        <p:nvPr/>
      </p:nvGrpSpPr>
      <p:grpSpPr>
        <a:xfrm>
          <a:off x="0" y="0"/>
          <a:ext cx="0" cy="0"/>
          <a:chOff x="0" y="0"/>
          <a:chExt cx="0" cy="0"/>
        </a:xfrm>
      </p:grpSpPr>
      <p:sp>
        <p:nvSpPr>
          <p:cNvPr id="238" name="Google Shape;238;p107"/>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Blank">
  <p:cSld name="44_Blank">
    <p:spTree>
      <p:nvGrpSpPr>
        <p:cNvPr id="239" name="Shape 239"/>
        <p:cNvGrpSpPr/>
        <p:nvPr/>
      </p:nvGrpSpPr>
      <p:grpSpPr>
        <a:xfrm>
          <a:off x="0" y="0"/>
          <a:ext cx="0" cy="0"/>
          <a:chOff x="0" y="0"/>
          <a:chExt cx="0" cy="0"/>
        </a:xfrm>
      </p:grpSpPr>
      <p:sp>
        <p:nvSpPr>
          <p:cNvPr id="240" name="Google Shape;240;p108"/>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1" name="Google Shape;241;p108"/>
          <p:cNvSpPr/>
          <p:nvPr>
            <p:ph idx="3" type="pic"/>
          </p:nvPr>
        </p:nvSpPr>
        <p:spPr>
          <a:xfrm>
            <a:off x="18312064" y="12030"/>
            <a:ext cx="6075112" cy="684596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Blank">
  <p:cSld name="45_Blank">
    <p:spTree>
      <p:nvGrpSpPr>
        <p:cNvPr id="242" name="Shape 242"/>
        <p:cNvGrpSpPr/>
        <p:nvPr/>
      </p:nvGrpSpPr>
      <p:grpSpPr>
        <a:xfrm>
          <a:off x="0" y="0"/>
          <a:ext cx="0" cy="0"/>
          <a:chOff x="0" y="0"/>
          <a:chExt cx="0" cy="0"/>
        </a:xfrm>
      </p:grpSpPr>
      <p:sp>
        <p:nvSpPr>
          <p:cNvPr id="243" name="Google Shape;243;p109"/>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26" name="Shape 26"/>
        <p:cNvGrpSpPr/>
        <p:nvPr/>
      </p:nvGrpSpPr>
      <p:grpSpPr>
        <a:xfrm>
          <a:off x="0" y="0"/>
          <a:ext cx="0" cy="0"/>
          <a:chOff x="0" y="0"/>
          <a:chExt cx="0" cy="0"/>
        </a:xfrm>
      </p:grpSpPr>
      <p:sp>
        <p:nvSpPr>
          <p:cNvPr id="27" name="Google Shape;27;p34"/>
          <p:cNvSpPr/>
          <p:nvPr>
            <p:ph idx="2" type="pic"/>
          </p:nvPr>
        </p:nvSpPr>
        <p:spPr>
          <a:xfrm>
            <a:off x="18310302" y="-49170"/>
            <a:ext cx="6073698" cy="921547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8" name="Google Shape;28;p34"/>
          <p:cNvSpPr/>
          <p:nvPr>
            <p:ph idx="3" type="pic"/>
          </p:nvPr>
        </p:nvSpPr>
        <p:spPr>
          <a:xfrm>
            <a:off x="1" y="9166302"/>
            <a:ext cx="6088565" cy="45496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Blank">
  <p:cSld name="46_Blank">
    <p:spTree>
      <p:nvGrpSpPr>
        <p:cNvPr id="244" name="Shape 244"/>
        <p:cNvGrpSpPr/>
        <p:nvPr/>
      </p:nvGrpSpPr>
      <p:grpSpPr>
        <a:xfrm>
          <a:off x="0" y="0"/>
          <a:ext cx="0" cy="0"/>
          <a:chOff x="0" y="0"/>
          <a:chExt cx="0" cy="0"/>
        </a:xfrm>
      </p:grpSpPr>
      <p:sp>
        <p:nvSpPr>
          <p:cNvPr id="245" name="Google Shape;245;p110"/>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Blank">
  <p:cSld name="47_Blank">
    <p:spTree>
      <p:nvGrpSpPr>
        <p:cNvPr id="246" name="Shape 246"/>
        <p:cNvGrpSpPr/>
        <p:nvPr/>
      </p:nvGrpSpPr>
      <p:grpSpPr>
        <a:xfrm>
          <a:off x="0" y="0"/>
          <a:ext cx="0" cy="0"/>
          <a:chOff x="0" y="0"/>
          <a:chExt cx="0" cy="0"/>
        </a:xfrm>
      </p:grpSpPr>
      <p:sp>
        <p:nvSpPr>
          <p:cNvPr id="247" name="Google Shape;247;p111"/>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8" name="Google Shape;248;p111"/>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Blank">
  <p:cSld name="48_Blank">
    <p:spTree>
      <p:nvGrpSpPr>
        <p:cNvPr id="249" name="Shape 249"/>
        <p:cNvGrpSpPr/>
        <p:nvPr/>
      </p:nvGrpSpPr>
      <p:grpSpPr>
        <a:xfrm>
          <a:off x="0" y="0"/>
          <a:ext cx="0" cy="0"/>
          <a:chOff x="0" y="0"/>
          <a:chExt cx="0" cy="0"/>
        </a:xfrm>
      </p:grpSpPr>
      <p:sp>
        <p:nvSpPr>
          <p:cNvPr id="250" name="Google Shape;250;p112"/>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Blank">
  <p:cSld name="49_Blank">
    <p:spTree>
      <p:nvGrpSpPr>
        <p:cNvPr id="251" name="Shape 251"/>
        <p:cNvGrpSpPr/>
        <p:nvPr/>
      </p:nvGrpSpPr>
      <p:grpSpPr>
        <a:xfrm>
          <a:off x="0" y="0"/>
          <a:ext cx="0" cy="0"/>
          <a:chOff x="0" y="0"/>
          <a:chExt cx="0" cy="0"/>
        </a:xfrm>
      </p:grpSpPr>
      <p:sp>
        <p:nvSpPr>
          <p:cNvPr id="252" name="Google Shape;252;p113"/>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Custom Layout">
  <p:cSld name="61_Custom Layout">
    <p:spTree>
      <p:nvGrpSpPr>
        <p:cNvPr id="253" name="Shape 253"/>
        <p:cNvGrpSpPr/>
        <p:nvPr/>
      </p:nvGrpSpPr>
      <p:grpSpPr>
        <a:xfrm>
          <a:off x="0" y="0"/>
          <a:ext cx="0" cy="0"/>
          <a:chOff x="0" y="0"/>
          <a:chExt cx="0" cy="0"/>
        </a:xfrm>
      </p:grpSpPr>
      <p:sp>
        <p:nvSpPr>
          <p:cNvPr id="254" name="Google Shape;254;p114"/>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p:cSld name="36_Custom Layout">
    <p:spTree>
      <p:nvGrpSpPr>
        <p:cNvPr id="255" name="Shape 255"/>
        <p:cNvGrpSpPr/>
        <p:nvPr/>
      </p:nvGrpSpPr>
      <p:grpSpPr>
        <a:xfrm>
          <a:off x="0" y="0"/>
          <a:ext cx="0" cy="0"/>
          <a:chOff x="0" y="0"/>
          <a:chExt cx="0" cy="0"/>
        </a:xfrm>
      </p:grpSpPr>
      <p:sp>
        <p:nvSpPr>
          <p:cNvPr id="256" name="Google Shape;256;p115"/>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Blank">
  <p:cSld name="50_Blank">
    <p:spTree>
      <p:nvGrpSpPr>
        <p:cNvPr id="257" name="Shape 257"/>
        <p:cNvGrpSpPr/>
        <p:nvPr/>
      </p:nvGrpSpPr>
      <p:grpSpPr>
        <a:xfrm>
          <a:off x="0" y="0"/>
          <a:ext cx="0" cy="0"/>
          <a:chOff x="0" y="0"/>
          <a:chExt cx="0" cy="0"/>
        </a:xfrm>
      </p:grpSpPr>
      <p:sp>
        <p:nvSpPr>
          <p:cNvPr id="258" name="Google Shape;258;p116"/>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Blank">
  <p:cSld name="51_Blank">
    <p:spTree>
      <p:nvGrpSpPr>
        <p:cNvPr id="259" name="Shape 259"/>
        <p:cNvGrpSpPr/>
        <p:nvPr/>
      </p:nvGrpSpPr>
      <p:grpSpPr>
        <a:xfrm>
          <a:off x="0" y="0"/>
          <a:ext cx="0" cy="0"/>
          <a:chOff x="0" y="0"/>
          <a:chExt cx="0" cy="0"/>
        </a:xfrm>
      </p:grpSpPr>
      <p:sp>
        <p:nvSpPr>
          <p:cNvPr id="260" name="Google Shape;260;p117"/>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Blank">
  <p:cSld name="52_Blank">
    <p:spTree>
      <p:nvGrpSpPr>
        <p:cNvPr id="261" name="Shape 261"/>
        <p:cNvGrpSpPr/>
        <p:nvPr/>
      </p:nvGrpSpPr>
      <p:grpSpPr>
        <a:xfrm>
          <a:off x="0" y="0"/>
          <a:ext cx="0" cy="0"/>
          <a:chOff x="0" y="0"/>
          <a:chExt cx="0" cy="0"/>
        </a:xfrm>
      </p:grpSpPr>
      <p:sp>
        <p:nvSpPr>
          <p:cNvPr id="262" name="Google Shape;262;p118"/>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Blank">
  <p:cSld name="53_Blank">
    <p:spTree>
      <p:nvGrpSpPr>
        <p:cNvPr id="263" name="Shape 263"/>
        <p:cNvGrpSpPr/>
        <p:nvPr/>
      </p:nvGrpSpPr>
      <p:grpSpPr>
        <a:xfrm>
          <a:off x="0" y="0"/>
          <a:ext cx="0" cy="0"/>
          <a:chOff x="0" y="0"/>
          <a:chExt cx="0" cy="0"/>
        </a:xfrm>
      </p:grpSpPr>
      <p:sp>
        <p:nvSpPr>
          <p:cNvPr id="264" name="Google Shape;264;p119"/>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Blank">
  <p:cSld name="34_Blank">
    <p:spTree>
      <p:nvGrpSpPr>
        <p:cNvPr id="29" name="Shape 29"/>
        <p:cNvGrpSpPr/>
        <p:nvPr/>
      </p:nvGrpSpPr>
      <p:grpSpPr>
        <a:xfrm>
          <a:off x="0" y="0"/>
          <a:ext cx="0" cy="0"/>
          <a:chOff x="0" y="0"/>
          <a:chExt cx="0" cy="0"/>
        </a:xfrm>
      </p:grpSpPr>
      <p:sp>
        <p:nvSpPr>
          <p:cNvPr id="30" name="Google Shape;30;p25"/>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Blank">
  <p:cSld name="54_Blank">
    <p:spTree>
      <p:nvGrpSpPr>
        <p:cNvPr id="265" name="Shape 265"/>
        <p:cNvGrpSpPr/>
        <p:nvPr/>
      </p:nvGrpSpPr>
      <p:grpSpPr>
        <a:xfrm>
          <a:off x="0" y="0"/>
          <a:ext cx="0" cy="0"/>
          <a:chOff x="0" y="0"/>
          <a:chExt cx="0" cy="0"/>
        </a:xfrm>
      </p:grpSpPr>
      <p:sp>
        <p:nvSpPr>
          <p:cNvPr id="266" name="Google Shape;266;p120"/>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Blank">
  <p:cSld name="55_Blank">
    <p:spTree>
      <p:nvGrpSpPr>
        <p:cNvPr id="267" name="Shape 267"/>
        <p:cNvGrpSpPr/>
        <p:nvPr/>
      </p:nvGrpSpPr>
      <p:grpSpPr>
        <a:xfrm>
          <a:off x="0" y="0"/>
          <a:ext cx="0" cy="0"/>
          <a:chOff x="0" y="0"/>
          <a:chExt cx="0" cy="0"/>
        </a:xfrm>
      </p:grpSpPr>
      <p:sp>
        <p:nvSpPr>
          <p:cNvPr id="268" name="Google Shape;268;p121"/>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Custom Layout">
  <p:cSld name="62_Custom Layout">
    <p:spTree>
      <p:nvGrpSpPr>
        <p:cNvPr id="269" name="Shape 269"/>
        <p:cNvGrpSpPr/>
        <p:nvPr/>
      </p:nvGrpSpPr>
      <p:grpSpPr>
        <a:xfrm>
          <a:off x="0" y="0"/>
          <a:ext cx="0" cy="0"/>
          <a:chOff x="0" y="0"/>
          <a:chExt cx="0" cy="0"/>
        </a:xfrm>
      </p:grpSpPr>
      <p:sp>
        <p:nvSpPr>
          <p:cNvPr id="270" name="Google Shape;270;p122"/>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Custom Layout">
  <p:cSld name="63_Custom Layout">
    <p:spTree>
      <p:nvGrpSpPr>
        <p:cNvPr id="271" name="Shape 271"/>
        <p:cNvGrpSpPr/>
        <p:nvPr/>
      </p:nvGrpSpPr>
      <p:grpSpPr>
        <a:xfrm>
          <a:off x="0" y="0"/>
          <a:ext cx="0" cy="0"/>
          <a:chOff x="0" y="0"/>
          <a:chExt cx="0" cy="0"/>
        </a:xfrm>
      </p:grpSpPr>
      <p:sp>
        <p:nvSpPr>
          <p:cNvPr id="272" name="Google Shape;272;p123"/>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Custom Layout">
  <p:cSld name="64_Custom Layout">
    <p:spTree>
      <p:nvGrpSpPr>
        <p:cNvPr id="273" name="Shape 273"/>
        <p:cNvGrpSpPr/>
        <p:nvPr/>
      </p:nvGrpSpPr>
      <p:grpSpPr>
        <a:xfrm>
          <a:off x="0" y="0"/>
          <a:ext cx="0" cy="0"/>
          <a:chOff x="0" y="0"/>
          <a:chExt cx="0" cy="0"/>
        </a:xfrm>
      </p:grpSpPr>
      <p:sp>
        <p:nvSpPr>
          <p:cNvPr id="274" name="Google Shape;274;p124"/>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275" name="Shape 275"/>
        <p:cNvGrpSpPr/>
        <p:nvPr/>
      </p:nvGrpSpPr>
      <p:grpSpPr>
        <a:xfrm>
          <a:off x="0" y="0"/>
          <a:ext cx="0" cy="0"/>
          <a:chOff x="0" y="0"/>
          <a:chExt cx="0" cy="0"/>
        </a:xfrm>
      </p:grpSpPr>
      <p:sp>
        <p:nvSpPr>
          <p:cNvPr id="276" name="Google Shape;276;p125"/>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277" name="Shape 277"/>
        <p:cNvGrpSpPr/>
        <p:nvPr/>
      </p:nvGrpSpPr>
      <p:grpSpPr>
        <a:xfrm>
          <a:off x="0" y="0"/>
          <a:ext cx="0" cy="0"/>
          <a:chOff x="0" y="0"/>
          <a:chExt cx="0" cy="0"/>
        </a:xfrm>
      </p:grpSpPr>
      <p:sp>
        <p:nvSpPr>
          <p:cNvPr id="278" name="Google Shape;278;p126"/>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279" name="Shape 279"/>
        <p:cNvGrpSpPr/>
        <p:nvPr/>
      </p:nvGrpSpPr>
      <p:grpSpPr>
        <a:xfrm>
          <a:off x="0" y="0"/>
          <a:ext cx="0" cy="0"/>
          <a:chOff x="0" y="0"/>
          <a:chExt cx="0" cy="0"/>
        </a:xfrm>
      </p:grpSpPr>
      <p:sp>
        <p:nvSpPr>
          <p:cNvPr id="280" name="Google Shape;280;p127"/>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281" name="Shape 281"/>
        <p:cNvGrpSpPr/>
        <p:nvPr/>
      </p:nvGrpSpPr>
      <p:grpSpPr>
        <a:xfrm>
          <a:off x="0" y="0"/>
          <a:ext cx="0" cy="0"/>
          <a:chOff x="0" y="0"/>
          <a:chExt cx="0" cy="0"/>
        </a:xfrm>
      </p:grpSpPr>
      <p:sp>
        <p:nvSpPr>
          <p:cNvPr id="282" name="Google Shape;282;p128"/>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p:cSld name="39_Custom Layout">
    <p:spTree>
      <p:nvGrpSpPr>
        <p:cNvPr id="283" name="Shape 283"/>
        <p:cNvGrpSpPr/>
        <p:nvPr/>
      </p:nvGrpSpPr>
      <p:grpSpPr>
        <a:xfrm>
          <a:off x="0" y="0"/>
          <a:ext cx="0" cy="0"/>
          <a:chOff x="0" y="0"/>
          <a:chExt cx="0" cy="0"/>
        </a:xfrm>
      </p:grpSpPr>
      <p:sp>
        <p:nvSpPr>
          <p:cNvPr id="284" name="Google Shape;284;p129"/>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26" Type="http://schemas.openxmlformats.org/officeDocument/2006/relationships/slideLayout" Target="../slideLayouts/slideLayout26.xml"/><Relationship Id="rId121" Type="http://schemas.openxmlformats.org/officeDocument/2006/relationships/slideLayout" Target="../slideLayouts/slideLayout121.xml"/><Relationship Id="rId25" Type="http://schemas.openxmlformats.org/officeDocument/2006/relationships/slideLayout" Target="../slideLayouts/slideLayout25.xml"/><Relationship Id="rId120" Type="http://schemas.openxmlformats.org/officeDocument/2006/relationships/slideLayout" Target="../slideLayouts/slideLayout120.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125" Type="http://schemas.openxmlformats.org/officeDocument/2006/relationships/slideLayout" Target="../slideLayouts/slideLayout125.xml"/><Relationship Id="rId29" Type="http://schemas.openxmlformats.org/officeDocument/2006/relationships/slideLayout" Target="../slideLayouts/slideLayout29.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11" Type="http://schemas.openxmlformats.org/officeDocument/2006/relationships/slideLayout" Target="../slideLayouts/slideLayout11.xml"/><Relationship Id="rId99" Type="http://schemas.openxmlformats.org/officeDocument/2006/relationships/slideLayout" Target="../slideLayouts/slideLayout99.xml"/><Relationship Id="rId10" Type="http://schemas.openxmlformats.org/officeDocument/2006/relationships/slideLayout" Target="../slideLayouts/slideLayout10.xml"/><Relationship Id="rId98" Type="http://schemas.openxmlformats.org/officeDocument/2006/relationships/slideLayout" Target="../slideLayouts/slideLayout9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5" Type="http://schemas.openxmlformats.org/officeDocument/2006/relationships/slideLayout" Target="../slideLayouts/slideLayout15.xml"/><Relationship Id="rId110" Type="http://schemas.openxmlformats.org/officeDocument/2006/relationships/slideLayout" Target="../slideLayouts/slideLayout110.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14" Type="http://schemas.openxmlformats.org/officeDocument/2006/relationships/slideLayout" Target="../slideLayouts/slideLayout114.xml"/><Relationship Id="rId18" Type="http://schemas.openxmlformats.org/officeDocument/2006/relationships/slideLayout" Target="../slideLayouts/slideLayout18.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5" Type="http://schemas.openxmlformats.org/officeDocument/2006/relationships/slideLayout" Target="../slideLayouts/slideLayout5.xml"/><Relationship Id="rId6" Type="http://schemas.openxmlformats.org/officeDocument/2006/relationships/slideLayout" Target="../slideLayouts/slideLayout6.xml"/><Relationship Id="rId146" Type="http://schemas.openxmlformats.org/officeDocument/2006/relationships/theme" Target="../theme/theme2.xml"/><Relationship Id="rId7" Type="http://schemas.openxmlformats.org/officeDocument/2006/relationships/slideLayout" Target="../slideLayouts/slideLayout7.xml"/><Relationship Id="rId145" Type="http://schemas.openxmlformats.org/officeDocument/2006/relationships/slideLayout" Target="../slideLayouts/slideLayout145.xml"/><Relationship Id="rId8" Type="http://schemas.openxmlformats.org/officeDocument/2006/relationships/slideLayout" Target="../slideLayouts/slideLayout8.xml"/><Relationship Id="rId144" Type="http://schemas.openxmlformats.org/officeDocument/2006/relationships/slideLayout" Target="../slideLayouts/slideLayout14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69" Type="http://schemas.openxmlformats.org/officeDocument/2006/relationships/slideLayout" Target="../slideLayouts/slideLayout6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9" Type="http://schemas.openxmlformats.org/officeDocument/2006/relationships/slideLayout" Target="../slideLayouts/slideLayout59.xml"/><Relationship Id="rId58"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681">
          <p15:clr>
            <a:srgbClr val="F26B43"/>
          </p15:clr>
        </p15:guide>
        <p15:guide id="2" orient="horz" pos="4320">
          <p15:clr>
            <a:srgbClr val="F26B43"/>
          </p15:clr>
        </p15:guide>
        <p15:guide id="3" pos="1921">
          <p15:clr>
            <a:srgbClr val="F26B43"/>
          </p15:clr>
        </p15:guide>
        <p15:guide id="4" orient="horz" pos="1728">
          <p15:clr>
            <a:srgbClr val="F26B43"/>
          </p15:clr>
        </p15:guide>
        <p15:guide id="5" orient="horz" pos="7560">
          <p15:clr>
            <a:srgbClr val="F26B43"/>
          </p15:clr>
        </p15:guide>
        <p15:guide id="6" pos="1440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4.jpg"/><Relationship Id="rId5" Type="http://schemas.openxmlformats.org/officeDocument/2006/relationships/hyperlink" Target="https://www.nagpurtoday.in/union-health-ministry-to-ban-343-medicines/08041609" TargetMode="External"/><Relationship Id="rId6"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14.jp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11.png"/><Relationship Id="rId5" Type="http://schemas.openxmlformats.org/officeDocument/2006/relationships/hyperlink" Target="https://www.scielo.br/scielo.php?script=sci_arttext&amp;pid=S0034-71672019000100183&amp;tlng=en" TargetMode="External"/><Relationship Id="rId6"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hyperlink" Target="http://www.allfourloveblog.com/2012/03/baby-tackle-box.html" TargetMode="External"/><Relationship Id="rId5" Type="http://schemas.openxmlformats.org/officeDocument/2006/relationships/hyperlink" Target="https://creativecommons.org/licenses/by-nc-nd/3.0/" TargetMode="External"/><Relationship Id="rId6"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grpSp>
        <p:nvGrpSpPr>
          <p:cNvPr id="456" name="Google Shape;456;p2"/>
          <p:cNvGrpSpPr/>
          <p:nvPr/>
        </p:nvGrpSpPr>
        <p:grpSpPr>
          <a:xfrm>
            <a:off x="10850152" y="3534424"/>
            <a:ext cx="10849976" cy="6699403"/>
            <a:chOff x="10850152" y="3534424"/>
            <a:chExt cx="10849976" cy="6699403"/>
          </a:xfrm>
        </p:grpSpPr>
        <p:sp>
          <p:nvSpPr>
            <p:cNvPr id="457" name="Google Shape;457;p2"/>
            <p:cNvSpPr/>
            <p:nvPr/>
          </p:nvSpPr>
          <p:spPr>
            <a:xfrm>
              <a:off x="10850152" y="3534424"/>
              <a:ext cx="10849976" cy="6699403"/>
            </a:xfrm>
            <a:custGeom>
              <a:rect b="b" l="l" r="r" t="t"/>
              <a:pathLst>
                <a:path extrusionOk="0" h="6767" w="10961">
                  <a:moveTo>
                    <a:pt x="5480" y="6766"/>
                  </a:moveTo>
                  <a:cubicBezTo>
                    <a:pt x="5314" y="6766"/>
                    <a:pt x="5149" y="6728"/>
                    <a:pt x="4998" y="6653"/>
                  </a:cubicBezTo>
                  <a:lnTo>
                    <a:pt x="682" y="4502"/>
                  </a:lnTo>
                  <a:cubicBezTo>
                    <a:pt x="261" y="4292"/>
                    <a:pt x="0" y="3871"/>
                    <a:pt x="0" y="3400"/>
                  </a:cubicBezTo>
                  <a:cubicBezTo>
                    <a:pt x="0" y="2931"/>
                    <a:pt x="261" y="2508"/>
                    <a:pt x="682" y="2299"/>
                  </a:cubicBezTo>
                  <a:lnTo>
                    <a:pt x="4998" y="150"/>
                  </a:lnTo>
                  <a:cubicBezTo>
                    <a:pt x="5299" y="0"/>
                    <a:pt x="5661" y="0"/>
                    <a:pt x="5962" y="150"/>
                  </a:cubicBezTo>
                  <a:lnTo>
                    <a:pt x="10278" y="2300"/>
                  </a:lnTo>
                  <a:cubicBezTo>
                    <a:pt x="10699" y="2510"/>
                    <a:pt x="10960" y="2931"/>
                    <a:pt x="10960" y="3402"/>
                  </a:cubicBezTo>
                  <a:cubicBezTo>
                    <a:pt x="10960" y="3871"/>
                    <a:pt x="10699" y="4294"/>
                    <a:pt x="10278" y="4504"/>
                  </a:cubicBezTo>
                  <a:lnTo>
                    <a:pt x="5962" y="6652"/>
                  </a:lnTo>
                  <a:cubicBezTo>
                    <a:pt x="5811" y="6728"/>
                    <a:pt x="5645" y="6766"/>
                    <a:pt x="5480" y="6766"/>
                  </a:cubicBezTo>
                  <a:close/>
                  <a:moveTo>
                    <a:pt x="721" y="2379"/>
                  </a:moveTo>
                  <a:lnTo>
                    <a:pt x="761" y="2457"/>
                  </a:lnTo>
                  <a:cubicBezTo>
                    <a:pt x="395" y="2640"/>
                    <a:pt x="176" y="2994"/>
                    <a:pt x="176" y="3402"/>
                  </a:cubicBezTo>
                  <a:cubicBezTo>
                    <a:pt x="176" y="3811"/>
                    <a:pt x="395" y="4164"/>
                    <a:pt x="761" y="4346"/>
                  </a:cubicBezTo>
                  <a:lnTo>
                    <a:pt x="5076" y="6496"/>
                  </a:lnTo>
                  <a:cubicBezTo>
                    <a:pt x="5330" y="6623"/>
                    <a:pt x="5632" y="6623"/>
                    <a:pt x="5885" y="6496"/>
                  </a:cubicBezTo>
                  <a:lnTo>
                    <a:pt x="10199" y="4346"/>
                  </a:lnTo>
                  <a:cubicBezTo>
                    <a:pt x="10565" y="4164"/>
                    <a:pt x="10784" y="3811"/>
                    <a:pt x="10784" y="3402"/>
                  </a:cubicBezTo>
                  <a:cubicBezTo>
                    <a:pt x="10784" y="2992"/>
                    <a:pt x="10565" y="2640"/>
                    <a:pt x="10199" y="2457"/>
                  </a:cubicBezTo>
                  <a:lnTo>
                    <a:pt x="5884" y="306"/>
                  </a:lnTo>
                  <a:cubicBezTo>
                    <a:pt x="5630" y="179"/>
                    <a:pt x="5328" y="179"/>
                    <a:pt x="5075" y="306"/>
                  </a:cubicBezTo>
                  <a:lnTo>
                    <a:pt x="761" y="2456"/>
                  </a:lnTo>
                  <a:lnTo>
                    <a:pt x="721" y="237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458" name="Google Shape;458;p2"/>
            <p:cNvSpPr txBox="1"/>
            <p:nvPr/>
          </p:nvSpPr>
          <p:spPr>
            <a:xfrm>
              <a:off x="14326969" y="768008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FOREST</a:t>
              </a:r>
              <a:endParaRPr b="0" i="0" sz="1400" u="none" cap="none" strike="noStrike">
                <a:solidFill>
                  <a:srgbClr val="000000"/>
                </a:solidFill>
                <a:latin typeface="Arial"/>
                <a:ea typeface="Arial"/>
                <a:cs typeface="Arial"/>
                <a:sym typeface="Arial"/>
              </a:endParaRPr>
            </a:p>
          </p:txBody>
        </p:sp>
        <p:sp>
          <p:nvSpPr>
            <p:cNvPr id="459" name="Google Shape;459;p2"/>
            <p:cNvSpPr txBox="1"/>
            <p:nvPr/>
          </p:nvSpPr>
          <p:spPr>
            <a:xfrm>
              <a:off x="14326969" y="554311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VISIT</a:t>
              </a:r>
              <a:endParaRPr b="0" i="0" sz="1400" u="none" cap="none" strike="noStrike">
                <a:solidFill>
                  <a:srgbClr val="000000"/>
                </a:solidFill>
                <a:latin typeface="Arial"/>
                <a:ea typeface="Arial"/>
                <a:cs typeface="Arial"/>
                <a:sym typeface="Arial"/>
              </a:endParaRPr>
            </a:p>
          </p:txBody>
        </p:sp>
        <p:sp>
          <p:nvSpPr>
            <p:cNvPr id="460" name="Google Shape;460;p2"/>
            <p:cNvSpPr/>
            <p:nvPr/>
          </p:nvSpPr>
          <p:spPr>
            <a:xfrm>
              <a:off x="14993444" y="8656642"/>
              <a:ext cx="2563394" cy="341069"/>
            </a:xfrm>
            <a:custGeom>
              <a:rect b="b" l="l" r="r" t="t"/>
              <a:pathLst>
                <a:path extrusionOk="0" h="419" w="3149">
                  <a:moveTo>
                    <a:pt x="3148" y="418"/>
                  </a:moveTo>
                  <a:cubicBezTo>
                    <a:pt x="2991" y="418"/>
                    <a:pt x="2912" y="329"/>
                    <a:pt x="2843" y="252"/>
                  </a:cubicBezTo>
                  <a:cubicBezTo>
                    <a:pt x="2781" y="181"/>
                    <a:pt x="2730" y="125"/>
                    <a:pt x="2625" y="125"/>
                  </a:cubicBezTo>
                  <a:lnTo>
                    <a:pt x="2623" y="125"/>
                  </a:lnTo>
                  <a:cubicBezTo>
                    <a:pt x="2518" y="125"/>
                    <a:pt x="2469" y="181"/>
                    <a:pt x="2405" y="251"/>
                  </a:cubicBezTo>
                  <a:cubicBezTo>
                    <a:pt x="2335" y="328"/>
                    <a:pt x="2257" y="414"/>
                    <a:pt x="2099" y="414"/>
                  </a:cubicBezTo>
                  <a:cubicBezTo>
                    <a:pt x="1942" y="414"/>
                    <a:pt x="1863" y="325"/>
                    <a:pt x="1794" y="248"/>
                  </a:cubicBezTo>
                  <a:cubicBezTo>
                    <a:pt x="1731" y="176"/>
                    <a:pt x="1680" y="121"/>
                    <a:pt x="1575" y="121"/>
                  </a:cubicBezTo>
                  <a:lnTo>
                    <a:pt x="1574" y="121"/>
                  </a:lnTo>
                  <a:cubicBezTo>
                    <a:pt x="1469" y="121"/>
                    <a:pt x="1419" y="176"/>
                    <a:pt x="1355" y="246"/>
                  </a:cubicBezTo>
                  <a:cubicBezTo>
                    <a:pt x="1285" y="323"/>
                    <a:pt x="1207" y="409"/>
                    <a:pt x="1051" y="409"/>
                  </a:cubicBezTo>
                  <a:lnTo>
                    <a:pt x="1049" y="409"/>
                  </a:lnTo>
                  <a:cubicBezTo>
                    <a:pt x="892" y="409"/>
                    <a:pt x="813" y="321"/>
                    <a:pt x="745" y="243"/>
                  </a:cubicBezTo>
                  <a:cubicBezTo>
                    <a:pt x="682" y="172"/>
                    <a:pt x="631" y="116"/>
                    <a:pt x="526" y="116"/>
                  </a:cubicBezTo>
                  <a:lnTo>
                    <a:pt x="525" y="116"/>
                  </a:lnTo>
                  <a:cubicBezTo>
                    <a:pt x="420" y="116"/>
                    <a:pt x="370" y="172"/>
                    <a:pt x="306" y="242"/>
                  </a:cubicBezTo>
                  <a:cubicBezTo>
                    <a:pt x="236" y="319"/>
                    <a:pt x="157" y="405"/>
                    <a:pt x="1" y="405"/>
                  </a:cubicBezTo>
                  <a:lnTo>
                    <a:pt x="0" y="405"/>
                  </a:lnTo>
                  <a:lnTo>
                    <a:pt x="0" y="288"/>
                  </a:lnTo>
                  <a:cubicBezTo>
                    <a:pt x="105" y="288"/>
                    <a:pt x="156" y="233"/>
                    <a:pt x="220" y="163"/>
                  </a:cubicBezTo>
                  <a:cubicBezTo>
                    <a:pt x="290" y="86"/>
                    <a:pt x="369" y="0"/>
                    <a:pt x="526" y="0"/>
                  </a:cubicBezTo>
                  <a:cubicBezTo>
                    <a:pt x="683" y="0"/>
                    <a:pt x="762" y="89"/>
                    <a:pt x="831" y="166"/>
                  </a:cubicBezTo>
                  <a:cubicBezTo>
                    <a:pt x="893" y="237"/>
                    <a:pt x="944" y="293"/>
                    <a:pt x="1049" y="293"/>
                  </a:cubicBezTo>
                  <a:lnTo>
                    <a:pt x="1051" y="293"/>
                  </a:lnTo>
                  <a:cubicBezTo>
                    <a:pt x="1156" y="293"/>
                    <a:pt x="1205" y="237"/>
                    <a:pt x="1269" y="167"/>
                  </a:cubicBezTo>
                  <a:cubicBezTo>
                    <a:pt x="1339" y="90"/>
                    <a:pt x="1418" y="4"/>
                    <a:pt x="1574" y="4"/>
                  </a:cubicBezTo>
                  <a:lnTo>
                    <a:pt x="1575" y="4"/>
                  </a:lnTo>
                  <a:cubicBezTo>
                    <a:pt x="1733" y="4"/>
                    <a:pt x="1812" y="93"/>
                    <a:pt x="1880" y="170"/>
                  </a:cubicBezTo>
                  <a:cubicBezTo>
                    <a:pt x="1943" y="242"/>
                    <a:pt x="1994" y="297"/>
                    <a:pt x="2099" y="297"/>
                  </a:cubicBezTo>
                  <a:lnTo>
                    <a:pt x="2100" y="297"/>
                  </a:lnTo>
                  <a:cubicBezTo>
                    <a:pt x="2205" y="297"/>
                    <a:pt x="2255" y="242"/>
                    <a:pt x="2319" y="172"/>
                  </a:cubicBezTo>
                  <a:cubicBezTo>
                    <a:pt x="2389" y="95"/>
                    <a:pt x="2467" y="9"/>
                    <a:pt x="2623" y="9"/>
                  </a:cubicBezTo>
                  <a:lnTo>
                    <a:pt x="2625" y="9"/>
                  </a:lnTo>
                  <a:cubicBezTo>
                    <a:pt x="2782" y="9"/>
                    <a:pt x="2861" y="98"/>
                    <a:pt x="2929" y="175"/>
                  </a:cubicBezTo>
                  <a:cubicBezTo>
                    <a:pt x="2992" y="246"/>
                    <a:pt x="3043" y="302"/>
                    <a:pt x="3148" y="302"/>
                  </a:cubicBezTo>
                  <a:lnTo>
                    <a:pt x="3148" y="418"/>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461" name="Google Shape;461;p2"/>
            <p:cNvSpPr txBox="1"/>
            <p:nvPr/>
          </p:nvSpPr>
          <p:spPr>
            <a:xfrm>
              <a:off x="14288869" y="4801931"/>
              <a:ext cx="3896343"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Oswald"/>
                  <a:ea typeface="Oswald"/>
                  <a:cs typeface="Oswald"/>
                  <a:sym typeface="Oswald"/>
                </a:rPr>
                <a:t>1984</a:t>
              </a:r>
              <a:endParaRPr b="0" i="0" sz="1400" u="none" cap="none" strike="noStrike">
                <a:solidFill>
                  <a:srgbClr val="000000"/>
                </a:solidFill>
                <a:latin typeface="Arial"/>
                <a:ea typeface="Arial"/>
                <a:cs typeface="Arial"/>
                <a:sym typeface="Arial"/>
              </a:endParaRPr>
            </a:p>
          </p:txBody>
        </p:sp>
      </p:grpSp>
      <p:sp>
        <p:nvSpPr>
          <p:cNvPr id="462" name="Google Shape;462;p2"/>
          <p:cNvSpPr/>
          <p:nvPr/>
        </p:nvSpPr>
        <p:spPr>
          <a:xfrm>
            <a:off x="1672046" y="2116183"/>
            <a:ext cx="4863090" cy="6528584"/>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5400"/>
              <a:buFont typeface="Arial"/>
              <a:buNone/>
            </a:pPr>
            <a:r>
              <a:rPr b="1" i="0" lang="en-US" sz="5400" u="none" cap="none" strike="noStrike">
                <a:solidFill>
                  <a:schemeClr val="dk2"/>
                </a:solidFill>
                <a:latin typeface="Roboto Black"/>
                <a:ea typeface="Roboto Black"/>
                <a:cs typeface="Roboto Black"/>
                <a:sym typeface="Roboto Black"/>
              </a:rPr>
              <a:t>Medication</a:t>
            </a:r>
            <a:endParaRPr/>
          </a:p>
          <a:p>
            <a:pPr indent="0" lvl="0" marL="0" marR="0" rtl="0" algn="just">
              <a:lnSpc>
                <a:spcPct val="150000"/>
              </a:lnSpc>
              <a:spcBef>
                <a:spcPts val="0"/>
              </a:spcBef>
              <a:spcAft>
                <a:spcPts val="0"/>
              </a:spcAft>
              <a:buClr>
                <a:srgbClr val="000000"/>
              </a:buClr>
              <a:buSzPts val="5400"/>
              <a:buFont typeface="Arial"/>
              <a:buNone/>
            </a:pPr>
            <a:r>
              <a:rPr b="1" i="0" lang="en-US" sz="5400" u="none" cap="none" strike="noStrike">
                <a:solidFill>
                  <a:schemeClr val="dk2"/>
                </a:solidFill>
                <a:latin typeface="Roboto Black"/>
                <a:ea typeface="Roboto Black"/>
                <a:cs typeface="Roboto Black"/>
                <a:sym typeface="Roboto Black"/>
              </a:rPr>
              <a:t>Administration  Management</a:t>
            </a:r>
            <a:endParaRPr b="0" i="0" sz="5400" u="none" cap="none" strike="noStrike">
              <a:solidFill>
                <a:schemeClr val="dk2"/>
              </a:solidFill>
              <a:latin typeface="Roboto Light"/>
              <a:ea typeface="Roboto Light"/>
              <a:cs typeface="Roboto Light"/>
              <a:sym typeface="Roboto Light"/>
            </a:endParaRPr>
          </a:p>
        </p:txBody>
      </p:sp>
      <p:pic>
        <p:nvPicPr>
          <p:cNvPr id="463" name="Google Shape;463;p2"/>
          <p:cNvPicPr preferRelativeResize="0"/>
          <p:nvPr/>
        </p:nvPicPr>
        <p:blipFill rotWithShape="1">
          <a:blip r:embed="rId3">
            <a:alphaModFix amt="65000"/>
          </a:blip>
          <a:srcRect b="0" l="0" r="0" t="0"/>
          <a:stretch/>
        </p:blipFill>
        <p:spPr>
          <a:xfrm>
            <a:off x="4234882" y="6127886"/>
            <a:ext cx="6249888" cy="6249888"/>
          </a:xfrm>
          <a:prstGeom prst="rect">
            <a:avLst/>
          </a:prstGeom>
          <a:noFill/>
          <a:ln>
            <a:noFill/>
          </a:ln>
        </p:spPr>
      </p:pic>
      <p:sp>
        <p:nvSpPr>
          <p:cNvPr id="464" name="Google Shape;464;p2"/>
          <p:cNvSpPr txBox="1"/>
          <p:nvPr/>
        </p:nvSpPr>
        <p:spPr>
          <a:xfrm>
            <a:off x="11416937" y="6246982"/>
            <a:ext cx="8510450" cy="51603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800" u="sng" cap="none" strike="noStrike">
                <a:solidFill>
                  <a:srgbClr val="000000"/>
                </a:solidFill>
                <a:latin typeface="Calibri"/>
                <a:ea typeface="Calibri"/>
                <a:cs typeface="Calibri"/>
                <a:sym typeface="Calibri"/>
              </a:rPr>
              <a:t>Purpose:</a:t>
            </a:r>
            <a:endParaRPr b="0" i="0" sz="48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None/>
            </a:pPr>
            <a:r>
              <a:rPr b="0" i="0" lang="en-US" sz="4800" u="none" cap="none" strike="noStrike">
                <a:solidFill>
                  <a:srgbClr val="000000"/>
                </a:solidFill>
                <a:latin typeface="Calibri"/>
                <a:ea typeface="Calibri"/>
                <a:cs typeface="Calibri"/>
                <a:sym typeface="Calibri"/>
              </a:rPr>
              <a:t>Children in care deserve the best health care possible. That means that foster parents must be competent when managing their medications. </a:t>
            </a:r>
            <a:endParaRPr b="0" i="0" sz="48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A picture containing indoor, plastic, vegetable, colorful&#10;&#10;Description automatically generated" id="465" name="Google Shape;465;p2"/>
          <p:cNvPicPr preferRelativeResize="0"/>
          <p:nvPr/>
        </p:nvPicPr>
        <p:blipFill rotWithShape="1">
          <a:blip r:embed="rId4">
            <a:alphaModFix/>
          </a:blip>
          <a:srcRect b="0" l="0" r="0" t="0"/>
          <a:stretch/>
        </p:blipFill>
        <p:spPr>
          <a:xfrm>
            <a:off x="13746838" y="780840"/>
            <a:ext cx="7620000" cy="4292600"/>
          </a:xfrm>
          <a:prstGeom prst="rect">
            <a:avLst/>
          </a:prstGeom>
          <a:noFill/>
          <a:ln>
            <a:noFill/>
          </a:ln>
        </p:spPr>
      </p:pic>
      <p:sp>
        <p:nvSpPr>
          <p:cNvPr id="466" name="Google Shape;466;p2"/>
          <p:cNvSpPr txBox="1"/>
          <p:nvPr/>
        </p:nvSpPr>
        <p:spPr>
          <a:xfrm>
            <a:off x="13746838" y="5073440"/>
            <a:ext cx="76200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6">
                  <a:extLst>
                    <a:ext uri="{A12FA001-AC4F-418D-AE19-62706E023703}">
                      <ahyp:hlinkClr val="tx"/>
                    </a:ext>
                  </a:extLst>
                </a:hlinkClick>
              </a:rPr>
              <a:t>CC BY-SA-NC</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13"/>
          <p:cNvSpPr/>
          <p:nvPr/>
        </p:nvSpPr>
        <p:spPr>
          <a:xfrm>
            <a:off x="19910234" y="10631091"/>
            <a:ext cx="3657601"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sp>
        <p:nvSpPr>
          <p:cNvPr id="539" name="Google Shape;539;p13"/>
          <p:cNvSpPr txBox="1"/>
          <p:nvPr/>
        </p:nvSpPr>
        <p:spPr>
          <a:xfrm>
            <a:off x="648067" y="1003767"/>
            <a:ext cx="17134500" cy="785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800" u="none" cap="none" strike="noStrike">
                <a:solidFill>
                  <a:srgbClr val="000000"/>
                </a:solidFill>
                <a:latin typeface="Calibri"/>
                <a:ea typeface="Calibri"/>
                <a:cs typeface="Calibri"/>
                <a:sym typeface="Calibri"/>
              </a:rPr>
              <a:t>Questions for YUI proctor Foster parents and staff and/or YUI Staff to ask medical providers or pharmacists:</a:t>
            </a:r>
            <a:endParaRPr b="1" i="0" sz="4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4800">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4000"/>
              <a:buFont typeface="Noto Sans Symbols"/>
              <a:buChar char="⮚"/>
            </a:pPr>
            <a:r>
              <a:rPr b="0" i="0" lang="en-US" sz="4000" u="none" cap="none" strike="noStrike">
                <a:solidFill>
                  <a:srgbClr val="000000"/>
                </a:solidFill>
                <a:latin typeface="Calibri"/>
                <a:ea typeface="Calibri"/>
                <a:cs typeface="Calibri"/>
                <a:sym typeface="Calibri"/>
              </a:rPr>
              <a:t>Name of the medication?</a:t>
            </a:r>
            <a:endParaRPr/>
          </a:p>
          <a:p>
            <a:pPr indent="-342900" lvl="0" marL="342900" marR="0" rtl="0" algn="l">
              <a:lnSpc>
                <a:spcPct val="100000"/>
              </a:lnSpc>
              <a:spcBef>
                <a:spcPts val="0"/>
              </a:spcBef>
              <a:spcAft>
                <a:spcPts val="0"/>
              </a:spcAft>
              <a:buClr>
                <a:srgbClr val="000000"/>
              </a:buClr>
              <a:buSzPts val="4000"/>
              <a:buFont typeface="Noto Sans Symbols"/>
              <a:buChar char="⮚"/>
            </a:pPr>
            <a:r>
              <a:rPr b="0" i="0" lang="en-US" sz="4000" u="none" cap="none" strike="noStrike">
                <a:solidFill>
                  <a:srgbClr val="000000"/>
                </a:solidFill>
                <a:latin typeface="Calibri"/>
                <a:ea typeface="Calibri"/>
                <a:cs typeface="Calibri"/>
                <a:sym typeface="Calibri"/>
              </a:rPr>
              <a:t>Desired results of the medication?</a:t>
            </a:r>
            <a:endParaRPr/>
          </a:p>
          <a:p>
            <a:pPr indent="-342900" lvl="0" marL="342900" marR="0" rtl="0" algn="l">
              <a:lnSpc>
                <a:spcPct val="100000"/>
              </a:lnSpc>
              <a:spcBef>
                <a:spcPts val="0"/>
              </a:spcBef>
              <a:spcAft>
                <a:spcPts val="0"/>
              </a:spcAft>
              <a:buClr>
                <a:srgbClr val="000000"/>
              </a:buClr>
              <a:buSzPts val="4000"/>
              <a:buFont typeface="Noto Sans Symbols"/>
              <a:buChar char="⮚"/>
            </a:pPr>
            <a:r>
              <a:rPr b="0" i="0" lang="en-US" sz="4000" u="none" cap="none" strike="noStrike">
                <a:solidFill>
                  <a:srgbClr val="000000"/>
                </a:solidFill>
                <a:latin typeface="Calibri"/>
                <a:ea typeface="Calibri"/>
                <a:cs typeface="Calibri"/>
                <a:sym typeface="Calibri"/>
              </a:rPr>
              <a:t>Are there any side effects? What should I do if they occur?</a:t>
            </a:r>
            <a:endParaRPr/>
          </a:p>
          <a:p>
            <a:pPr indent="-342900" lvl="0" marL="342900" marR="0" rtl="0" algn="l">
              <a:lnSpc>
                <a:spcPct val="100000"/>
              </a:lnSpc>
              <a:spcBef>
                <a:spcPts val="0"/>
              </a:spcBef>
              <a:spcAft>
                <a:spcPts val="0"/>
              </a:spcAft>
              <a:buClr>
                <a:srgbClr val="000000"/>
              </a:buClr>
              <a:buSzPts val="4000"/>
              <a:buFont typeface="Noto Sans Symbols"/>
              <a:buChar char="⮚"/>
            </a:pPr>
            <a:r>
              <a:rPr b="0" i="0" lang="en-US" sz="4000" u="none" cap="none" strike="noStrike">
                <a:solidFill>
                  <a:srgbClr val="000000"/>
                </a:solidFill>
                <a:latin typeface="Calibri"/>
                <a:ea typeface="Calibri"/>
                <a:cs typeface="Calibri"/>
                <a:sym typeface="Calibri"/>
              </a:rPr>
              <a:t>Are there other medicines the child should not take at the same time?</a:t>
            </a:r>
            <a:endParaRPr/>
          </a:p>
          <a:p>
            <a:pPr indent="-342900" lvl="0" marL="342900" marR="0" rtl="0" algn="l">
              <a:lnSpc>
                <a:spcPct val="100000"/>
              </a:lnSpc>
              <a:spcBef>
                <a:spcPts val="0"/>
              </a:spcBef>
              <a:spcAft>
                <a:spcPts val="0"/>
              </a:spcAft>
              <a:buClr>
                <a:srgbClr val="000000"/>
              </a:buClr>
              <a:buSzPts val="4000"/>
              <a:buFont typeface="Noto Sans Symbols"/>
              <a:buChar char="⮚"/>
            </a:pPr>
            <a:r>
              <a:rPr b="0" i="0" lang="en-US" sz="4000" u="none" cap="none" strike="noStrike">
                <a:solidFill>
                  <a:srgbClr val="000000"/>
                </a:solidFill>
                <a:latin typeface="Calibri"/>
                <a:ea typeface="Calibri"/>
                <a:cs typeface="Calibri"/>
                <a:sym typeface="Calibri"/>
              </a:rPr>
              <a:t>Is there any food or beverage the child should avoid?</a:t>
            </a:r>
            <a:endParaRPr/>
          </a:p>
          <a:p>
            <a:pPr indent="-342900" lvl="0" marL="342900" marR="0" rtl="0" algn="l">
              <a:lnSpc>
                <a:spcPct val="100000"/>
              </a:lnSpc>
              <a:spcBef>
                <a:spcPts val="0"/>
              </a:spcBef>
              <a:spcAft>
                <a:spcPts val="0"/>
              </a:spcAft>
              <a:buClr>
                <a:srgbClr val="000000"/>
              </a:buClr>
              <a:buSzPts val="4000"/>
              <a:buFont typeface="Noto Sans Symbols"/>
              <a:buChar char="⮚"/>
            </a:pPr>
            <a:r>
              <a:rPr b="0" i="0" lang="en-US" sz="4000" u="none" cap="none" strike="noStrike">
                <a:solidFill>
                  <a:srgbClr val="000000"/>
                </a:solidFill>
                <a:latin typeface="Calibri"/>
                <a:ea typeface="Calibri"/>
                <a:cs typeface="Calibri"/>
                <a:sym typeface="Calibri"/>
              </a:rPr>
              <a:t>How and when should the child take the medication?</a:t>
            </a:r>
            <a:endParaRPr/>
          </a:p>
          <a:p>
            <a:pPr indent="-342900" lvl="0" marL="342900" marR="0" rtl="0" algn="l">
              <a:lnSpc>
                <a:spcPct val="100000"/>
              </a:lnSpc>
              <a:spcBef>
                <a:spcPts val="0"/>
              </a:spcBef>
              <a:spcAft>
                <a:spcPts val="0"/>
              </a:spcAft>
              <a:buClr>
                <a:srgbClr val="000000"/>
              </a:buClr>
              <a:buSzPts val="4000"/>
              <a:buFont typeface="Noto Sans Symbols"/>
              <a:buChar char="⮚"/>
            </a:pPr>
            <a:r>
              <a:rPr b="0" i="0" lang="en-US" sz="4000" u="none" cap="none" strike="noStrike">
                <a:solidFill>
                  <a:srgbClr val="000000"/>
                </a:solidFill>
                <a:latin typeface="Calibri"/>
                <a:ea typeface="Calibri"/>
                <a:cs typeface="Calibri"/>
                <a:sym typeface="Calibri"/>
              </a:rPr>
              <a:t>How soon will the medicine start to work?</a:t>
            </a:r>
            <a:endParaRPr/>
          </a:p>
          <a:p>
            <a:pPr indent="-342900" lvl="0" marL="342900" marR="0" rtl="0" algn="l">
              <a:lnSpc>
                <a:spcPct val="100000"/>
              </a:lnSpc>
              <a:spcBef>
                <a:spcPts val="0"/>
              </a:spcBef>
              <a:spcAft>
                <a:spcPts val="0"/>
              </a:spcAft>
              <a:buClr>
                <a:srgbClr val="000000"/>
              </a:buClr>
              <a:buSzPts val="4000"/>
              <a:buFont typeface="Noto Sans Symbols"/>
              <a:buChar char="⮚"/>
            </a:pPr>
            <a:r>
              <a:rPr b="0" i="0" lang="en-US" sz="4000" u="none" cap="none" strike="noStrike">
                <a:solidFill>
                  <a:srgbClr val="000000"/>
                </a:solidFill>
                <a:latin typeface="Calibri"/>
                <a:ea typeface="Calibri"/>
                <a:cs typeface="Calibri"/>
                <a:sym typeface="Calibri"/>
              </a:rPr>
              <a:t>How long should the child continue to take the medication?</a:t>
            </a:r>
            <a:endParaRPr/>
          </a:p>
          <a:p>
            <a:pPr indent="-342900" lvl="0" marL="342900" marR="0" rtl="0" algn="l">
              <a:lnSpc>
                <a:spcPct val="100000"/>
              </a:lnSpc>
              <a:spcBef>
                <a:spcPts val="0"/>
              </a:spcBef>
              <a:spcAft>
                <a:spcPts val="0"/>
              </a:spcAft>
              <a:buClr>
                <a:srgbClr val="000000"/>
              </a:buClr>
              <a:buSzPts val="4000"/>
              <a:buFont typeface="Noto Sans Symbols"/>
              <a:buChar char="⮚"/>
            </a:pPr>
            <a:r>
              <a:rPr b="0" i="0" lang="en-US" sz="4000" u="none" cap="none" strike="noStrike">
                <a:solidFill>
                  <a:srgbClr val="000000"/>
                </a:solidFill>
                <a:latin typeface="Calibri"/>
                <a:ea typeface="Calibri"/>
                <a:cs typeface="Calibri"/>
                <a:sym typeface="Calibri"/>
              </a:rPr>
              <a:t>Can the prescription be refilled?</a:t>
            </a:r>
            <a:endParaRPr/>
          </a:p>
        </p:txBody>
      </p:sp>
      <p:pic>
        <p:nvPicPr>
          <p:cNvPr descr="Two people looking at a paper&#10;&#10;Description automatically generated with low confidence" id="540" name="Google Shape;540;p13"/>
          <p:cNvPicPr preferRelativeResize="0"/>
          <p:nvPr>
            <p:ph idx="2" type="pic"/>
          </p:nvPr>
        </p:nvPicPr>
        <p:blipFill rotWithShape="1">
          <a:blip r:embed="rId3">
            <a:alphaModFix/>
          </a:blip>
          <a:srcRect b="0" l="27997" r="27998" t="0"/>
          <a:stretch/>
        </p:blipFill>
        <p:spPr>
          <a:xfrm>
            <a:off x="18310225" y="-49213"/>
            <a:ext cx="6073775" cy="9215438"/>
          </a:xfrm>
          <a:prstGeom prst="rect">
            <a:avLst/>
          </a:prstGeom>
          <a:solidFill>
            <a:schemeClr val="accent5"/>
          </a:solidFill>
          <a:ln>
            <a:noFill/>
          </a:ln>
        </p:spPr>
      </p:pic>
      <p:pic>
        <p:nvPicPr>
          <p:cNvPr descr="Graphical user interface&#10;&#10;Description automatically generated with medium confidence" id="541" name="Google Shape;541;p13"/>
          <p:cNvPicPr preferRelativeResize="0"/>
          <p:nvPr>
            <p:ph idx="3" type="pic"/>
          </p:nvPr>
        </p:nvPicPr>
        <p:blipFill rotWithShape="1">
          <a:blip r:embed="rId4">
            <a:alphaModFix/>
          </a:blip>
          <a:srcRect b="0" l="5257" r="5256" t="0"/>
          <a:stretch/>
        </p:blipFill>
        <p:spPr>
          <a:xfrm>
            <a:off x="0" y="9166225"/>
            <a:ext cx="6088063" cy="4549775"/>
          </a:xfrm>
          <a:prstGeom prst="rect">
            <a:avLst/>
          </a:prstGeom>
          <a:solidFill>
            <a:schemeClr val="accent5"/>
          </a:solidFill>
          <a:ln>
            <a:noFill/>
          </a:ln>
        </p:spPr>
      </p:pic>
      <p:pic>
        <p:nvPicPr>
          <p:cNvPr id="542" name="Google Shape;542;p13"/>
          <p:cNvPicPr preferRelativeResize="0"/>
          <p:nvPr/>
        </p:nvPicPr>
        <p:blipFill rotWithShape="1">
          <a:blip r:embed="rId5">
            <a:alphaModFix/>
          </a:blip>
          <a:srcRect b="0" l="0" r="0" t="0"/>
          <a:stretch/>
        </p:blipFill>
        <p:spPr>
          <a:xfrm>
            <a:off x="12061283" y="7686452"/>
            <a:ext cx="6248942" cy="62550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descr="A picture containing text&#10;&#10;Description automatically generated" id="548" name="Google Shape;548;p3"/>
          <p:cNvPicPr preferRelativeResize="0"/>
          <p:nvPr>
            <p:ph idx="2" type="pic"/>
          </p:nvPr>
        </p:nvPicPr>
        <p:blipFill rotWithShape="1">
          <a:blip r:embed="rId3">
            <a:alphaModFix/>
          </a:blip>
          <a:srcRect b="0" l="29991" r="29991" t="0"/>
          <a:stretch/>
        </p:blipFill>
        <p:spPr>
          <a:xfrm>
            <a:off x="0" y="117100"/>
            <a:ext cx="8371200" cy="13716000"/>
          </a:xfrm>
          <a:prstGeom prst="rect">
            <a:avLst/>
          </a:prstGeom>
          <a:solidFill>
            <a:schemeClr val="accent5"/>
          </a:solidFill>
          <a:ln>
            <a:noFill/>
          </a:ln>
        </p:spPr>
      </p:pic>
      <p:pic>
        <p:nvPicPr>
          <p:cNvPr id="549" name="Google Shape;549;p3"/>
          <p:cNvPicPr preferRelativeResize="0"/>
          <p:nvPr/>
        </p:nvPicPr>
        <p:blipFill rotWithShape="1">
          <a:blip r:embed="rId4">
            <a:alphaModFix amt="65000"/>
          </a:blip>
          <a:srcRect b="0" l="0" r="0" t="0"/>
          <a:stretch/>
        </p:blipFill>
        <p:spPr>
          <a:xfrm>
            <a:off x="18959200" y="9979700"/>
            <a:ext cx="4043598" cy="4043598"/>
          </a:xfrm>
          <a:prstGeom prst="rect">
            <a:avLst/>
          </a:prstGeom>
          <a:noFill/>
          <a:ln>
            <a:noFill/>
          </a:ln>
        </p:spPr>
      </p:pic>
      <p:sp>
        <p:nvSpPr>
          <p:cNvPr id="550" name="Google Shape;550;p3"/>
          <p:cNvSpPr/>
          <p:nvPr/>
        </p:nvSpPr>
        <p:spPr>
          <a:xfrm>
            <a:off x="-3683726" y="-1557785"/>
            <a:ext cx="24387174"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551" name="Google Shape;551;p3"/>
          <p:cNvSpPr txBox="1"/>
          <p:nvPr/>
        </p:nvSpPr>
        <p:spPr>
          <a:xfrm>
            <a:off x="0" y="13716000"/>
            <a:ext cx="883126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6">
                  <a:extLst>
                    <a:ext uri="{A12FA001-AC4F-418D-AE19-62706E023703}">
                      <ahyp:hlinkClr val="tx"/>
                    </a:ext>
                  </a:extLst>
                </a:hlinkClick>
              </a:rPr>
              <a:t>CC BY</a:t>
            </a:r>
            <a:endParaRPr b="0" i="0" sz="900" u="none" cap="none" strike="noStrike">
              <a:solidFill>
                <a:srgbClr val="000000"/>
              </a:solidFill>
              <a:latin typeface="Arial"/>
              <a:ea typeface="Arial"/>
              <a:cs typeface="Arial"/>
              <a:sym typeface="Arial"/>
            </a:endParaRPr>
          </a:p>
        </p:txBody>
      </p:sp>
      <p:sp>
        <p:nvSpPr>
          <p:cNvPr id="552" name="Google Shape;552;p3"/>
          <p:cNvSpPr/>
          <p:nvPr/>
        </p:nvSpPr>
        <p:spPr>
          <a:xfrm>
            <a:off x="8831275" y="842950"/>
            <a:ext cx="14030400" cy="1082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4400" u="sng" cap="none" strike="noStrike">
                <a:solidFill>
                  <a:srgbClr val="000000"/>
                </a:solidFill>
                <a:latin typeface="Calibri"/>
                <a:ea typeface="Calibri"/>
                <a:cs typeface="Calibri"/>
                <a:sym typeface="Calibri"/>
              </a:rPr>
              <a:t>M</a:t>
            </a:r>
            <a:r>
              <a:rPr b="0" i="0" lang="en-US" sz="3800" u="sng" cap="none" strike="noStrike">
                <a:solidFill>
                  <a:srgbClr val="000000"/>
                </a:solidFill>
                <a:latin typeface="Calibri"/>
                <a:ea typeface="Calibri"/>
                <a:cs typeface="Calibri"/>
                <a:sym typeface="Calibri"/>
              </a:rPr>
              <a:t>onitoring Medication Administration</a:t>
            </a:r>
            <a:endParaRPr b="0" i="0" sz="3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3800" u="none" cap="none" strike="noStrike">
                <a:solidFill>
                  <a:srgbClr val="000000"/>
                </a:solidFill>
                <a:latin typeface="Calibri"/>
                <a:ea typeface="Calibri"/>
                <a:cs typeface="Calibri"/>
                <a:sym typeface="Calibri"/>
              </a:rPr>
              <a:t>A prescription, signed by a physician or qualified health professional, is required before any prescription medication is administered to, or self-administered by a child in care. Medications prescribed for one child in care may not be administered to, or self-administered by another child in care, proctor foster home, or staff. As used in this rule "self-administration of medication" refers to the act of a resident placing a medication internally in, or externally on, his or her own body.</a:t>
            </a:r>
            <a:endParaRPr b="0" i="0" sz="3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br>
              <a:rPr b="0" i="0" lang="en-US" sz="3800" u="none" cap="none" strike="noStrike">
                <a:solidFill>
                  <a:srgbClr val="000000"/>
                </a:solidFill>
                <a:latin typeface="Arial"/>
                <a:ea typeface="Arial"/>
                <a:cs typeface="Arial"/>
                <a:sym typeface="Arial"/>
              </a:rPr>
            </a:br>
            <a:r>
              <a:rPr b="0" i="0" lang="en-US" sz="3800" u="none" cap="none" strike="noStrike">
                <a:solidFill>
                  <a:srgbClr val="000000"/>
                </a:solidFill>
                <a:latin typeface="Calibri"/>
                <a:ea typeface="Calibri"/>
                <a:cs typeface="Calibri"/>
                <a:sym typeface="Calibri"/>
              </a:rPr>
              <a:t>A written order, signed by a physician or qualified health professional, is required for any medical treatment, special diet, physical therapy, aid to physical functioning, or limitation of activity.</a:t>
            </a:r>
            <a:endParaRPr b="0" i="0" sz="3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3200" u="none" cap="none" strike="noStrike">
                <a:solidFill>
                  <a:srgbClr val="000000"/>
                </a:solidFill>
                <a:latin typeface="Arial"/>
                <a:ea typeface="Arial"/>
                <a:cs typeface="Arial"/>
                <a:sym typeface="Arial"/>
              </a:rPr>
            </a:b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10383139800_0_10"/>
          <p:cNvSpPr/>
          <p:nvPr>
            <p:ph idx="2" type="pic"/>
          </p:nvPr>
        </p:nvSpPr>
        <p:spPr>
          <a:xfrm>
            <a:off x="-1" y="0"/>
            <a:ext cx="16224000" cy="13716000"/>
          </a:xfrm>
          <a:prstGeom prst="rect">
            <a:avLst/>
          </a:prstGeom>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0000"/>
              </a:buClr>
              <a:buFont typeface="Arial"/>
              <a:buNone/>
            </a:pPr>
            <a:r>
              <a:rPr lang="en-US" sz="4500" u="sng">
                <a:solidFill>
                  <a:schemeClr val="lt1"/>
                </a:solidFill>
              </a:rPr>
              <a:t>Monitoring Medication Administration Continued</a:t>
            </a:r>
            <a:endParaRPr sz="4500">
              <a:solidFill>
                <a:schemeClr val="lt1"/>
              </a:solidFill>
              <a:latin typeface="Arial"/>
              <a:ea typeface="Arial"/>
              <a:cs typeface="Arial"/>
              <a:sym typeface="Arial"/>
            </a:endParaRPr>
          </a:p>
          <a:p>
            <a:pPr indent="0" lvl="0" marL="0" rtl="0" algn="l">
              <a:spcBef>
                <a:spcPts val="2000"/>
              </a:spcBef>
              <a:spcAft>
                <a:spcPts val="0"/>
              </a:spcAft>
              <a:buNone/>
            </a:pPr>
            <a:r>
              <a:t/>
            </a:r>
            <a:endParaRPr/>
          </a:p>
        </p:txBody>
      </p:sp>
      <p:sp>
        <p:nvSpPr>
          <p:cNvPr id="559" name="Google Shape;559;g10383139800_0_10"/>
          <p:cNvSpPr txBox="1"/>
          <p:nvPr/>
        </p:nvSpPr>
        <p:spPr>
          <a:xfrm>
            <a:off x="2250300" y="1928800"/>
            <a:ext cx="12564000" cy="816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Font typeface="Arial"/>
              <a:buNone/>
            </a:pPr>
            <a:r>
              <a:rPr lang="en-US" sz="3800">
                <a:solidFill>
                  <a:schemeClr val="lt1"/>
                </a:solidFill>
                <a:latin typeface="Calibri"/>
                <a:ea typeface="Calibri"/>
                <a:cs typeface="Calibri"/>
                <a:sym typeface="Calibri"/>
              </a:rPr>
              <a:t>Unless otherwise determined, all children-in-care at Youth Unlimited Inc. will be monitored while taking medication.  Before a Youth Unlimited Inc. permits a child in care to self-administer prescription medication, self-administration must be approved in writing by a physician, and closely monitored by the proctor foster parent or YUI staff.</a:t>
            </a:r>
            <a:endParaRPr sz="3800">
              <a:solidFill>
                <a:schemeClr val="lt1"/>
              </a:solidFill>
            </a:endParaRPr>
          </a:p>
          <a:p>
            <a:pPr indent="0" lvl="0" marL="0" rtl="0" algn="l">
              <a:lnSpc>
                <a:spcPct val="115000"/>
              </a:lnSpc>
              <a:spcBef>
                <a:spcPts val="0"/>
              </a:spcBef>
              <a:spcAft>
                <a:spcPts val="0"/>
              </a:spcAft>
              <a:buClr>
                <a:srgbClr val="000000"/>
              </a:buClr>
              <a:buFont typeface="Arial"/>
              <a:buNone/>
            </a:pPr>
            <a:r>
              <a:t/>
            </a:r>
            <a:endParaRPr sz="3800">
              <a:solidFill>
                <a:schemeClr val="lt1"/>
              </a:solidFill>
              <a:latin typeface="Calibri"/>
              <a:ea typeface="Calibri"/>
              <a:cs typeface="Calibri"/>
              <a:sym typeface="Calibri"/>
            </a:endParaRPr>
          </a:p>
          <a:p>
            <a:pPr indent="-495300" lvl="2" marL="457200" rtl="0" algn="l">
              <a:lnSpc>
                <a:spcPct val="115000"/>
              </a:lnSpc>
              <a:spcBef>
                <a:spcPts val="0"/>
              </a:spcBef>
              <a:spcAft>
                <a:spcPts val="0"/>
              </a:spcAft>
              <a:buClr>
                <a:schemeClr val="lt1"/>
              </a:buClr>
              <a:buSzPts val="3800"/>
              <a:buChar char="•"/>
            </a:pPr>
            <a:r>
              <a:rPr lang="en-US" sz="3800">
                <a:solidFill>
                  <a:schemeClr val="lt1"/>
                </a:solidFill>
                <a:latin typeface="Calibri"/>
                <a:ea typeface="Calibri"/>
                <a:cs typeface="Calibri"/>
                <a:sym typeface="Calibri"/>
              </a:rPr>
              <a:t>Where applicable, the Youth Unlimited Inc. must maintain documentation of the continuing evaluation of the ability of the child in care to self-administer a medication.</a:t>
            </a:r>
            <a:endParaRPr sz="3800">
              <a:solidFill>
                <a:schemeClr val="lt1"/>
              </a:solidFill>
            </a:endParaRPr>
          </a:p>
          <a:p>
            <a:pPr indent="-495300" lvl="2" marL="457200" rtl="0" algn="l">
              <a:lnSpc>
                <a:spcPct val="115000"/>
              </a:lnSpc>
              <a:spcBef>
                <a:spcPts val="0"/>
              </a:spcBef>
              <a:spcAft>
                <a:spcPts val="0"/>
              </a:spcAft>
              <a:buClr>
                <a:schemeClr val="lt1"/>
              </a:buClr>
              <a:buSzPts val="3800"/>
              <a:buChar char="•"/>
            </a:pPr>
            <a:r>
              <a:rPr lang="en-US" sz="3800">
                <a:solidFill>
                  <a:schemeClr val="lt1"/>
                </a:solidFill>
                <a:latin typeface="Calibri"/>
                <a:ea typeface="Calibri"/>
                <a:cs typeface="Calibri"/>
                <a:sym typeface="Calibri"/>
              </a:rPr>
              <a:t>Narcotics: Proctors/staff must complete the NARC Count Sheet each time the narcotic is administered. </a:t>
            </a:r>
            <a:endParaRPr sz="3800">
              <a:solidFill>
                <a:schemeClr val="lt1"/>
              </a:solidFill>
            </a:endParaRPr>
          </a:p>
        </p:txBody>
      </p:sp>
      <p:pic>
        <p:nvPicPr>
          <p:cNvPr id="560" name="Google Shape;560;g10383139800_0_10"/>
          <p:cNvPicPr preferRelativeResize="0"/>
          <p:nvPr/>
        </p:nvPicPr>
        <p:blipFill rotWithShape="1">
          <a:blip r:embed="rId3">
            <a:alphaModFix amt="65000"/>
          </a:blip>
          <a:srcRect b="0" l="0" r="0" t="0"/>
          <a:stretch/>
        </p:blipFill>
        <p:spPr>
          <a:xfrm>
            <a:off x="15564454" y="5123853"/>
            <a:ext cx="8170674" cy="81706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descr="A picture containing text, indoor, floor, container&#10;&#10;Description automatically generated" id="565" name="Google Shape;565;p176"/>
          <p:cNvPicPr preferRelativeResize="0"/>
          <p:nvPr>
            <p:ph idx="2" type="pic"/>
          </p:nvPr>
        </p:nvPicPr>
        <p:blipFill rotWithShape="1">
          <a:blip r:embed="rId3">
            <a:alphaModFix/>
          </a:blip>
          <a:srcRect b="0" l="18878" r="18878" t="0"/>
          <a:stretch/>
        </p:blipFill>
        <p:spPr>
          <a:xfrm flipH="1">
            <a:off x="563524" y="0"/>
            <a:ext cx="7438500" cy="13716000"/>
          </a:xfrm>
          <a:prstGeom prst="rect">
            <a:avLst/>
          </a:prstGeom>
          <a:solidFill>
            <a:schemeClr val="accent5"/>
          </a:solidFill>
          <a:ln>
            <a:noFill/>
          </a:ln>
        </p:spPr>
      </p:pic>
      <p:sp>
        <p:nvSpPr>
          <p:cNvPr id="566" name="Google Shape;566;p176"/>
          <p:cNvSpPr/>
          <p:nvPr/>
        </p:nvSpPr>
        <p:spPr>
          <a:xfrm>
            <a:off x="8371075" y="739450"/>
            <a:ext cx="15272400" cy="1253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6600" u="sng" cap="none" strike="noStrike">
                <a:solidFill>
                  <a:srgbClr val="000000"/>
                </a:solidFill>
                <a:latin typeface="Calibri"/>
                <a:ea typeface="Calibri"/>
                <a:cs typeface="Calibri"/>
                <a:sym typeface="Calibri"/>
              </a:rPr>
              <a:t>Medication Storage</a:t>
            </a:r>
            <a:endParaRPr b="0" i="0" sz="66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6600" u="sng">
              <a:latin typeface="Calibri"/>
              <a:ea typeface="Calibri"/>
              <a:cs typeface="Calibri"/>
              <a:sym typeface="Calibri"/>
            </a:endParaRPr>
          </a:p>
          <a:p>
            <a:pPr indent="-254000" lvl="0" marL="0" marR="0" rtl="0" algn="l">
              <a:lnSpc>
                <a:spcPct val="100000"/>
              </a:lnSpc>
              <a:spcBef>
                <a:spcPts val="0"/>
              </a:spcBef>
              <a:spcAft>
                <a:spcPts val="0"/>
              </a:spcAft>
              <a:buClr>
                <a:srgbClr val="000000"/>
              </a:buClr>
              <a:buSzPts val="4000"/>
              <a:buFont typeface="Arial"/>
              <a:buChar char="•"/>
            </a:pPr>
            <a:r>
              <a:rPr b="0" i="0" lang="en-US" sz="4000" u="none" cap="none" strike="noStrike">
                <a:solidFill>
                  <a:srgbClr val="000000"/>
                </a:solidFill>
                <a:latin typeface="Calibri"/>
                <a:ea typeface="Calibri"/>
                <a:cs typeface="Calibri"/>
                <a:sym typeface="Calibri"/>
              </a:rPr>
              <a:t>Prescription medications that are unused and medication that is outdated or recalled may not be maintained in a proctor foster home. </a:t>
            </a:r>
            <a:endParaRPr b="0" i="0" sz="4000" u="none" cap="none" strike="noStrike">
              <a:solidFill>
                <a:srgbClr val="000000"/>
              </a:solidFill>
              <a:latin typeface="Calibri"/>
              <a:ea typeface="Calibri"/>
              <a:cs typeface="Calibri"/>
              <a:sym typeface="Calibri"/>
            </a:endParaRPr>
          </a:p>
          <a:p>
            <a:pPr indent="-482600" lvl="1" marL="914400" marR="0" rtl="0" algn="l">
              <a:lnSpc>
                <a:spcPct val="100000"/>
              </a:lnSpc>
              <a:spcBef>
                <a:spcPts val="0"/>
              </a:spcBef>
              <a:spcAft>
                <a:spcPts val="0"/>
              </a:spcAft>
              <a:buClr>
                <a:srgbClr val="000000"/>
              </a:buClr>
              <a:buSzPts val="4000"/>
              <a:buFont typeface="Arial"/>
              <a:buChar char="○"/>
            </a:pPr>
            <a:r>
              <a:rPr b="0" i="0" lang="en-US" sz="4000" u="none" cap="none" strike="noStrike">
                <a:solidFill>
                  <a:srgbClr val="000000"/>
                </a:solidFill>
                <a:latin typeface="Calibri"/>
                <a:ea typeface="Calibri"/>
                <a:cs typeface="Calibri"/>
                <a:sym typeface="Calibri"/>
              </a:rPr>
              <a:t>"Outdated" means any medication whose designated period of potency, as indicated on the label, has expired.</a:t>
            </a:r>
            <a:endParaRPr/>
          </a:p>
          <a:p>
            <a:pPr indent="0" lvl="0" marL="0" marR="0" rtl="0" algn="l">
              <a:lnSpc>
                <a:spcPct val="100000"/>
              </a:lnSpc>
              <a:spcBef>
                <a:spcPts val="0"/>
              </a:spcBef>
              <a:spcAft>
                <a:spcPts val="0"/>
              </a:spcAft>
              <a:buNone/>
            </a:pPr>
            <a:r>
              <a:t/>
            </a:r>
            <a:endParaRPr b="0" i="0" sz="4000" u="none" cap="none" strike="noStrike">
              <a:solidFill>
                <a:srgbClr val="000000"/>
              </a:solidFill>
              <a:latin typeface="Calibri"/>
              <a:ea typeface="Calibri"/>
              <a:cs typeface="Calibri"/>
              <a:sym typeface="Calibri"/>
            </a:endParaRPr>
          </a:p>
          <a:p>
            <a:pPr indent="-254000" lvl="0" marL="0" marR="0" rtl="0" algn="l">
              <a:lnSpc>
                <a:spcPct val="100000"/>
              </a:lnSpc>
              <a:spcBef>
                <a:spcPts val="0"/>
              </a:spcBef>
              <a:spcAft>
                <a:spcPts val="0"/>
              </a:spcAft>
              <a:buClr>
                <a:srgbClr val="000000"/>
              </a:buClr>
              <a:buSzPts val="4000"/>
              <a:buFont typeface="Arial"/>
              <a:buChar char="•"/>
            </a:pPr>
            <a:r>
              <a:rPr b="0" i="0" lang="en-US" sz="4000" u="none" cap="none" strike="noStrike">
                <a:solidFill>
                  <a:srgbClr val="000000"/>
                </a:solidFill>
                <a:latin typeface="Calibri"/>
                <a:ea typeface="Calibri"/>
                <a:cs typeface="Calibri"/>
                <a:sym typeface="Calibri"/>
              </a:rPr>
              <a:t>The proctor foster home may maintain a stock supply of non-prescription medications.</a:t>
            </a:r>
            <a:endParaRPr/>
          </a:p>
          <a:p>
            <a:pPr indent="0" lvl="0" marL="0" marR="0" rtl="0" algn="l">
              <a:lnSpc>
                <a:spcPct val="100000"/>
              </a:lnSpc>
              <a:spcBef>
                <a:spcPts val="0"/>
              </a:spcBef>
              <a:spcAft>
                <a:spcPts val="0"/>
              </a:spcAft>
              <a:buNone/>
            </a:pPr>
            <a:r>
              <a:t/>
            </a:r>
            <a:endParaRPr b="0" i="0" sz="4000" u="none" cap="none" strike="noStrike">
              <a:solidFill>
                <a:srgbClr val="000000"/>
              </a:solidFill>
              <a:latin typeface="Calibri"/>
              <a:ea typeface="Calibri"/>
              <a:cs typeface="Calibri"/>
              <a:sym typeface="Calibri"/>
            </a:endParaRPr>
          </a:p>
          <a:p>
            <a:pPr indent="-254000" lvl="0" marL="0" marR="0" rtl="0" algn="l">
              <a:lnSpc>
                <a:spcPct val="100000"/>
              </a:lnSpc>
              <a:spcBef>
                <a:spcPts val="0"/>
              </a:spcBef>
              <a:spcAft>
                <a:spcPts val="0"/>
              </a:spcAft>
              <a:buClr>
                <a:srgbClr val="000000"/>
              </a:buClr>
              <a:buSzPts val="4000"/>
              <a:buFont typeface="Arial"/>
              <a:buChar char="•"/>
            </a:pPr>
            <a:r>
              <a:rPr b="0" i="0" lang="en-US" sz="4000" u="none" cap="none" strike="noStrike">
                <a:solidFill>
                  <a:srgbClr val="000000"/>
                </a:solidFill>
                <a:latin typeface="Calibri"/>
                <a:ea typeface="Calibri"/>
                <a:cs typeface="Calibri"/>
                <a:sym typeface="Calibri"/>
              </a:rPr>
              <a:t>All prescription and non-prescription medications stored in the proctor foster home must be kept in a locked box or locked ca</a:t>
            </a:r>
            <a:r>
              <a:rPr lang="en-US" sz="4000">
                <a:latin typeface="Calibri"/>
                <a:ea typeface="Calibri"/>
                <a:cs typeface="Calibri"/>
                <a:sym typeface="Calibri"/>
              </a:rPr>
              <a:t>binet.</a:t>
            </a:r>
            <a:endParaRPr/>
          </a:p>
          <a:p>
            <a:pPr indent="0" lvl="0" marL="0" marR="0" rtl="0" algn="l">
              <a:lnSpc>
                <a:spcPct val="100000"/>
              </a:lnSpc>
              <a:spcBef>
                <a:spcPts val="0"/>
              </a:spcBef>
              <a:spcAft>
                <a:spcPts val="0"/>
              </a:spcAft>
              <a:buNone/>
            </a:pPr>
            <a:r>
              <a:t/>
            </a:r>
            <a:endParaRPr b="0" i="0" sz="4000" u="none" cap="none" strike="noStrike">
              <a:solidFill>
                <a:srgbClr val="000000"/>
              </a:solidFill>
              <a:latin typeface="Calibri"/>
              <a:ea typeface="Calibri"/>
              <a:cs typeface="Calibri"/>
              <a:sym typeface="Calibri"/>
            </a:endParaRPr>
          </a:p>
          <a:p>
            <a:pPr indent="-254000" lvl="0" marL="0" marR="0" rtl="0" algn="l">
              <a:lnSpc>
                <a:spcPct val="100000"/>
              </a:lnSpc>
              <a:spcBef>
                <a:spcPts val="0"/>
              </a:spcBef>
              <a:spcAft>
                <a:spcPts val="0"/>
              </a:spcAft>
              <a:buClr>
                <a:srgbClr val="000000"/>
              </a:buClr>
              <a:buSzPts val="4000"/>
              <a:buFont typeface="Arial"/>
              <a:buChar char="•"/>
            </a:pPr>
            <a:r>
              <a:rPr b="0" i="0" lang="en-US" sz="4000" u="none" cap="none" strike="noStrike">
                <a:solidFill>
                  <a:srgbClr val="000000"/>
                </a:solidFill>
                <a:latin typeface="Calibri"/>
                <a:ea typeface="Calibri"/>
                <a:cs typeface="Calibri"/>
                <a:sym typeface="Calibri"/>
              </a:rPr>
              <a:t>Medications requiring refrigeration must be refrigerated                        and secured in a locked box.</a:t>
            </a:r>
            <a:endParaRPr/>
          </a:p>
          <a:p>
            <a:pPr indent="0" lvl="0" marL="0" marR="0" rtl="0" algn="l">
              <a:lnSpc>
                <a:spcPct val="100000"/>
              </a:lnSpc>
              <a:spcBef>
                <a:spcPts val="0"/>
              </a:spcBef>
              <a:spcAft>
                <a:spcPts val="0"/>
              </a:spcAft>
              <a:buNone/>
            </a:pPr>
            <a:r>
              <a:t/>
            </a:r>
            <a:endParaRPr b="0" i="0" sz="4000" u="none" cap="none" strike="noStrike">
              <a:solidFill>
                <a:srgbClr val="000000"/>
              </a:solidFill>
              <a:latin typeface="Calibri"/>
              <a:ea typeface="Calibri"/>
              <a:cs typeface="Calibri"/>
              <a:sym typeface="Calibri"/>
            </a:endParaRPr>
          </a:p>
          <a:p>
            <a:pPr indent="-254000" lvl="0" marL="0" marR="0" rtl="0" algn="l">
              <a:lnSpc>
                <a:spcPct val="100000"/>
              </a:lnSpc>
              <a:spcBef>
                <a:spcPts val="0"/>
              </a:spcBef>
              <a:spcAft>
                <a:spcPts val="0"/>
              </a:spcAft>
              <a:buClr>
                <a:srgbClr val="000000"/>
              </a:buClr>
              <a:buSzPts val="4000"/>
              <a:buFont typeface="Arial"/>
              <a:buChar char="•"/>
            </a:pPr>
            <a:r>
              <a:rPr b="0" i="0" lang="en-US" sz="4000" u="none" cap="none" strike="noStrike">
                <a:solidFill>
                  <a:srgbClr val="000000"/>
                </a:solidFill>
                <a:latin typeface="Calibri"/>
                <a:ea typeface="Calibri"/>
                <a:cs typeface="Calibri"/>
                <a:sym typeface="Calibri"/>
              </a:rPr>
              <a:t>Medications must be maintained and stored in its                               original container, including the prescription label.</a:t>
            </a:r>
            <a:endParaRPr/>
          </a:p>
        </p:txBody>
      </p:sp>
      <p:sp>
        <p:nvSpPr>
          <p:cNvPr id="567" name="Google Shape;567;p176"/>
          <p:cNvSpPr txBox="1"/>
          <p:nvPr/>
        </p:nvSpPr>
        <p:spPr>
          <a:xfrm>
            <a:off x="4076699" y="13716000"/>
            <a:ext cx="569431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This Photo</a:t>
            </a:r>
            <a:r>
              <a:rPr b="0" i="0" lang="en-US" sz="900" u="none" cap="none" strike="noStrike">
                <a:solidFill>
                  <a:srgbClr val="000000"/>
                </a:solidFill>
                <a:latin typeface="Arial"/>
                <a:ea typeface="Arial"/>
                <a:cs typeface="Arial"/>
                <a:sym typeface="Arial"/>
              </a:rPr>
              <a:t> by Unknown Author is licensed under </a:t>
            </a:r>
            <a:r>
              <a:rPr b="0" i="0" lang="en-US" sz="900" u="sng" cap="none" strike="noStrike">
                <a:solidFill>
                  <a:srgbClr val="000000"/>
                </a:solidFill>
                <a:latin typeface="Arial"/>
                <a:ea typeface="Arial"/>
                <a:cs typeface="Arial"/>
                <a:sym typeface="Arial"/>
                <a:hlinkClick r:id="rId5">
                  <a:extLst>
                    <a:ext uri="{A12FA001-AC4F-418D-AE19-62706E023703}">
                      <ahyp:hlinkClr val="tx"/>
                    </a:ext>
                  </a:extLst>
                </a:hlinkClick>
              </a:rPr>
              <a:t>CC BY-NC-ND</a:t>
            </a:r>
            <a:endParaRPr b="0" i="0" sz="900" u="none" cap="none" strike="noStrike">
              <a:solidFill>
                <a:srgbClr val="000000"/>
              </a:solidFill>
              <a:latin typeface="Arial"/>
              <a:ea typeface="Arial"/>
              <a:cs typeface="Arial"/>
              <a:sym typeface="Arial"/>
            </a:endParaRPr>
          </a:p>
        </p:txBody>
      </p:sp>
      <p:pic>
        <p:nvPicPr>
          <p:cNvPr id="568" name="Google Shape;568;p176"/>
          <p:cNvPicPr preferRelativeResize="0"/>
          <p:nvPr/>
        </p:nvPicPr>
        <p:blipFill rotWithShape="1">
          <a:blip r:embed="rId6">
            <a:alphaModFix/>
          </a:blip>
          <a:srcRect b="0" l="0" r="0" t="0"/>
          <a:stretch/>
        </p:blipFill>
        <p:spPr>
          <a:xfrm>
            <a:off x="19565300" y="8889398"/>
            <a:ext cx="4821874" cy="48265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177"/>
          <p:cNvSpPr txBox="1"/>
          <p:nvPr/>
        </p:nvSpPr>
        <p:spPr>
          <a:xfrm>
            <a:off x="11753925" y="359350"/>
            <a:ext cx="12363000" cy="11205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800" u="sng" cap="none" strike="noStrike">
                <a:solidFill>
                  <a:srgbClr val="000000"/>
                </a:solidFill>
                <a:latin typeface="Calibri"/>
                <a:ea typeface="Calibri"/>
                <a:cs typeface="Calibri"/>
                <a:sym typeface="Calibri"/>
              </a:rPr>
              <a:t>Disposal of Unused Medication</a:t>
            </a:r>
            <a:endParaRPr b="1" i="0" sz="3800" u="none" cap="none" strike="noStrike">
              <a:solidFill>
                <a:srgbClr val="000000"/>
              </a:solidFill>
              <a:latin typeface="Arial"/>
              <a:ea typeface="Arial"/>
              <a:cs typeface="Arial"/>
              <a:sym typeface="Arial"/>
            </a:endParaRPr>
          </a:p>
          <a:p>
            <a:pPr indent="-469900" lvl="0" marL="457200" marR="0" rtl="0" algn="l">
              <a:lnSpc>
                <a:spcPct val="100000"/>
              </a:lnSpc>
              <a:spcBef>
                <a:spcPts val="0"/>
              </a:spcBef>
              <a:spcAft>
                <a:spcPts val="0"/>
              </a:spcAft>
              <a:buSzPts val="3800"/>
              <a:buChar char="●"/>
            </a:pPr>
            <a:r>
              <a:rPr b="0" i="0" lang="en-US" sz="3800" u="none" cap="none" strike="noStrike">
                <a:solidFill>
                  <a:srgbClr val="000000"/>
                </a:solidFill>
                <a:latin typeface="Calibri"/>
                <a:ea typeface="Calibri"/>
                <a:cs typeface="Calibri"/>
                <a:sym typeface="Calibri"/>
              </a:rPr>
              <a:t>Medications must be disposed of in a manner that ensures that they cannot be retrieved, in accordance with all applicable state and federal law.</a:t>
            </a:r>
            <a:br>
              <a:rPr b="0" i="0" lang="en-US" sz="3800" u="none" cap="none" strike="noStrike">
                <a:solidFill>
                  <a:srgbClr val="000000"/>
                </a:solidFill>
                <a:latin typeface="Arial"/>
                <a:ea typeface="Arial"/>
                <a:cs typeface="Arial"/>
                <a:sym typeface="Arial"/>
              </a:rPr>
            </a:br>
            <a:endParaRPr sz="3800">
              <a:latin typeface="Calibri"/>
              <a:ea typeface="Calibri"/>
              <a:cs typeface="Calibri"/>
              <a:sym typeface="Calibri"/>
            </a:endParaRPr>
          </a:p>
          <a:p>
            <a:pPr indent="-469900" lvl="0" marL="457200" marR="0" rtl="0" algn="l">
              <a:lnSpc>
                <a:spcPct val="100000"/>
              </a:lnSpc>
              <a:spcBef>
                <a:spcPts val="0"/>
              </a:spcBef>
              <a:spcAft>
                <a:spcPts val="0"/>
              </a:spcAft>
              <a:buSzPts val="3800"/>
              <a:buChar char="●"/>
            </a:pPr>
            <a:r>
              <a:rPr lang="en-US" sz="3800">
                <a:latin typeface="Calibri"/>
                <a:ea typeface="Calibri"/>
                <a:cs typeface="Calibri"/>
                <a:sym typeface="Calibri"/>
              </a:rPr>
              <a:t>To prevent contamination of the water supply </a:t>
            </a:r>
            <a:endParaRPr sz="3800">
              <a:latin typeface="Calibri"/>
              <a:ea typeface="Calibri"/>
              <a:cs typeface="Calibri"/>
              <a:sym typeface="Calibri"/>
            </a:endParaRPr>
          </a:p>
          <a:p>
            <a:pPr indent="0" lvl="0" marL="457200" marR="0" rtl="0" algn="l">
              <a:lnSpc>
                <a:spcPct val="100000"/>
              </a:lnSpc>
              <a:spcBef>
                <a:spcPts val="0"/>
              </a:spcBef>
              <a:spcAft>
                <a:spcPts val="0"/>
              </a:spcAft>
              <a:buNone/>
            </a:pPr>
            <a:r>
              <a:rPr b="1" lang="en-US" sz="3800">
                <a:latin typeface="Calibri"/>
                <a:ea typeface="Calibri"/>
                <a:cs typeface="Calibri"/>
                <a:sym typeface="Calibri"/>
              </a:rPr>
              <a:t>D</a:t>
            </a:r>
            <a:r>
              <a:rPr b="1" i="0" lang="en-US" sz="3800" u="none" cap="none" strike="noStrike">
                <a:solidFill>
                  <a:srgbClr val="000000"/>
                </a:solidFill>
                <a:latin typeface="Calibri"/>
                <a:ea typeface="Calibri"/>
                <a:cs typeface="Calibri"/>
                <a:sym typeface="Calibri"/>
              </a:rPr>
              <a:t>o </a:t>
            </a:r>
            <a:r>
              <a:rPr b="1" lang="en-US" sz="3800">
                <a:latin typeface="Calibri"/>
                <a:ea typeface="Calibri"/>
                <a:cs typeface="Calibri"/>
                <a:sym typeface="Calibri"/>
              </a:rPr>
              <a:t>N</a:t>
            </a:r>
            <a:r>
              <a:rPr b="1" i="0" lang="en-US" sz="3800" u="none" cap="none" strike="noStrike">
                <a:solidFill>
                  <a:srgbClr val="000000"/>
                </a:solidFill>
                <a:latin typeface="Calibri"/>
                <a:ea typeface="Calibri"/>
                <a:cs typeface="Calibri"/>
                <a:sym typeface="Calibri"/>
              </a:rPr>
              <a:t>ot</a:t>
            </a:r>
            <a:r>
              <a:rPr b="1" lang="en-US" sz="3800">
                <a:latin typeface="Calibri"/>
                <a:ea typeface="Calibri"/>
                <a:cs typeface="Calibri"/>
                <a:sym typeface="Calibri"/>
              </a:rPr>
              <a:t>: </a:t>
            </a:r>
            <a:endParaRPr b="1" sz="3800">
              <a:latin typeface="Calibri"/>
              <a:ea typeface="Calibri"/>
              <a:cs typeface="Calibri"/>
              <a:sym typeface="Calibri"/>
            </a:endParaRPr>
          </a:p>
          <a:p>
            <a:pPr indent="-469900" lvl="1" marL="914400" marR="0" rtl="0" algn="l">
              <a:lnSpc>
                <a:spcPct val="100000"/>
              </a:lnSpc>
              <a:spcBef>
                <a:spcPts val="0"/>
              </a:spcBef>
              <a:spcAft>
                <a:spcPts val="0"/>
              </a:spcAft>
              <a:buSzPts val="3800"/>
              <a:buChar char="○"/>
            </a:pPr>
            <a:r>
              <a:rPr lang="en-US" sz="3800">
                <a:latin typeface="Calibri"/>
                <a:ea typeface="Calibri"/>
                <a:cs typeface="Calibri"/>
                <a:sym typeface="Calibri"/>
              </a:rPr>
              <a:t>F</a:t>
            </a:r>
            <a:r>
              <a:rPr b="0" i="0" lang="en-US" sz="3800" u="none" cap="none" strike="noStrike">
                <a:solidFill>
                  <a:srgbClr val="000000"/>
                </a:solidFill>
                <a:latin typeface="Calibri"/>
                <a:ea typeface="Calibri"/>
                <a:cs typeface="Calibri"/>
                <a:sym typeface="Calibri"/>
              </a:rPr>
              <a:t>lush unused medications.</a:t>
            </a:r>
            <a:endParaRPr sz="3800">
              <a:latin typeface="Calibri"/>
              <a:ea typeface="Calibri"/>
              <a:cs typeface="Calibri"/>
              <a:sym typeface="Calibri"/>
            </a:endParaRPr>
          </a:p>
          <a:p>
            <a:pPr indent="-469900" lvl="1" marL="914400" marR="0" rtl="0" algn="l">
              <a:lnSpc>
                <a:spcPct val="100000"/>
              </a:lnSpc>
              <a:spcBef>
                <a:spcPts val="0"/>
              </a:spcBef>
              <a:spcAft>
                <a:spcPts val="0"/>
              </a:spcAft>
              <a:buSzPts val="3800"/>
              <a:buChar char="○"/>
            </a:pPr>
            <a:r>
              <a:rPr lang="en-US" sz="3800">
                <a:latin typeface="Calibri"/>
                <a:ea typeface="Calibri"/>
                <a:cs typeface="Calibri"/>
                <a:sym typeface="Calibri"/>
              </a:rPr>
              <a:t>P</a:t>
            </a:r>
            <a:r>
              <a:rPr b="0" i="0" lang="en-US" sz="3800" u="none" cap="none" strike="noStrike">
                <a:solidFill>
                  <a:srgbClr val="000000"/>
                </a:solidFill>
                <a:latin typeface="Calibri"/>
                <a:ea typeface="Calibri"/>
                <a:cs typeface="Calibri"/>
                <a:sym typeface="Calibri"/>
              </a:rPr>
              <a:t>our them down the drain.</a:t>
            </a:r>
            <a:endParaRPr b="0" i="0" sz="3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lang="en-US" sz="3800">
                <a:latin typeface="Calibri"/>
                <a:ea typeface="Calibri"/>
                <a:cs typeface="Calibri"/>
                <a:sym typeface="Calibri"/>
              </a:rPr>
              <a:t>   </a:t>
            </a:r>
            <a:r>
              <a:rPr b="1" lang="en-US" sz="3800">
                <a:latin typeface="Calibri"/>
                <a:ea typeface="Calibri"/>
                <a:cs typeface="Calibri"/>
                <a:sym typeface="Calibri"/>
              </a:rPr>
              <a:t> You Can:</a:t>
            </a:r>
            <a:endParaRPr b="1" sz="3800">
              <a:latin typeface="Calibri"/>
              <a:ea typeface="Calibri"/>
              <a:cs typeface="Calibri"/>
              <a:sym typeface="Calibri"/>
            </a:endParaRPr>
          </a:p>
          <a:p>
            <a:pPr indent="-469900" lvl="1" marL="914400" marR="0" rtl="0" algn="l">
              <a:lnSpc>
                <a:spcPct val="100000"/>
              </a:lnSpc>
              <a:spcBef>
                <a:spcPts val="0"/>
              </a:spcBef>
              <a:spcAft>
                <a:spcPts val="0"/>
              </a:spcAft>
              <a:buSzPts val="3800"/>
              <a:buChar char="○"/>
            </a:pPr>
            <a:r>
              <a:rPr b="0" i="0" lang="en-US" sz="3800" u="none" cap="none" strike="noStrike">
                <a:solidFill>
                  <a:srgbClr val="000000"/>
                </a:solidFill>
                <a:latin typeface="Calibri"/>
                <a:ea typeface="Calibri"/>
                <a:cs typeface="Calibri"/>
                <a:sym typeface="Calibri"/>
              </a:rPr>
              <a:t>Add water to liquids or pills and then mix them with salt, ashes, dirt, cat litter, coffee grounds, or sawdust to make them unattractive for children or animals to eat </a:t>
            </a:r>
            <a:r>
              <a:rPr lang="en-US" sz="3800">
                <a:latin typeface="Calibri"/>
                <a:ea typeface="Calibri"/>
                <a:cs typeface="Calibri"/>
                <a:sym typeface="Calibri"/>
              </a:rPr>
              <a:t>and then p</a:t>
            </a:r>
            <a:r>
              <a:rPr b="0" i="0" lang="en-US" sz="3800" u="none" cap="none" strike="noStrike">
                <a:solidFill>
                  <a:srgbClr val="000000"/>
                </a:solidFill>
                <a:latin typeface="Calibri"/>
                <a:ea typeface="Calibri"/>
                <a:cs typeface="Calibri"/>
                <a:sym typeface="Calibri"/>
              </a:rPr>
              <a:t>ut the mixture in a container such as a sealable bag or plastic tub and close it with strong tape before putting it in the trash.</a:t>
            </a:r>
            <a:endParaRPr b="0" i="0" sz="3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800">
              <a:latin typeface="Calibri"/>
              <a:ea typeface="Calibri"/>
              <a:cs typeface="Calibri"/>
              <a:sym typeface="Calibri"/>
            </a:endParaRPr>
          </a:p>
          <a:p>
            <a:pPr indent="0" lvl="0" marL="0" marR="0" rtl="0" algn="l">
              <a:lnSpc>
                <a:spcPct val="100000"/>
              </a:lnSpc>
              <a:spcBef>
                <a:spcPts val="0"/>
              </a:spcBef>
              <a:spcAft>
                <a:spcPts val="0"/>
              </a:spcAft>
              <a:buNone/>
            </a:pPr>
            <a:r>
              <a:rPr b="1" i="0" lang="en-US" sz="3800" u="none" cap="none" strike="noStrike">
                <a:solidFill>
                  <a:srgbClr val="000000"/>
                </a:solidFill>
                <a:latin typeface="Calibri"/>
                <a:ea typeface="Calibri"/>
                <a:cs typeface="Calibri"/>
                <a:sym typeface="Calibri"/>
              </a:rPr>
              <a:t>A medication disposal record must be maintained and turned in by the end of the month. </a:t>
            </a:r>
            <a:endParaRPr b="1" i="0" sz="3800" u="none" cap="none" strike="noStrike">
              <a:solidFill>
                <a:srgbClr val="000000"/>
              </a:solidFill>
              <a:latin typeface="Noto Sans Symbols"/>
              <a:ea typeface="Noto Sans Symbols"/>
              <a:cs typeface="Noto Sans Symbols"/>
              <a:sym typeface="Noto Sans Symbols"/>
            </a:endParaRPr>
          </a:p>
        </p:txBody>
      </p:sp>
      <p:pic>
        <p:nvPicPr>
          <p:cNvPr descr="A picture containing graphical user interface&#10;&#10;Description automatically generated" id="574" name="Google Shape;574;p177"/>
          <p:cNvPicPr preferRelativeResize="0"/>
          <p:nvPr/>
        </p:nvPicPr>
        <p:blipFill rotWithShape="1">
          <a:blip r:embed="rId3">
            <a:alphaModFix/>
          </a:blip>
          <a:srcRect b="0" l="0" r="0" t="0"/>
          <a:stretch/>
        </p:blipFill>
        <p:spPr>
          <a:xfrm>
            <a:off x="408775" y="852525"/>
            <a:ext cx="11556800" cy="9609875"/>
          </a:xfrm>
          <a:prstGeom prst="rect">
            <a:avLst/>
          </a:prstGeom>
          <a:noFill/>
          <a:ln>
            <a:noFill/>
          </a:ln>
        </p:spPr>
      </p:pic>
      <p:pic>
        <p:nvPicPr>
          <p:cNvPr id="575" name="Google Shape;575;p177"/>
          <p:cNvPicPr preferRelativeResize="0"/>
          <p:nvPr/>
        </p:nvPicPr>
        <p:blipFill rotWithShape="1">
          <a:blip r:embed="rId4">
            <a:alphaModFix/>
          </a:blip>
          <a:srcRect b="0" l="0" r="0" t="0"/>
          <a:stretch/>
        </p:blipFill>
        <p:spPr>
          <a:xfrm>
            <a:off x="21460278" y="10877148"/>
            <a:ext cx="2487384" cy="224871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10383139800_0_17"/>
          <p:cNvSpPr/>
          <p:nvPr>
            <p:ph idx="2" type="pic"/>
          </p:nvPr>
        </p:nvSpPr>
        <p:spPr>
          <a:xfrm flipH="1">
            <a:off x="1312800" y="0"/>
            <a:ext cx="22422300" cy="3257700"/>
          </a:xfrm>
          <a:prstGeom prst="rect">
            <a:avLst/>
          </a:prstGeom>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sz="6300" u="sng">
                <a:solidFill>
                  <a:schemeClr val="lt1"/>
                </a:solidFill>
              </a:rPr>
              <a:t>Disposal of Unused Medication</a:t>
            </a:r>
            <a:endParaRPr b="1" sz="6300" u="sng">
              <a:solidFill>
                <a:schemeClr val="lt1"/>
              </a:solidFill>
            </a:endParaRPr>
          </a:p>
          <a:p>
            <a:pPr indent="0" lvl="0" marL="0" rtl="0" algn="ctr">
              <a:lnSpc>
                <a:spcPct val="100000"/>
              </a:lnSpc>
              <a:spcBef>
                <a:spcPts val="0"/>
              </a:spcBef>
              <a:spcAft>
                <a:spcPts val="0"/>
              </a:spcAft>
              <a:buClr>
                <a:srgbClr val="000000"/>
              </a:buClr>
              <a:buFont typeface="Arial"/>
              <a:buNone/>
            </a:pPr>
            <a:r>
              <a:rPr b="1" lang="en-US" sz="6300" u="sng">
                <a:solidFill>
                  <a:schemeClr val="lt1"/>
                </a:solidFill>
              </a:rPr>
              <a:t>Continued</a:t>
            </a:r>
            <a:endParaRPr b="1" sz="6300" u="sng">
              <a:solidFill>
                <a:schemeClr val="lt1"/>
              </a:solidFill>
            </a:endParaRPr>
          </a:p>
          <a:p>
            <a:pPr indent="0" lvl="0" marL="0" rtl="0" algn="l">
              <a:spcBef>
                <a:spcPts val="2000"/>
              </a:spcBef>
              <a:spcAft>
                <a:spcPts val="0"/>
              </a:spcAft>
              <a:buNone/>
            </a:pPr>
            <a:r>
              <a:t/>
            </a:r>
            <a:endParaRPr/>
          </a:p>
        </p:txBody>
      </p:sp>
      <p:sp>
        <p:nvSpPr>
          <p:cNvPr id="582" name="Google Shape;582;g10383139800_0_17"/>
          <p:cNvSpPr txBox="1"/>
          <p:nvPr/>
        </p:nvSpPr>
        <p:spPr>
          <a:xfrm>
            <a:off x="2201200" y="3954050"/>
            <a:ext cx="9992400" cy="682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Font typeface="Arial"/>
              <a:buNone/>
            </a:pPr>
            <a:r>
              <a:rPr b="1" i="1" lang="en-US" sz="3800">
                <a:latin typeface="Calibri"/>
                <a:ea typeface="Calibri"/>
                <a:cs typeface="Calibri"/>
                <a:sym typeface="Calibri"/>
              </a:rPr>
              <a:t>The record must show:</a:t>
            </a:r>
            <a:endParaRPr b="1" sz="3800"/>
          </a:p>
          <a:p>
            <a:pPr indent="-584200" lvl="0" marL="571500" rtl="0" algn="l">
              <a:lnSpc>
                <a:spcPct val="115000"/>
              </a:lnSpc>
              <a:spcBef>
                <a:spcPts val="0"/>
              </a:spcBef>
              <a:spcAft>
                <a:spcPts val="0"/>
              </a:spcAft>
              <a:buSzPts val="3800"/>
              <a:buFont typeface="Noto Sans Symbols"/>
              <a:buChar char="⮚"/>
            </a:pPr>
            <a:r>
              <a:rPr lang="en-US" sz="3800">
                <a:latin typeface="Calibri"/>
                <a:ea typeface="Calibri"/>
                <a:cs typeface="Calibri"/>
                <a:sym typeface="Calibri"/>
              </a:rPr>
              <a:t>A description of the prescribed medication and the amount disposed.</a:t>
            </a:r>
            <a:endParaRPr sz="3800">
              <a:latin typeface="Noto Sans Symbols"/>
              <a:ea typeface="Noto Sans Symbols"/>
              <a:cs typeface="Noto Sans Symbols"/>
              <a:sym typeface="Noto Sans Symbols"/>
            </a:endParaRPr>
          </a:p>
          <a:p>
            <a:pPr indent="-584200" lvl="0" marL="571500" rtl="0" algn="l">
              <a:lnSpc>
                <a:spcPct val="115000"/>
              </a:lnSpc>
              <a:spcBef>
                <a:spcPts val="0"/>
              </a:spcBef>
              <a:spcAft>
                <a:spcPts val="0"/>
              </a:spcAft>
              <a:buSzPts val="3800"/>
              <a:buFont typeface="Noto Sans Symbols"/>
              <a:buChar char="⮚"/>
            </a:pPr>
            <a:r>
              <a:rPr lang="en-US" sz="3800">
                <a:latin typeface="Calibri"/>
                <a:ea typeface="Calibri"/>
                <a:cs typeface="Calibri"/>
                <a:sym typeface="Calibri"/>
              </a:rPr>
              <a:t>The child in care for whom the medication was prescribed.</a:t>
            </a:r>
            <a:endParaRPr sz="3800">
              <a:latin typeface="Noto Sans Symbols"/>
              <a:ea typeface="Noto Sans Symbols"/>
              <a:cs typeface="Noto Sans Symbols"/>
              <a:sym typeface="Noto Sans Symbols"/>
            </a:endParaRPr>
          </a:p>
          <a:p>
            <a:pPr indent="-584200" lvl="0" marL="571500" rtl="0" algn="l">
              <a:lnSpc>
                <a:spcPct val="115000"/>
              </a:lnSpc>
              <a:spcBef>
                <a:spcPts val="0"/>
              </a:spcBef>
              <a:spcAft>
                <a:spcPts val="0"/>
              </a:spcAft>
              <a:buSzPts val="3800"/>
              <a:buFont typeface="Noto Sans Symbols"/>
              <a:buChar char="⮚"/>
            </a:pPr>
            <a:r>
              <a:rPr lang="en-US" sz="3800">
                <a:latin typeface="Calibri"/>
                <a:ea typeface="Calibri"/>
                <a:cs typeface="Calibri"/>
                <a:sym typeface="Calibri"/>
              </a:rPr>
              <a:t>The reason for disposal.</a:t>
            </a:r>
            <a:endParaRPr sz="3800">
              <a:latin typeface="Noto Sans Symbols"/>
              <a:ea typeface="Noto Sans Symbols"/>
              <a:cs typeface="Noto Sans Symbols"/>
              <a:sym typeface="Noto Sans Symbols"/>
            </a:endParaRPr>
          </a:p>
          <a:p>
            <a:pPr indent="-584200" lvl="0" marL="571500" rtl="0" algn="l">
              <a:lnSpc>
                <a:spcPct val="115000"/>
              </a:lnSpc>
              <a:spcBef>
                <a:spcPts val="0"/>
              </a:spcBef>
              <a:spcAft>
                <a:spcPts val="0"/>
              </a:spcAft>
              <a:buSzPts val="3800"/>
              <a:buFont typeface="Noto Sans Symbols"/>
              <a:buChar char="⮚"/>
            </a:pPr>
            <a:r>
              <a:rPr lang="en-US" sz="3800">
                <a:latin typeface="Calibri"/>
                <a:ea typeface="Calibri"/>
                <a:cs typeface="Calibri"/>
                <a:sym typeface="Calibri"/>
              </a:rPr>
              <a:t>The method of disposal.</a:t>
            </a:r>
            <a:endParaRPr sz="3800">
              <a:latin typeface="Noto Sans Symbols"/>
              <a:ea typeface="Noto Sans Symbols"/>
              <a:cs typeface="Noto Sans Symbols"/>
              <a:sym typeface="Noto Sans Symbols"/>
            </a:endParaRPr>
          </a:p>
          <a:p>
            <a:pPr indent="-584200" lvl="0" marL="571500" rtl="0" algn="l">
              <a:lnSpc>
                <a:spcPct val="115000"/>
              </a:lnSpc>
              <a:spcBef>
                <a:spcPts val="0"/>
              </a:spcBef>
              <a:spcAft>
                <a:spcPts val="0"/>
              </a:spcAft>
              <a:buSzPts val="3800"/>
              <a:buFont typeface="Noto Sans Symbols"/>
              <a:buChar char="⮚"/>
            </a:pPr>
            <a:r>
              <a:rPr lang="en-US" sz="3800">
                <a:latin typeface="Calibri"/>
                <a:ea typeface="Calibri"/>
                <a:cs typeface="Calibri"/>
                <a:sym typeface="Calibri"/>
              </a:rPr>
              <a:t>The name of the person disposing the medication, and the initials of an adult witness.</a:t>
            </a:r>
            <a:endParaRPr sz="1600"/>
          </a:p>
        </p:txBody>
      </p:sp>
      <p:pic>
        <p:nvPicPr>
          <p:cNvPr id="583" name="Google Shape;583;g10383139800_0_17"/>
          <p:cNvPicPr preferRelativeResize="0"/>
          <p:nvPr/>
        </p:nvPicPr>
        <p:blipFill rotWithShape="1">
          <a:blip r:embed="rId3">
            <a:alphaModFix/>
          </a:blip>
          <a:srcRect b="0" l="0" r="0" t="0"/>
          <a:stretch/>
        </p:blipFill>
        <p:spPr>
          <a:xfrm>
            <a:off x="13701303" y="4875597"/>
            <a:ext cx="9321925" cy="8427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12"/>
          <p:cNvSpPr/>
          <p:nvPr/>
        </p:nvSpPr>
        <p:spPr>
          <a:xfrm>
            <a:off x="2272879" y="1201784"/>
            <a:ext cx="3657601"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sp>
        <p:nvSpPr>
          <p:cNvPr id="590" name="Google Shape;590;p12"/>
          <p:cNvSpPr/>
          <p:nvPr/>
        </p:nvSpPr>
        <p:spPr>
          <a:xfrm>
            <a:off x="590476" y="1844425"/>
            <a:ext cx="10104000" cy="10429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en-US" sz="3800" u="sng" cap="none" strike="noStrike">
                <a:solidFill>
                  <a:srgbClr val="000000"/>
                </a:solidFill>
                <a:latin typeface="Calibri"/>
                <a:ea typeface="Calibri"/>
                <a:cs typeface="Calibri"/>
                <a:sym typeface="Calibri"/>
              </a:rPr>
              <a:t>Leftover Medication</a:t>
            </a:r>
            <a:r>
              <a:rPr b="1" i="0" lang="en-US" sz="3800" u="none" cap="none" strike="noStrike">
                <a:solidFill>
                  <a:srgbClr val="000000"/>
                </a:solidFill>
                <a:latin typeface="Calibri"/>
                <a:ea typeface="Calibri"/>
                <a:cs typeface="Calibri"/>
                <a:sym typeface="Calibri"/>
              </a:rPr>
              <a:t>:</a:t>
            </a:r>
            <a:endParaRPr b="0" i="0" sz="3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en-US" sz="3800" u="none" cap="none" strike="noStrike">
                <a:solidFill>
                  <a:srgbClr val="000000"/>
                </a:solidFill>
                <a:latin typeface="Calibri"/>
                <a:ea typeface="Calibri"/>
                <a:cs typeface="Calibri"/>
                <a:sym typeface="Calibri"/>
              </a:rPr>
              <a:t>If a child has left Youth Unlimited Inc. program and medication is left behind the foster parent must immediately contact the YUI </a:t>
            </a:r>
            <a:r>
              <a:rPr lang="en-US" sz="3800">
                <a:latin typeface="Calibri"/>
                <a:ea typeface="Calibri"/>
                <a:cs typeface="Calibri"/>
                <a:sym typeface="Calibri"/>
              </a:rPr>
              <a:t>Program Staff.</a:t>
            </a:r>
            <a:r>
              <a:rPr b="0" i="0" lang="en-US" sz="3800" u="none" cap="none" strike="noStrike">
                <a:solidFill>
                  <a:srgbClr val="000000"/>
                </a:solidFill>
                <a:latin typeface="Calibri"/>
                <a:ea typeface="Calibri"/>
                <a:cs typeface="Calibri"/>
                <a:sym typeface="Calibri"/>
              </a:rPr>
              <a:t> The YUI</a:t>
            </a:r>
            <a:r>
              <a:rPr lang="en-US" sz="3800">
                <a:latin typeface="Calibri"/>
                <a:ea typeface="Calibri"/>
                <a:cs typeface="Calibri"/>
                <a:sym typeface="Calibri"/>
              </a:rPr>
              <a:t> Staff</a:t>
            </a:r>
            <a:r>
              <a:rPr b="0" i="0" lang="en-US" sz="3800" u="none" cap="none" strike="noStrike">
                <a:solidFill>
                  <a:srgbClr val="000000"/>
                </a:solidFill>
                <a:latin typeface="Calibri"/>
                <a:ea typeface="Calibri"/>
                <a:cs typeface="Calibri"/>
                <a:sym typeface="Calibri"/>
              </a:rPr>
              <a:t> will contact the DHS guardian and develop a plan to dispose of or give the medication to the DHS guardian. </a:t>
            </a:r>
            <a:endParaRPr b="0" i="0" sz="3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br>
              <a:rPr b="0" i="0" lang="en-US" sz="3800" u="none" cap="none" strike="noStrike">
                <a:solidFill>
                  <a:srgbClr val="000000"/>
                </a:solidFill>
                <a:latin typeface="Arial"/>
                <a:ea typeface="Arial"/>
                <a:cs typeface="Arial"/>
                <a:sym typeface="Arial"/>
              </a:rPr>
            </a:br>
            <a:r>
              <a:rPr b="1" i="0" lang="en-US" sz="3800" u="sng" cap="none" strike="noStrike">
                <a:solidFill>
                  <a:srgbClr val="000000"/>
                </a:solidFill>
                <a:latin typeface="Calibri"/>
                <a:ea typeface="Calibri"/>
                <a:cs typeface="Calibri"/>
                <a:sym typeface="Calibri"/>
              </a:rPr>
              <a:t>Review of Medications</a:t>
            </a:r>
            <a:endParaRPr b="1" i="0" sz="3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lang="en-US" sz="3800">
                <a:latin typeface="Calibri"/>
                <a:ea typeface="Calibri"/>
                <a:cs typeface="Calibri"/>
                <a:sym typeface="Calibri"/>
              </a:rPr>
              <a:t>For e</a:t>
            </a:r>
            <a:r>
              <a:rPr b="0" i="0" lang="en-US" sz="3800" u="none" cap="none" strike="noStrike">
                <a:solidFill>
                  <a:srgbClr val="000000"/>
                </a:solidFill>
                <a:latin typeface="Calibri"/>
                <a:ea typeface="Calibri"/>
                <a:cs typeface="Calibri"/>
                <a:sym typeface="Calibri"/>
              </a:rPr>
              <a:t>ach child in care, their prescription and non-prescription medications are reviewed </a:t>
            </a:r>
            <a:r>
              <a:rPr lang="en-US" sz="3800">
                <a:latin typeface="Calibri"/>
                <a:ea typeface="Calibri"/>
                <a:cs typeface="Calibri"/>
                <a:sym typeface="Calibri"/>
              </a:rPr>
              <a:t>monthly </a:t>
            </a:r>
            <a:r>
              <a:rPr b="0" i="0" lang="en-US" sz="3800" u="none" cap="none" strike="noStrike">
                <a:solidFill>
                  <a:srgbClr val="000000"/>
                </a:solidFill>
                <a:latin typeface="Calibri"/>
                <a:ea typeface="Calibri"/>
                <a:cs typeface="Calibri"/>
                <a:sym typeface="Calibri"/>
              </a:rPr>
              <a:t>by a Youth Unlimited Inc. staff member, unless the medications are all provided through a single pharmacy. </a:t>
            </a:r>
            <a:endParaRPr b="0" i="0" sz="3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2000" u="none" cap="none" strike="noStrike">
                <a:solidFill>
                  <a:srgbClr val="000000"/>
                </a:solidFill>
                <a:latin typeface="Arial"/>
                <a:ea typeface="Arial"/>
                <a:cs typeface="Arial"/>
                <a:sym typeface="Arial"/>
              </a:rPr>
            </a:br>
            <a:endParaRPr b="0" i="0" sz="1600" u="none" cap="none" strike="noStrike">
              <a:solidFill>
                <a:schemeClr val="dk2"/>
              </a:solidFill>
              <a:latin typeface="Roboto Light"/>
              <a:ea typeface="Roboto Light"/>
              <a:cs typeface="Roboto Light"/>
              <a:sym typeface="Roboto Light"/>
            </a:endParaRPr>
          </a:p>
        </p:txBody>
      </p:sp>
      <p:pic>
        <p:nvPicPr>
          <p:cNvPr id="591" name="Google Shape;591;p12"/>
          <p:cNvPicPr preferRelativeResize="0"/>
          <p:nvPr/>
        </p:nvPicPr>
        <p:blipFill rotWithShape="1">
          <a:blip r:embed="rId3">
            <a:alphaModFix/>
          </a:blip>
          <a:srcRect b="0" l="0" r="0" t="0"/>
          <a:stretch/>
        </p:blipFill>
        <p:spPr>
          <a:xfrm>
            <a:off x="12193587" y="1384663"/>
            <a:ext cx="11319556" cy="115214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178"/>
          <p:cNvSpPr txBox="1"/>
          <p:nvPr/>
        </p:nvSpPr>
        <p:spPr>
          <a:xfrm>
            <a:off x="375200" y="783775"/>
            <a:ext cx="23268600" cy="1339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200" u="sng" cap="none" strike="noStrike">
                <a:solidFill>
                  <a:srgbClr val="000000"/>
                </a:solidFill>
                <a:latin typeface="Calibri"/>
                <a:ea typeface="Calibri"/>
                <a:cs typeface="Calibri"/>
                <a:sym typeface="Calibri"/>
              </a:rPr>
              <a:t>Compliance w/BRS OAR 413-070-0470</a:t>
            </a:r>
            <a:endParaRPr b="1" i="0" sz="4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3100">
              <a:latin typeface="Calibri"/>
              <a:ea typeface="Calibri"/>
              <a:cs typeface="Calibri"/>
              <a:sym typeface="Calibri"/>
            </a:endParaRPr>
          </a:p>
          <a:p>
            <a:pPr indent="0" lvl="0" marL="0" marR="0" rtl="0" algn="l">
              <a:lnSpc>
                <a:spcPct val="115000"/>
              </a:lnSpc>
              <a:spcBef>
                <a:spcPts val="0"/>
              </a:spcBef>
              <a:spcAft>
                <a:spcPts val="0"/>
              </a:spcAft>
              <a:buNone/>
            </a:pPr>
            <a:r>
              <a:rPr b="0" i="0" lang="en-US" sz="3800" u="none" cap="none" strike="noStrike">
                <a:solidFill>
                  <a:srgbClr val="000000"/>
                </a:solidFill>
                <a:latin typeface="Calibri"/>
                <a:ea typeface="Calibri"/>
                <a:cs typeface="Calibri"/>
                <a:sym typeface="Calibri"/>
              </a:rPr>
              <a:t>At Youth Unlimited Inc., all proctor Foster parents and staff and/or staff will:</a:t>
            </a:r>
            <a:endParaRPr sz="3800"/>
          </a:p>
          <a:p>
            <a:pPr indent="0" lvl="0" marL="400050" marR="0" rtl="0" algn="l">
              <a:lnSpc>
                <a:spcPct val="115000"/>
              </a:lnSpc>
              <a:spcBef>
                <a:spcPts val="0"/>
              </a:spcBef>
              <a:spcAft>
                <a:spcPts val="0"/>
              </a:spcAft>
              <a:buNone/>
            </a:pPr>
            <a:r>
              <a:rPr b="0" i="0" lang="en-US" sz="3800" u="none" cap="none" strike="noStrike">
                <a:solidFill>
                  <a:srgbClr val="000000"/>
                </a:solidFill>
                <a:latin typeface="Calibri"/>
                <a:ea typeface="Calibri"/>
                <a:cs typeface="Calibri"/>
                <a:sym typeface="Calibri"/>
              </a:rPr>
              <a:t>(a) Notify the child-in-care case manager within one business day after receiving a new prescription or knowledge of a new prescription for psychotropic medication for a child or young adult; and</a:t>
            </a:r>
            <a:endParaRPr b="0" i="0" sz="3800" u="none" cap="none" strike="noStrike">
              <a:solidFill>
                <a:srgbClr val="000000"/>
              </a:solidFill>
              <a:latin typeface="Arial"/>
              <a:ea typeface="Arial"/>
              <a:cs typeface="Arial"/>
              <a:sym typeface="Arial"/>
            </a:endParaRPr>
          </a:p>
          <a:p>
            <a:pPr indent="0" lvl="0" marL="400050" marR="0" rtl="0" algn="l">
              <a:lnSpc>
                <a:spcPct val="115000"/>
              </a:lnSpc>
              <a:spcBef>
                <a:spcPts val="0"/>
              </a:spcBef>
              <a:spcAft>
                <a:spcPts val="0"/>
              </a:spcAft>
              <a:buNone/>
            </a:pPr>
            <a:r>
              <a:rPr b="0" i="0" lang="en-US" sz="3800" u="none" cap="none" strike="noStrike">
                <a:solidFill>
                  <a:srgbClr val="000000"/>
                </a:solidFill>
                <a:latin typeface="Calibri"/>
                <a:ea typeface="Calibri"/>
                <a:cs typeface="Calibri"/>
                <a:sym typeface="Calibri"/>
              </a:rPr>
              <a:t>(b) Obtain authorization from the Department prior to filling a prescription for and administering a new psychotropic medication.</a:t>
            </a:r>
            <a:endParaRPr sz="3800"/>
          </a:p>
          <a:p>
            <a:pPr indent="0" lvl="0" marL="400050" marR="0" rtl="0" algn="l">
              <a:lnSpc>
                <a:spcPct val="115000"/>
              </a:lnSpc>
              <a:spcBef>
                <a:spcPts val="0"/>
              </a:spcBef>
              <a:spcAft>
                <a:spcPts val="0"/>
              </a:spcAft>
              <a:buNone/>
            </a:pPr>
            <a:r>
              <a:t/>
            </a:r>
            <a:endParaRPr b="0" i="0" sz="3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en-US" sz="3800" u="none" cap="none" strike="noStrike">
                <a:solidFill>
                  <a:srgbClr val="000000"/>
                </a:solidFill>
                <a:latin typeface="Calibri"/>
                <a:ea typeface="Calibri"/>
                <a:cs typeface="Calibri"/>
                <a:sym typeface="Calibri"/>
              </a:rPr>
              <a:t>(2) The YUI proctor foster parent or staff must provide written or verbal notification to the guardian or guardian's supervisor within one business day when a licensed medical professional prescribes a change in dosage, suspension, or discontinuation of the current psychotropic medication.</a:t>
            </a:r>
            <a:endParaRPr sz="3800"/>
          </a:p>
          <a:p>
            <a:pPr indent="0" lvl="0" marL="0" marR="0" rtl="0" algn="l">
              <a:lnSpc>
                <a:spcPct val="115000"/>
              </a:lnSpc>
              <a:spcBef>
                <a:spcPts val="0"/>
              </a:spcBef>
              <a:spcAft>
                <a:spcPts val="0"/>
              </a:spcAft>
              <a:buNone/>
            </a:pPr>
            <a:r>
              <a:t/>
            </a:r>
            <a:endParaRPr b="0" i="0" sz="3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en-US" sz="3800" u="none" cap="none" strike="noStrike">
                <a:solidFill>
                  <a:srgbClr val="000000"/>
                </a:solidFill>
                <a:latin typeface="Calibri"/>
                <a:ea typeface="Calibri"/>
                <a:cs typeface="Calibri"/>
                <a:sym typeface="Calibri"/>
              </a:rPr>
              <a:t>(3) The YUI proctor foster parent or staff must keep current medical and mental health care records and medication logs of a child or young adult in the care or custody of the Department. </a:t>
            </a:r>
            <a:endParaRPr sz="3800"/>
          </a:p>
          <a:p>
            <a:pPr indent="0" lvl="0" marL="0" marR="0" rtl="0" algn="l">
              <a:lnSpc>
                <a:spcPct val="115000"/>
              </a:lnSpc>
              <a:spcBef>
                <a:spcPts val="0"/>
              </a:spcBef>
              <a:spcAft>
                <a:spcPts val="0"/>
              </a:spcAft>
              <a:buNone/>
            </a:pPr>
            <a:r>
              <a:t/>
            </a:r>
            <a:endParaRPr b="0" i="0" sz="3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en-US" sz="3800" u="none" cap="none" strike="noStrike">
                <a:solidFill>
                  <a:srgbClr val="000000"/>
                </a:solidFill>
                <a:latin typeface="Calibri"/>
                <a:ea typeface="Calibri"/>
                <a:cs typeface="Calibri"/>
                <a:sym typeface="Calibri"/>
              </a:rPr>
              <a:t>(4) The YUI proctor foster parent or staff certified by the Department must keep a current medication log on a form approved by the Department. A provider must keep a current medication log either on the form approved by the Department or on a form provided by the private child-caring agency. </a:t>
            </a:r>
            <a:endParaRPr sz="3800"/>
          </a:p>
          <a:p>
            <a:pPr indent="0" lvl="0" marL="0" marR="0" rtl="0" algn="l">
              <a:lnSpc>
                <a:spcPct val="115000"/>
              </a:lnSpc>
              <a:spcBef>
                <a:spcPts val="0"/>
              </a:spcBef>
              <a:spcAft>
                <a:spcPts val="0"/>
              </a:spcAft>
              <a:buNone/>
            </a:pPr>
            <a:r>
              <a:t/>
            </a:r>
            <a:endParaRPr b="0" i="1" sz="3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597" name="Google Shape;597;p178"/>
          <p:cNvPicPr preferRelativeResize="0"/>
          <p:nvPr/>
        </p:nvPicPr>
        <p:blipFill rotWithShape="1">
          <a:blip r:embed="rId3">
            <a:alphaModFix/>
          </a:blip>
          <a:srcRect b="0" l="0" r="0" t="0"/>
          <a:stretch/>
        </p:blipFill>
        <p:spPr>
          <a:xfrm>
            <a:off x="20852184" y="-1"/>
            <a:ext cx="3165941" cy="3169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10383139800_0_26"/>
          <p:cNvSpPr txBox="1"/>
          <p:nvPr/>
        </p:nvSpPr>
        <p:spPr>
          <a:xfrm>
            <a:off x="1660925" y="1419825"/>
            <a:ext cx="19931100" cy="1077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200" u="sng">
                <a:latin typeface="Calibri"/>
                <a:ea typeface="Calibri"/>
                <a:cs typeface="Calibri"/>
                <a:sym typeface="Calibri"/>
              </a:rPr>
              <a:t>Compliance w/BRS OAR 413-070-0470</a:t>
            </a:r>
            <a:endParaRPr b="1" sz="4200" u="sng">
              <a:latin typeface="Calibri"/>
              <a:ea typeface="Calibri"/>
              <a:cs typeface="Calibri"/>
              <a:sym typeface="Calibri"/>
            </a:endParaRPr>
          </a:p>
          <a:p>
            <a:pPr indent="0" lvl="0" marL="0" rtl="0" algn="ctr">
              <a:spcBef>
                <a:spcPts val="0"/>
              </a:spcBef>
              <a:spcAft>
                <a:spcPts val="0"/>
              </a:spcAft>
              <a:buClr>
                <a:srgbClr val="000000"/>
              </a:buClr>
              <a:buFont typeface="Arial"/>
              <a:buNone/>
            </a:pPr>
            <a:r>
              <a:t/>
            </a:r>
            <a:endParaRPr b="1" sz="4000" u="sng">
              <a:latin typeface="Calibri"/>
              <a:ea typeface="Calibri"/>
              <a:cs typeface="Calibri"/>
              <a:sym typeface="Calibri"/>
            </a:endParaRPr>
          </a:p>
          <a:p>
            <a:pPr indent="0" lvl="0" marL="0" rtl="0" algn="l">
              <a:lnSpc>
                <a:spcPct val="115000"/>
              </a:lnSpc>
              <a:spcBef>
                <a:spcPts val="0"/>
              </a:spcBef>
              <a:spcAft>
                <a:spcPts val="0"/>
              </a:spcAft>
              <a:buClr>
                <a:srgbClr val="000000"/>
              </a:buClr>
              <a:buFont typeface="Arial"/>
              <a:buNone/>
            </a:pPr>
            <a:r>
              <a:t/>
            </a:r>
            <a:endParaRPr sz="3800"/>
          </a:p>
          <a:p>
            <a:pPr indent="0" lvl="0" marL="0" rtl="0" algn="l">
              <a:lnSpc>
                <a:spcPct val="115000"/>
              </a:lnSpc>
              <a:spcBef>
                <a:spcPts val="0"/>
              </a:spcBef>
              <a:spcAft>
                <a:spcPts val="0"/>
              </a:spcAft>
              <a:buClr>
                <a:srgbClr val="000000"/>
              </a:buClr>
              <a:buFont typeface="Arial"/>
              <a:buNone/>
            </a:pPr>
            <a:r>
              <a:rPr lang="en-US" sz="3800">
                <a:latin typeface="Calibri"/>
                <a:ea typeface="Calibri"/>
                <a:cs typeface="Calibri"/>
                <a:sym typeface="Calibri"/>
              </a:rPr>
              <a:t>(5) The YUI proctor foster parent or staff may not discontinue, change, or otherwise alter the prescribed administration of a psychotropic medication for a child or young adult in substitute care without direction from the licensed medical professional.</a:t>
            </a:r>
            <a:endParaRPr sz="3800"/>
          </a:p>
          <a:p>
            <a:pPr indent="0" lvl="0" marL="0" rtl="0" algn="l">
              <a:lnSpc>
                <a:spcPct val="115000"/>
              </a:lnSpc>
              <a:spcBef>
                <a:spcPts val="0"/>
              </a:spcBef>
              <a:spcAft>
                <a:spcPts val="0"/>
              </a:spcAft>
              <a:buClr>
                <a:srgbClr val="000000"/>
              </a:buClr>
              <a:buFont typeface="Arial"/>
              <a:buNone/>
            </a:pPr>
            <a:r>
              <a:t/>
            </a:r>
            <a:endParaRPr sz="3800"/>
          </a:p>
          <a:p>
            <a:pPr indent="0" lvl="0" marL="0" rtl="0" algn="l">
              <a:lnSpc>
                <a:spcPct val="115000"/>
              </a:lnSpc>
              <a:spcBef>
                <a:spcPts val="0"/>
              </a:spcBef>
              <a:spcAft>
                <a:spcPts val="0"/>
              </a:spcAft>
              <a:buClr>
                <a:srgbClr val="000000"/>
              </a:buClr>
              <a:buFont typeface="Arial"/>
              <a:buNone/>
            </a:pPr>
            <a:r>
              <a:rPr lang="en-US" sz="3800">
                <a:latin typeface="Calibri"/>
                <a:ea typeface="Calibri"/>
                <a:cs typeface="Calibri"/>
                <a:sym typeface="Calibri"/>
              </a:rPr>
              <a:t>(6) The YUI proctor foster parent or staff  may not use alternative medications intended to alter or affect mood or behavior, such as herbal supplements, nutritional supplements, or homeopathic remedies, without direction and supervision of a licensed medical professional, and must notify the Department when any such alternative medication is directed.</a:t>
            </a:r>
            <a:endParaRPr sz="3800"/>
          </a:p>
          <a:p>
            <a:pPr indent="0" lvl="0" marL="0" rtl="0" algn="l">
              <a:lnSpc>
                <a:spcPct val="115000"/>
              </a:lnSpc>
              <a:spcBef>
                <a:spcPts val="0"/>
              </a:spcBef>
              <a:spcAft>
                <a:spcPts val="0"/>
              </a:spcAft>
              <a:buClr>
                <a:srgbClr val="000000"/>
              </a:buClr>
              <a:buFont typeface="Arial"/>
              <a:buNone/>
            </a:pPr>
            <a:br>
              <a:rPr lang="en-US" sz="3800"/>
            </a:br>
            <a:r>
              <a:rPr i="1" lang="en-US" sz="3800">
                <a:latin typeface="Calibri"/>
                <a:ea typeface="Calibri"/>
                <a:cs typeface="Calibri"/>
                <a:sym typeface="Calibri"/>
              </a:rPr>
              <a:t>All Foster parents and staff are required to submit copies of their medication logs in their Payment Invoice Packet, by the first of each month to their YUI case manager.  This includes completed medication logs and any medication records obtained during medical visits and records of appointments to the Department at the end of each month. This also must include </a:t>
            </a:r>
            <a:endParaRPr sz="3800"/>
          </a:p>
        </p:txBody>
      </p:sp>
      <p:pic>
        <p:nvPicPr>
          <p:cNvPr id="604" name="Google Shape;604;g10383139800_0_26"/>
          <p:cNvPicPr preferRelativeResize="0"/>
          <p:nvPr/>
        </p:nvPicPr>
        <p:blipFill rotWithShape="1">
          <a:blip r:embed="rId3">
            <a:alphaModFix/>
          </a:blip>
          <a:srcRect b="0" l="0" r="0" t="0"/>
          <a:stretch/>
        </p:blipFill>
        <p:spPr>
          <a:xfrm>
            <a:off x="19373051" y="8689455"/>
            <a:ext cx="4774424" cy="48595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
          <p:cNvSpPr/>
          <p:nvPr/>
        </p:nvSpPr>
        <p:spPr>
          <a:xfrm>
            <a:off x="-1" y="4563291"/>
            <a:ext cx="748937" cy="45807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sp>
        <p:nvSpPr>
          <p:cNvPr id="472" name="Google Shape;472;p5"/>
          <p:cNvSpPr txBox="1"/>
          <p:nvPr/>
        </p:nvSpPr>
        <p:spPr>
          <a:xfrm>
            <a:off x="2881677" y="2650667"/>
            <a:ext cx="8334300" cy="12264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US" sz="3700" u="sng" cap="none" strike="noStrike">
                <a:solidFill>
                  <a:srgbClr val="000000"/>
                </a:solidFill>
                <a:latin typeface="Calibri"/>
                <a:ea typeface="Calibri"/>
                <a:cs typeface="Calibri"/>
                <a:sym typeface="Calibri"/>
              </a:rPr>
              <a:t>Medication Management Training</a:t>
            </a:r>
            <a:endParaRPr b="0" i="0" sz="3700" u="none" cap="none" strike="noStrike">
              <a:solidFill>
                <a:srgbClr val="000000"/>
              </a:solidFill>
              <a:latin typeface="Arial"/>
              <a:ea typeface="Arial"/>
              <a:cs typeface="Arial"/>
              <a:sym typeface="Arial"/>
            </a:endParaRPr>
          </a:p>
          <a:p>
            <a:pPr indent="-463550" lvl="0" marL="457200" marR="0" rtl="0" algn="l">
              <a:lnSpc>
                <a:spcPct val="115000"/>
              </a:lnSpc>
              <a:spcBef>
                <a:spcPts val="0"/>
              </a:spcBef>
              <a:spcAft>
                <a:spcPts val="0"/>
              </a:spcAft>
              <a:buClr>
                <a:srgbClr val="000000"/>
              </a:buClr>
              <a:buSzPts val="3700"/>
              <a:buFont typeface="Calibri"/>
              <a:buChar char="➢"/>
            </a:pPr>
            <a:r>
              <a:rPr b="0" i="0" lang="en-US" sz="3700" u="none" cap="none" strike="noStrike">
                <a:solidFill>
                  <a:srgbClr val="000000"/>
                </a:solidFill>
                <a:latin typeface="Calibri"/>
                <a:ea typeface="Calibri"/>
                <a:cs typeface="Calibri"/>
                <a:sym typeface="Calibri"/>
              </a:rPr>
              <a:t>Foster parents and staff must be trained on medication management in order to administer medication to any foster child in their care. </a:t>
            </a:r>
            <a:endParaRPr b="0" i="0" sz="3700" u="none" cap="none" strike="noStrike">
              <a:solidFill>
                <a:srgbClr val="000000"/>
              </a:solidFill>
              <a:latin typeface="Calibri"/>
              <a:ea typeface="Calibri"/>
              <a:cs typeface="Calibri"/>
              <a:sym typeface="Calibri"/>
            </a:endParaRPr>
          </a:p>
          <a:p>
            <a:pPr indent="-463550" lvl="0" marL="457200" marR="0" rtl="0" algn="l">
              <a:lnSpc>
                <a:spcPct val="115000"/>
              </a:lnSpc>
              <a:spcBef>
                <a:spcPts val="0"/>
              </a:spcBef>
              <a:spcAft>
                <a:spcPts val="0"/>
              </a:spcAft>
              <a:buClr>
                <a:srgbClr val="000000"/>
              </a:buClr>
              <a:buSzPts val="3700"/>
              <a:buFont typeface="Calibri"/>
              <a:buChar char="➢"/>
            </a:pPr>
            <a:r>
              <a:rPr b="0" i="0" lang="en-US" sz="3700" u="none" cap="none" strike="noStrike">
                <a:solidFill>
                  <a:srgbClr val="000000"/>
                </a:solidFill>
                <a:latin typeface="Calibri"/>
                <a:ea typeface="Calibri"/>
                <a:cs typeface="Calibri"/>
                <a:sym typeface="Calibri"/>
              </a:rPr>
              <a:t>The medication management training happens as a part of the YUI Foster Parent Pre-Service Training for certification. </a:t>
            </a:r>
            <a:endParaRPr b="0" i="0" sz="3700" u="none" cap="none" strike="noStrike">
              <a:solidFill>
                <a:srgbClr val="000000"/>
              </a:solidFill>
              <a:latin typeface="Calibri"/>
              <a:ea typeface="Calibri"/>
              <a:cs typeface="Calibri"/>
              <a:sym typeface="Calibri"/>
            </a:endParaRPr>
          </a:p>
          <a:p>
            <a:pPr indent="-463550" lvl="0" marL="457200" marR="0" rtl="0" algn="l">
              <a:lnSpc>
                <a:spcPct val="115000"/>
              </a:lnSpc>
              <a:spcBef>
                <a:spcPts val="0"/>
              </a:spcBef>
              <a:spcAft>
                <a:spcPts val="0"/>
              </a:spcAft>
              <a:buClr>
                <a:srgbClr val="000000"/>
              </a:buClr>
              <a:buSzPts val="3700"/>
              <a:buFont typeface="Calibri"/>
              <a:buChar char="➢"/>
            </a:pPr>
            <a:r>
              <a:rPr b="0" i="0" lang="en-US" sz="3700" u="none" cap="none" strike="noStrike">
                <a:solidFill>
                  <a:srgbClr val="000000"/>
                </a:solidFill>
                <a:latin typeface="Calibri"/>
                <a:ea typeface="Calibri"/>
                <a:cs typeface="Calibri"/>
                <a:sym typeface="Calibri"/>
              </a:rPr>
              <a:t>Additional questions about medication that YUI or other sources </a:t>
            </a:r>
            <a:r>
              <a:rPr b="0" i="0" lang="en-US" sz="3700" u="sng" cap="none" strike="noStrike">
                <a:solidFill>
                  <a:srgbClr val="000000"/>
                </a:solidFill>
                <a:latin typeface="Calibri"/>
                <a:ea typeface="Calibri"/>
                <a:cs typeface="Calibri"/>
                <a:sym typeface="Calibri"/>
              </a:rPr>
              <a:t>cannot answer</a:t>
            </a:r>
            <a:r>
              <a:rPr b="0" i="0" lang="en-US" sz="3700" u="none" cap="none" strike="noStrike">
                <a:solidFill>
                  <a:srgbClr val="000000"/>
                </a:solidFill>
                <a:latin typeface="Calibri"/>
                <a:ea typeface="Calibri"/>
                <a:cs typeface="Calibri"/>
                <a:sym typeface="Calibri"/>
              </a:rPr>
              <a:t>:</a:t>
            </a:r>
            <a:endParaRPr sz="3700">
              <a:latin typeface="Calibri"/>
              <a:ea typeface="Calibri"/>
              <a:cs typeface="Calibri"/>
              <a:sym typeface="Calibri"/>
            </a:endParaRPr>
          </a:p>
          <a:p>
            <a:pPr indent="-463550" lvl="1" marL="914400" marR="0" rtl="0" algn="l">
              <a:lnSpc>
                <a:spcPct val="115000"/>
              </a:lnSpc>
              <a:spcBef>
                <a:spcPts val="0"/>
              </a:spcBef>
              <a:spcAft>
                <a:spcPts val="0"/>
              </a:spcAft>
              <a:buClr>
                <a:srgbClr val="000000"/>
              </a:buClr>
              <a:buSzPts val="3700"/>
              <a:buFont typeface="Calibri"/>
              <a:buChar char="○"/>
            </a:pPr>
            <a:r>
              <a:rPr lang="en-US" sz="3700">
                <a:latin typeface="Calibri"/>
                <a:ea typeface="Calibri"/>
                <a:cs typeface="Calibri"/>
                <a:sym typeface="Calibri"/>
              </a:rPr>
              <a:t>F</a:t>
            </a:r>
            <a:r>
              <a:rPr b="0" i="0" lang="en-US" sz="3700" u="none" cap="none" strike="noStrike">
                <a:solidFill>
                  <a:srgbClr val="000000"/>
                </a:solidFill>
                <a:latin typeface="Calibri"/>
                <a:ea typeface="Calibri"/>
                <a:cs typeface="Calibri"/>
                <a:sym typeface="Calibri"/>
              </a:rPr>
              <a:t>oster parent is expected to consult with the child’s licensed medical provider who prescribed the medication or with the pharmacist. </a:t>
            </a:r>
            <a:endParaRPr b="0" i="0" sz="3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96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Background pattern&#10;&#10;Description automatically generated" id="473" name="Google Shape;473;p5"/>
          <p:cNvPicPr preferRelativeResize="0"/>
          <p:nvPr>
            <p:ph idx="2" type="pic"/>
          </p:nvPr>
        </p:nvPicPr>
        <p:blipFill rotWithShape="1">
          <a:blip r:embed="rId3">
            <a:alphaModFix/>
          </a:blip>
          <a:srcRect b="0" l="10784" r="10784" t="0"/>
          <a:stretch/>
        </p:blipFill>
        <p:spPr>
          <a:xfrm flipH="1">
            <a:off x="16258477" y="0"/>
            <a:ext cx="8128696" cy="13716000"/>
          </a:xfrm>
          <a:prstGeom prst="rect">
            <a:avLst/>
          </a:prstGeom>
          <a:solidFill>
            <a:schemeClr val="accent5"/>
          </a:solidFill>
          <a:ln>
            <a:noFill/>
          </a:ln>
        </p:spPr>
      </p:pic>
      <p:graphicFrame>
        <p:nvGraphicFramePr>
          <p:cNvPr id="474" name="Google Shape;474;p5"/>
          <p:cNvGraphicFramePr/>
          <p:nvPr/>
        </p:nvGraphicFramePr>
        <p:xfrm>
          <a:off x="1515291" y="416304"/>
          <a:ext cx="3000000" cy="3000000"/>
        </p:xfrm>
        <a:graphic>
          <a:graphicData uri="http://schemas.openxmlformats.org/drawingml/2006/table">
            <a:tbl>
              <a:tblPr bandRow="1" firstRow="1">
                <a:noFill/>
                <a:tableStyleId>{D31FBBA4-979E-49E5-A1E6-55AA8CF494C2}</a:tableStyleId>
              </a:tblPr>
              <a:tblGrid>
                <a:gridCol w="12383600"/>
              </a:tblGrid>
              <a:tr h="1393175">
                <a:tc>
                  <a:txBody>
                    <a:bodyPr/>
                    <a:lstStyle/>
                    <a:p>
                      <a:pPr indent="0" lvl="0" marL="0" marR="0" rtl="0" algn="ctr">
                        <a:lnSpc>
                          <a:spcPct val="100000"/>
                        </a:lnSpc>
                        <a:spcBef>
                          <a:spcPts val="0"/>
                        </a:spcBef>
                        <a:spcAft>
                          <a:spcPts val="0"/>
                        </a:spcAft>
                        <a:buNone/>
                      </a:pPr>
                      <a:r>
                        <a:rPr lang="en-US" sz="6000" u="none" cap="none" strike="noStrike"/>
                        <a:t>Responsibilities</a:t>
                      </a:r>
                      <a:endParaRPr/>
                    </a:p>
                  </a:txBody>
                  <a:tcPr marT="45725" marB="45725" marR="91450" marL="9145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
          <p:cNvSpPr txBox="1"/>
          <p:nvPr/>
        </p:nvSpPr>
        <p:spPr>
          <a:xfrm>
            <a:off x="1239873" y="1430371"/>
            <a:ext cx="12644700" cy="12285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US" sz="3800" u="sng" cap="none" strike="noStrike">
                <a:solidFill>
                  <a:srgbClr val="000000"/>
                </a:solidFill>
                <a:latin typeface="Calibri"/>
                <a:ea typeface="Calibri"/>
                <a:cs typeface="Calibri"/>
                <a:sym typeface="Calibri"/>
              </a:rPr>
              <a:t>Medication Administration Guide</a:t>
            </a:r>
            <a:endParaRPr b="0" i="0" sz="3800" u="none" cap="none" strike="noStrike">
              <a:solidFill>
                <a:srgbClr val="000000"/>
              </a:solidFill>
              <a:latin typeface="Arial"/>
              <a:ea typeface="Arial"/>
              <a:cs typeface="Arial"/>
              <a:sym typeface="Arial"/>
            </a:endParaRPr>
          </a:p>
          <a:p>
            <a:pPr indent="0" lvl="0" marL="0" marR="0" rtl="0" algn="l">
              <a:lnSpc>
                <a:spcPct val="115000"/>
              </a:lnSpc>
              <a:spcBef>
                <a:spcPts val="800"/>
              </a:spcBef>
              <a:spcAft>
                <a:spcPts val="0"/>
              </a:spcAft>
              <a:buNone/>
            </a:pPr>
            <a:r>
              <a:rPr b="1" i="0" lang="en-US" sz="3800" u="none" cap="none" strike="noStrike">
                <a:solidFill>
                  <a:srgbClr val="000000"/>
                </a:solidFill>
                <a:latin typeface="Calibri"/>
                <a:ea typeface="Calibri"/>
                <a:cs typeface="Calibri"/>
                <a:sym typeface="Calibri"/>
              </a:rPr>
              <a:t>Prescription Medication:  </a:t>
            </a:r>
            <a:endParaRPr sz="3800"/>
          </a:p>
          <a:p>
            <a:pPr indent="0" lvl="0" marL="0" marR="0" rtl="0" algn="l">
              <a:lnSpc>
                <a:spcPct val="115000"/>
              </a:lnSpc>
              <a:spcBef>
                <a:spcPts val="800"/>
              </a:spcBef>
              <a:spcAft>
                <a:spcPts val="0"/>
              </a:spcAft>
              <a:buNone/>
            </a:pPr>
            <a:r>
              <a:rPr b="1" i="0" lang="en-US" sz="3800" u="none" cap="none" strike="noStrike">
                <a:solidFill>
                  <a:srgbClr val="000000"/>
                </a:solidFill>
                <a:latin typeface="Calibri"/>
                <a:ea typeface="Calibri"/>
                <a:cs typeface="Calibri"/>
                <a:sym typeface="Calibri"/>
              </a:rPr>
              <a:t>*</a:t>
            </a:r>
            <a:r>
              <a:rPr b="0" i="1" lang="en-US" sz="3800" u="none" cap="none" strike="noStrike">
                <a:solidFill>
                  <a:srgbClr val="000000"/>
                </a:solidFill>
                <a:latin typeface="Calibri"/>
                <a:ea typeface="Calibri"/>
                <a:cs typeface="Calibri"/>
                <a:sym typeface="Calibri"/>
              </a:rPr>
              <a:t>All medication types; prescribed, non-prescription, over-the-counter or herbal supplements must be approved by the child’s physician.</a:t>
            </a:r>
            <a:endParaRPr sz="3800"/>
          </a:p>
          <a:p>
            <a:pPr indent="0" lvl="0" marL="0" marR="0" rtl="0" algn="l">
              <a:lnSpc>
                <a:spcPct val="115000"/>
              </a:lnSpc>
              <a:spcBef>
                <a:spcPts val="800"/>
              </a:spcBef>
              <a:spcAft>
                <a:spcPts val="0"/>
              </a:spcAft>
              <a:buNone/>
            </a:pPr>
            <a:r>
              <a:t/>
            </a:r>
            <a:endParaRPr b="0" i="0" sz="3800" u="none" cap="none" strike="noStrike">
              <a:solidFill>
                <a:srgbClr val="000000"/>
              </a:solidFill>
              <a:latin typeface="Arial"/>
              <a:ea typeface="Arial"/>
              <a:cs typeface="Arial"/>
              <a:sym typeface="Arial"/>
            </a:endParaRPr>
          </a:p>
          <a:p>
            <a:pPr indent="0" lvl="0" marL="0" marR="0" rtl="0" algn="l">
              <a:lnSpc>
                <a:spcPct val="115000"/>
              </a:lnSpc>
              <a:spcBef>
                <a:spcPts val="800"/>
              </a:spcBef>
              <a:spcAft>
                <a:spcPts val="0"/>
              </a:spcAft>
              <a:buNone/>
            </a:pPr>
            <a:r>
              <a:rPr b="0" i="0" lang="en-US" sz="3800" u="none" cap="none" strike="noStrike">
                <a:solidFill>
                  <a:srgbClr val="000000"/>
                </a:solidFill>
                <a:latin typeface="Calibri"/>
                <a:ea typeface="Calibri"/>
                <a:cs typeface="Calibri"/>
                <a:sym typeface="Calibri"/>
              </a:rPr>
              <a:t>Foster parents and staff may administer prescription medication to a child ONLY if such medication is prescribed by a doctor and ONLY if the foster parent has completed and signed a Medication Dispensing Form.</a:t>
            </a:r>
            <a:endParaRPr sz="3800"/>
          </a:p>
          <a:p>
            <a:pPr indent="0" lvl="0" marL="0" marR="0" rtl="0" algn="l">
              <a:lnSpc>
                <a:spcPct val="115000"/>
              </a:lnSpc>
              <a:spcBef>
                <a:spcPts val="0"/>
              </a:spcBef>
              <a:spcAft>
                <a:spcPts val="0"/>
              </a:spcAft>
              <a:buNone/>
            </a:pPr>
            <a:r>
              <a:t/>
            </a:r>
            <a:endParaRPr b="0" i="0" sz="3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3800" u="none" cap="none" strike="noStrike">
                <a:solidFill>
                  <a:srgbClr val="000000"/>
                </a:solidFill>
                <a:latin typeface="Calibri"/>
                <a:ea typeface="Calibri"/>
                <a:cs typeface="Calibri"/>
                <a:sym typeface="Calibri"/>
              </a:rPr>
              <a:t>Medications MUST be in the ORIGINAL containers and have a current prescription date. All medication will be dispensed per label instructions. Medication must be kept in a locked box or cabinet.</a:t>
            </a:r>
            <a:endParaRPr b="0" i="0" sz="3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96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481" name="Google Shape;481;p4"/>
          <p:cNvSpPr/>
          <p:nvPr/>
        </p:nvSpPr>
        <p:spPr>
          <a:xfrm>
            <a:off x="13884719" y="6683071"/>
            <a:ext cx="1522937" cy="36973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pic>
        <p:nvPicPr>
          <p:cNvPr id="482" name="Google Shape;482;p4"/>
          <p:cNvPicPr preferRelativeResize="0"/>
          <p:nvPr>
            <p:ph idx="2" type="pic"/>
          </p:nvPr>
        </p:nvPicPr>
        <p:blipFill rotWithShape="1">
          <a:blip r:embed="rId3">
            <a:alphaModFix/>
          </a:blip>
          <a:srcRect b="8325" l="0" r="0" t="8326"/>
          <a:stretch/>
        </p:blipFill>
        <p:spPr>
          <a:xfrm>
            <a:off x="14630400" y="0"/>
            <a:ext cx="9756775" cy="13716000"/>
          </a:xfrm>
          <a:prstGeom prst="rect">
            <a:avLst/>
          </a:prstGeom>
          <a:solidFill>
            <a:schemeClr val="accent5"/>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
          <p:cNvSpPr/>
          <p:nvPr/>
        </p:nvSpPr>
        <p:spPr>
          <a:xfrm>
            <a:off x="7075575" y="602825"/>
            <a:ext cx="11352000" cy="12540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en-US" sz="3800" u="none" cap="none" strike="noStrike">
                <a:solidFill>
                  <a:srgbClr val="000000"/>
                </a:solidFill>
                <a:latin typeface="Calibri"/>
                <a:ea typeface="Calibri"/>
                <a:cs typeface="Calibri"/>
                <a:sym typeface="Calibri"/>
              </a:rPr>
              <a:t>When medicine is prescribed for your foster child</a:t>
            </a:r>
            <a:endParaRPr b="0" i="0" sz="3800" u="none" cap="none" strike="noStrike">
              <a:solidFill>
                <a:srgbClr val="000000"/>
              </a:solidFill>
              <a:latin typeface="Arial"/>
              <a:ea typeface="Arial"/>
              <a:cs typeface="Arial"/>
              <a:sym typeface="Arial"/>
            </a:endParaRPr>
          </a:p>
          <a:p>
            <a:pPr indent="-469900" lvl="0" marL="457200" marR="0" rtl="0" algn="l">
              <a:lnSpc>
                <a:spcPct val="115000"/>
              </a:lnSpc>
              <a:spcBef>
                <a:spcPts val="0"/>
              </a:spcBef>
              <a:spcAft>
                <a:spcPts val="0"/>
              </a:spcAft>
              <a:buSzPts val="3800"/>
              <a:buFont typeface="Calibri"/>
              <a:buChar char="➢"/>
            </a:pPr>
            <a:r>
              <a:rPr lang="en-US" sz="3800">
                <a:latin typeface="Calibri"/>
                <a:ea typeface="Calibri"/>
                <a:cs typeface="Calibri"/>
                <a:sym typeface="Calibri"/>
              </a:rPr>
              <a:t>Must administer medications exactly as prescribed from medical doctor</a:t>
            </a:r>
            <a:endParaRPr b="0" i="0" sz="3800" u="none" cap="none" strike="noStrike">
              <a:solidFill>
                <a:srgbClr val="000000"/>
              </a:solidFill>
              <a:latin typeface="Arial"/>
              <a:ea typeface="Arial"/>
              <a:cs typeface="Arial"/>
              <a:sym typeface="Arial"/>
            </a:endParaRPr>
          </a:p>
          <a:p>
            <a:pPr indent="-469900" lvl="0" marL="457200" marR="0" rtl="0" algn="l">
              <a:lnSpc>
                <a:spcPct val="115000"/>
              </a:lnSpc>
              <a:spcBef>
                <a:spcPts val="0"/>
              </a:spcBef>
              <a:spcAft>
                <a:spcPts val="0"/>
              </a:spcAft>
              <a:buSzPts val="3800"/>
              <a:buChar char="➢"/>
            </a:pPr>
            <a:r>
              <a:rPr b="0" i="0" lang="en-US" sz="3800" u="none" cap="none" strike="noStrike">
                <a:solidFill>
                  <a:srgbClr val="000000"/>
                </a:solidFill>
                <a:latin typeface="Calibri"/>
                <a:ea typeface="Calibri"/>
                <a:cs typeface="Calibri"/>
                <a:sym typeface="Calibri"/>
              </a:rPr>
              <a:t>Never give a child a prescription medication intended for an adult or</a:t>
            </a:r>
            <a:r>
              <a:rPr lang="en-US" sz="3800"/>
              <a:t> </a:t>
            </a:r>
            <a:r>
              <a:rPr b="0" i="0" lang="en-US" sz="3800" u="none" cap="none" strike="noStrike">
                <a:solidFill>
                  <a:srgbClr val="000000"/>
                </a:solidFill>
                <a:latin typeface="Calibri"/>
                <a:ea typeface="Calibri"/>
                <a:cs typeface="Calibri"/>
                <a:sym typeface="Calibri"/>
              </a:rPr>
              <a:t>another child.</a:t>
            </a:r>
            <a:endParaRPr sz="3800">
              <a:latin typeface="Calibri"/>
              <a:ea typeface="Calibri"/>
              <a:cs typeface="Calibri"/>
              <a:sym typeface="Calibri"/>
            </a:endParaRPr>
          </a:p>
          <a:p>
            <a:pPr indent="-469900" lvl="0" marL="457200" marR="0" rtl="0" algn="l">
              <a:lnSpc>
                <a:spcPct val="115000"/>
              </a:lnSpc>
              <a:spcBef>
                <a:spcPts val="0"/>
              </a:spcBef>
              <a:spcAft>
                <a:spcPts val="0"/>
              </a:spcAft>
              <a:buClr>
                <a:srgbClr val="000000"/>
              </a:buClr>
              <a:buSzPts val="3800"/>
              <a:buFont typeface="Calibri"/>
              <a:buChar char="➢"/>
            </a:pPr>
            <a:r>
              <a:rPr b="0" i="0" lang="en-US" sz="3800" u="none" cap="none" strike="noStrike">
                <a:solidFill>
                  <a:srgbClr val="000000"/>
                </a:solidFill>
                <a:latin typeface="Calibri"/>
                <a:ea typeface="Calibri"/>
                <a:cs typeface="Calibri"/>
                <a:sym typeface="Calibri"/>
              </a:rPr>
              <a:t>Get all the information you can about the medicine and keep this </a:t>
            </a:r>
            <a:r>
              <a:rPr lang="en-US" sz="3800">
                <a:latin typeface="Calibri"/>
                <a:ea typeface="Calibri"/>
                <a:cs typeface="Calibri"/>
                <a:sym typeface="Calibri"/>
              </a:rPr>
              <a:t>in the youth binder</a:t>
            </a:r>
            <a:r>
              <a:rPr b="0" i="0" lang="en-US" sz="3800" u="none" cap="none" strike="noStrike">
                <a:solidFill>
                  <a:srgbClr val="000000"/>
                </a:solidFill>
                <a:latin typeface="Calibri"/>
                <a:ea typeface="Calibri"/>
                <a:cs typeface="Calibri"/>
                <a:sym typeface="Calibri"/>
              </a:rPr>
              <a:t>. </a:t>
            </a:r>
            <a:endParaRPr sz="3800">
              <a:latin typeface="Calibri"/>
              <a:ea typeface="Calibri"/>
              <a:cs typeface="Calibri"/>
              <a:sym typeface="Calibri"/>
            </a:endParaRPr>
          </a:p>
          <a:p>
            <a:pPr indent="0" lvl="0" marL="0" marR="0" rtl="0" algn="l">
              <a:lnSpc>
                <a:spcPct val="115000"/>
              </a:lnSpc>
              <a:spcBef>
                <a:spcPts val="0"/>
              </a:spcBef>
              <a:spcAft>
                <a:spcPts val="0"/>
              </a:spcAft>
              <a:buNone/>
            </a:pPr>
            <a:br>
              <a:rPr b="0" i="0" lang="en-US" sz="3800" u="none" cap="none" strike="noStrike">
                <a:solidFill>
                  <a:srgbClr val="000000"/>
                </a:solidFill>
                <a:latin typeface="Arial"/>
                <a:ea typeface="Arial"/>
                <a:cs typeface="Arial"/>
                <a:sym typeface="Arial"/>
              </a:rPr>
            </a:br>
            <a:r>
              <a:rPr b="0" i="1" lang="en-US" sz="3800" u="none" cap="none" strike="noStrike">
                <a:solidFill>
                  <a:srgbClr val="000000"/>
                </a:solidFill>
                <a:latin typeface="Calibri"/>
                <a:ea typeface="Calibri"/>
                <a:cs typeface="Calibri"/>
                <a:sym typeface="Calibri"/>
              </a:rPr>
              <a:t>For the child’s medicine to work, it must be taken as directed. The following are important things to remember:</a:t>
            </a:r>
            <a:endParaRPr b="0" i="1" sz="3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i="1" sz="3800">
              <a:latin typeface="Calibri"/>
              <a:ea typeface="Calibri"/>
              <a:cs typeface="Calibri"/>
              <a:sym typeface="Calibri"/>
            </a:endParaRPr>
          </a:p>
          <a:p>
            <a:pPr indent="0" lvl="0" marL="0" marR="0" rtl="0" algn="l">
              <a:lnSpc>
                <a:spcPct val="115000"/>
              </a:lnSpc>
              <a:spcBef>
                <a:spcPts val="0"/>
              </a:spcBef>
              <a:spcAft>
                <a:spcPts val="0"/>
              </a:spcAft>
              <a:buNone/>
            </a:pPr>
            <a:r>
              <a:rPr b="1" i="0" lang="en-US" sz="3800" u="none" cap="none" strike="noStrike">
                <a:solidFill>
                  <a:srgbClr val="000000"/>
                </a:solidFill>
                <a:latin typeface="Calibri"/>
                <a:ea typeface="Calibri"/>
                <a:cs typeface="Calibri"/>
                <a:sym typeface="Calibri"/>
              </a:rPr>
              <a:t>Stick with the schedule. </a:t>
            </a:r>
            <a:r>
              <a:rPr b="0" i="0" lang="en-US" sz="3800" u="none" cap="none" strike="noStrike">
                <a:solidFill>
                  <a:srgbClr val="000000"/>
                </a:solidFill>
                <a:latin typeface="Calibri"/>
                <a:ea typeface="Calibri"/>
                <a:cs typeface="Calibri"/>
                <a:sym typeface="Calibri"/>
              </a:rPr>
              <a:t>Don’t skip a dose. Also, ask the child’s doctor what to do if a dose isn’t given on time.</a:t>
            </a:r>
            <a:endParaRPr b="0" i="0" sz="3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3800" u="none" cap="none" strike="noStrike">
                <a:solidFill>
                  <a:srgbClr val="000000"/>
                </a:solidFill>
                <a:latin typeface="Calibri"/>
                <a:ea typeface="Calibri"/>
                <a:cs typeface="Calibri"/>
                <a:sym typeface="Calibri"/>
              </a:rPr>
              <a:t>Medication refusal.</a:t>
            </a:r>
            <a:r>
              <a:rPr lang="en-US" sz="3800"/>
              <a:t> </a:t>
            </a:r>
            <a:r>
              <a:rPr lang="en-US" sz="3800">
                <a:latin typeface="Calibri"/>
                <a:ea typeface="Calibri"/>
                <a:cs typeface="Calibri"/>
                <a:sym typeface="Calibri"/>
              </a:rPr>
              <a:t>I</a:t>
            </a:r>
            <a:r>
              <a:rPr b="0" i="0" lang="en-US" sz="3800" u="none" cap="none" strike="noStrike">
                <a:solidFill>
                  <a:srgbClr val="000000"/>
                </a:solidFill>
                <a:latin typeface="Calibri"/>
                <a:ea typeface="Calibri"/>
                <a:cs typeface="Calibri"/>
                <a:sym typeface="Calibri"/>
              </a:rPr>
              <a:t>f a c</a:t>
            </a:r>
            <a:r>
              <a:rPr b="0" i="0" lang="en-US" sz="3800" u="none" cap="none" strike="noStrike">
                <a:solidFill>
                  <a:srgbClr val="000000"/>
                </a:solidFill>
                <a:latin typeface="Calibri"/>
                <a:ea typeface="Calibri"/>
                <a:cs typeface="Calibri"/>
                <a:sym typeface="Calibri"/>
              </a:rPr>
              <a:t>hild refuses to take their medication, document in the medication log by adding an R for Refusal on the date of the occurrence. Write an incident report within one hour of the refusal and send it to YUI case manager. </a:t>
            </a:r>
            <a:endParaRPr b="0" i="0" sz="3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800" u="none" cap="none" strike="noStrike">
              <a:solidFill>
                <a:schemeClr val="dk2"/>
              </a:solidFill>
              <a:latin typeface="Roboto Light"/>
              <a:ea typeface="Roboto Light"/>
              <a:cs typeface="Roboto Light"/>
              <a:sym typeface="Roboto Light"/>
            </a:endParaRPr>
          </a:p>
        </p:txBody>
      </p:sp>
      <p:pic>
        <p:nvPicPr>
          <p:cNvPr descr="Bring. Give. Share." id="489" name="Google Shape;489;p6"/>
          <p:cNvPicPr preferRelativeResize="0"/>
          <p:nvPr>
            <p:ph idx="3" type="pic"/>
          </p:nvPr>
        </p:nvPicPr>
        <p:blipFill rotWithShape="1">
          <a:blip r:embed="rId3">
            <a:alphaModFix/>
          </a:blip>
          <a:srcRect b="0" l="35237" r="35237" t="0"/>
          <a:stretch/>
        </p:blipFill>
        <p:spPr>
          <a:xfrm>
            <a:off x="0" y="0"/>
            <a:ext cx="5930536" cy="13716000"/>
          </a:xfrm>
          <a:prstGeom prst="rect">
            <a:avLst/>
          </a:prstGeom>
          <a:solidFill>
            <a:schemeClr val="accent5"/>
          </a:solidFill>
          <a:ln>
            <a:noFill/>
          </a:ln>
        </p:spPr>
      </p:pic>
      <p:pic>
        <p:nvPicPr>
          <p:cNvPr id="490" name="Google Shape;490;p6"/>
          <p:cNvPicPr preferRelativeResize="0"/>
          <p:nvPr/>
        </p:nvPicPr>
        <p:blipFill rotWithShape="1">
          <a:blip r:embed="rId4">
            <a:alphaModFix amt="65000"/>
          </a:blip>
          <a:srcRect b="0" l="0" r="0" t="0"/>
          <a:stretch/>
        </p:blipFill>
        <p:spPr>
          <a:xfrm>
            <a:off x="18427577" y="2528753"/>
            <a:ext cx="5141898" cy="51419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id="496" name="Google Shape;496;g10383139800_0_0"/>
          <p:cNvPicPr preferRelativeResize="0"/>
          <p:nvPr/>
        </p:nvPicPr>
        <p:blipFill rotWithShape="1">
          <a:blip r:embed="rId3">
            <a:alphaModFix amt="65000"/>
          </a:blip>
          <a:srcRect b="0" l="0" r="0" t="0"/>
          <a:stretch/>
        </p:blipFill>
        <p:spPr>
          <a:xfrm>
            <a:off x="16534175" y="1199275"/>
            <a:ext cx="6757074" cy="6757074"/>
          </a:xfrm>
          <a:prstGeom prst="rect">
            <a:avLst/>
          </a:prstGeom>
          <a:noFill/>
          <a:ln>
            <a:noFill/>
          </a:ln>
        </p:spPr>
      </p:pic>
      <p:sp>
        <p:nvSpPr>
          <p:cNvPr id="497" name="Google Shape;497;g10383139800_0_0"/>
          <p:cNvSpPr txBox="1"/>
          <p:nvPr/>
        </p:nvSpPr>
        <p:spPr>
          <a:xfrm>
            <a:off x="1527000" y="3123425"/>
            <a:ext cx="12376500" cy="682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US" sz="3800">
                <a:latin typeface="Calibri"/>
                <a:ea typeface="Calibri"/>
                <a:cs typeface="Calibri"/>
                <a:sym typeface="Calibri"/>
              </a:rPr>
              <a:t>For the child’s medicine to work, it must be taken as directed. The following are important things to remember:</a:t>
            </a:r>
            <a:endParaRPr i="1" sz="3800">
              <a:latin typeface="Calibri"/>
              <a:ea typeface="Calibri"/>
              <a:cs typeface="Calibri"/>
              <a:sym typeface="Calibri"/>
            </a:endParaRPr>
          </a:p>
          <a:p>
            <a:pPr indent="0" lvl="0" marL="0" rtl="0" algn="l">
              <a:lnSpc>
                <a:spcPct val="115000"/>
              </a:lnSpc>
              <a:spcBef>
                <a:spcPts val="0"/>
              </a:spcBef>
              <a:spcAft>
                <a:spcPts val="0"/>
              </a:spcAft>
              <a:buNone/>
            </a:pPr>
            <a:r>
              <a:t/>
            </a:r>
            <a:endParaRPr i="1" sz="3800">
              <a:latin typeface="Calibri"/>
              <a:ea typeface="Calibri"/>
              <a:cs typeface="Calibri"/>
              <a:sym typeface="Calibri"/>
            </a:endParaRPr>
          </a:p>
          <a:p>
            <a:pPr indent="0" lvl="0" marL="0" rtl="0" algn="l">
              <a:lnSpc>
                <a:spcPct val="115000"/>
              </a:lnSpc>
              <a:spcBef>
                <a:spcPts val="0"/>
              </a:spcBef>
              <a:spcAft>
                <a:spcPts val="0"/>
              </a:spcAft>
              <a:buClr>
                <a:srgbClr val="000000"/>
              </a:buClr>
              <a:buFont typeface="Arial"/>
              <a:buNone/>
            </a:pPr>
            <a:r>
              <a:rPr b="1" lang="en-US" sz="3800">
                <a:latin typeface="Calibri"/>
                <a:ea typeface="Calibri"/>
                <a:cs typeface="Calibri"/>
                <a:sym typeface="Calibri"/>
              </a:rPr>
              <a:t>Verify medications.</a:t>
            </a:r>
            <a:r>
              <a:rPr lang="en-US" sz="3800">
                <a:latin typeface="Calibri"/>
                <a:ea typeface="Calibri"/>
                <a:cs typeface="Calibri"/>
                <a:sym typeface="Calibri"/>
              </a:rPr>
              <a:t> Always verify medication by matching the medication packaging with the medication record. Do not put meds in unprescribed containers for later. </a:t>
            </a:r>
            <a:endParaRPr sz="3800"/>
          </a:p>
          <a:p>
            <a:pPr indent="0" lvl="0" marL="0" rtl="0" algn="l">
              <a:lnSpc>
                <a:spcPct val="115000"/>
              </a:lnSpc>
              <a:spcBef>
                <a:spcPts val="0"/>
              </a:spcBef>
              <a:spcAft>
                <a:spcPts val="0"/>
              </a:spcAft>
              <a:buClr>
                <a:srgbClr val="000000"/>
              </a:buClr>
              <a:buFont typeface="Arial"/>
              <a:buNone/>
            </a:pPr>
            <a:r>
              <a:rPr b="1" lang="en-US" sz="3800">
                <a:latin typeface="Calibri"/>
                <a:ea typeface="Calibri"/>
                <a:cs typeface="Calibri"/>
                <a:sym typeface="Calibri"/>
              </a:rPr>
              <a:t>Give the right amount. </a:t>
            </a:r>
            <a:r>
              <a:rPr lang="en-US" sz="3800">
                <a:latin typeface="Calibri"/>
                <a:ea typeface="Calibri"/>
                <a:cs typeface="Calibri"/>
                <a:sym typeface="Calibri"/>
              </a:rPr>
              <a:t>Don’t give the child more medicine because you think it may work better or faster. Also, don’t give higher doses of infant drops to a toddler. Infant drops are actually stronger (more concentrated) than liquids.</a:t>
            </a:r>
            <a:r>
              <a:rPr lang="en-US" sz="3600">
                <a:latin typeface="Calibri"/>
                <a:ea typeface="Calibri"/>
                <a:cs typeface="Calibri"/>
                <a:sym typeface="Calibri"/>
              </a:rPr>
              <a:t> </a:t>
            </a:r>
            <a:endParaRPr i="1" sz="4300">
              <a:latin typeface="Calibri"/>
              <a:ea typeface="Calibri"/>
              <a:cs typeface="Calibri"/>
              <a:sym typeface="Calibri"/>
            </a:endParaRPr>
          </a:p>
        </p:txBody>
      </p:sp>
      <p:graphicFrame>
        <p:nvGraphicFramePr>
          <p:cNvPr id="498" name="Google Shape;498;g10383139800_0_0"/>
          <p:cNvGraphicFramePr/>
          <p:nvPr/>
        </p:nvGraphicFramePr>
        <p:xfrm>
          <a:off x="925916" y="630604"/>
          <a:ext cx="3000000" cy="3000000"/>
        </p:xfrm>
        <a:graphic>
          <a:graphicData uri="http://schemas.openxmlformats.org/drawingml/2006/table">
            <a:tbl>
              <a:tblPr bandRow="1" firstRow="1">
                <a:noFill/>
                <a:tableStyleId>{D31FBBA4-979E-49E5-A1E6-55AA8CF494C2}</a:tableStyleId>
              </a:tblPr>
              <a:tblGrid>
                <a:gridCol w="12383600"/>
              </a:tblGrid>
              <a:tr h="1393175">
                <a:tc>
                  <a:txBody>
                    <a:bodyPr/>
                    <a:lstStyle/>
                    <a:p>
                      <a:pPr indent="0" lvl="0" marL="0" marR="0" rtl="0" algn="ctr">
                        <a:lnSpc>
                          <a:spcPct val="100000"/>
                        </a:lnSpc>
                        <a:spcBef>
                          <a:spcPts val="0"/>
                        </a:spcBef>
                        <a:spcAft>
                          <a:spcPts val="0"/>
                        </a:spcAft>
                        <a:buNone/>
                      </a:pPr>
                      <a:r>
                        <a:rPr lang="en-US" sz="6000"/>
                        <a:t>Medications Continued</a:t>
                      </a:r>
                      <a:endParaRPr/>
                    </a:p>
                  </a:txBody>
                  <a:tcPr marT="45725" marB="45725" marR="91450" marL="91450"/>
                </a:tc>
              </a:tr>
            </a:tbl>
          </a:graphicData>
        </a:graphic>
      </p:graphicFrame>
      <p:sp>
        <p:nvSpPr>
          <p:cNvPr id="499" name="Google Shape;499;g10383139800_0_0"/>
          <p:cNvSpPr/>
          <p:nvPr/>
        </p:nvSpPr>
        <p:spPr>
          <a:xfrm>
            <a:off x="23638374" y="4804391"/>
            <a:ext cx="748800" cy="4580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7"/>
          <p:cNvSpPr txBox="1"/>
          <p:nvPr/>
        </p:nvSpPr>
        <p:spPr>
          <a:xfrm>
            <a:off x="11384900" y="624775"/>
            <a:ext cx="11811300" cy="12096900"/>
          </a:xfrm>
          <a:prstGeom prst="rect">
            <a:avLst/>
          </a:prstGeom>
          <a:noFill/>
          <a:ln>
            <a:noFill/>
          </a:ln>
        </p:spPr>
        <p:txBody>
          <a:bodyPr anchorCtr="0" anchor="t" bIns="45700" lIns="91425" spcFirstLastPara="1" rIns="91425" wrap="square" tIns="45700">
            <a:spAutoFit/>
          </a:bodyPr>
          <a:lstStyle/>
          <a:p>
            <a:pPr indent="0" lvl="0" marL="342900" marR="0" rtl="0" algn="l">
              <a:lnSpc>
                <a:spcPct val="115000"/>
              </a:lnSpc>
              <a:spcBef>
                <a:spcPts val="0"/>
              </a:spcBef>
              <a:spcAft>
                <a:spcPts val="0"/>
              </a:spcAft>
              <a:buNone/>
            </a:pPr>
            <a:r>
              <a:rPr b="1" i="0" lang="en-US" sz="3800" u="none" cap="none" strike="noStrike">
                <a:solidFill>
                  <a:srgbClr val="000000"/>
                </a:solidFill>
                <a:latin typeface="Calibri"/>
                <a:ea typeface="Calibri"/>
                <a:cs typeface="Calibri"/>
                <a:sym typeface="Calibri"/>
              </a:rPr>
              <a:t>Use proper dosing devices. </a:t>
            </a:r>
            <a:r>
              <a:rPr b="0" i="0" lang="en-US" sz="3800" u="none" cap="none" strike="noStrike">
                <a:solidFill>
                  <a:srgbClr val="000000"/>
                </a:solidFill>
                <a:latin typeface="Calibri"/>
                <a:ea typeface="Calibri"/>
                <a:cs typeface="Calibri"/>
                <a:sym typeface="Calibri"/>
              </a:rPr>
              <a:t>Do not use kitchen tablespoons or teaspoons to measure liquid medicine, because they usually are not accurate. Instead, use the dosing device that comes with the medicine.</a:t>
            </a:r>
            <a:endParaRPr b="0" i="0" sz="3800" u="none" cap="none" strike="noStrike">
              <a:solidFill>
                <a:srgbClr val="000000"/>
              </a:solidFill>
              <a:latin typeface="Arial"/>
              <a:ea typeface="Arial"/>
              <a:cs typeface="Arial"/>
              <a:sym typeface="Arial"/>
            </a:endParaRPr>
          </a:p>
          <a:p>
            <a:pPr indent="0" lvl="0" marL="342900" marR="0" rtl="0" algn="l">
              <a:lnSpc>
                <a:spcPct val="115000"/>
              </a:lnSpc>
              <a:spcBef>
                <a:spcPts val="0"/>
              </a:spcBef>
              <a:spcAft>
                <a:spcPts val="0"/>
              </a:spcAft>
              <a:buNone/>
            </a:pPr>
            <a:br>
              <a:rPr b="0" i="0" lang="en-US" sz="3800" u="none" cap="none" strike="noStrike">
                <a:solidFill>
                  <a:srgbClr val="000000"/>
                </a:solidFill>
                <a:latin typeface="Arial"/>
                <a:ea typeface="Arial"/>
                <a:cs typeface="Arial"/>
                <a:sym typeface="Arial"/>
              </a:rPr>
            </a:br>
            <a:r>
              <a:rPr b="1" i="0" lang="en-US" sz="3800" u="none" cap="none" strike="noStrike">
                <a:solidFill>
                  <a:srgbClr val="000000"/>
                </a:solidFill>
                <a:latin typeface="Calibri"/>
                <a:ea typeface="Calibri"/>
                <a:cs typeface="Calibri"/>
                <a:sym typeface="Calibri"/>
              </a:rPr>
              <a:t>Follow directions. </a:t>
            </a:r>
            <a:r>
              <a:rPr b="0" i="0" lang="en-US" sz="3800" u="none" cap="none" strike="noStrike">
                <a:solidFill>
                  <a:srgbClr val="000000"/>
                </a:solidFill>
                <a:latin typeface="Calibri"/>
                <a:ea typeface="Calibri"/>
                <a:cs typeface="Calibri"/>
                <a:sym typeface="Calibri"/>
              </a:rPr>
              <a:t>Finish all of the prescription medicine (especially antibiotics), unless advised differently.</a:t>
            </a:r>
            <a:endParaRPr b="0" i="0" sz="3800" u="none" cap="none" strike="noStrike">
              <a:solidFill>
                <a:srgbClr val="000000"/>
              </a:solidFill>
              <a:latin typeface="Arial"/>
              <a:ea typeface="Arial"/>
              <a:cs typeface="Arial"/>
              <a:sym typeface="Arial"/>
            </a:endParaRPr>
          </a:p>
          <a:p>
            <a:pPr indent="0" lvl="0" marL="342900" marR="0" rtl="0" algn="l">
              <a:lnSpc>
                <a:spcPct val="115000"/>
              </a:lnSpc>
              <a:spcBef>
                <a:spcPts val="0"/>
              </a:spcBef>
              <a:spcAft>
                <a:spcPts val="0"/>
              </a:spcAft>
              <a:buNone/>
            </a:pPr>
            <a:br>
              <a:rPr b="0" i="0" lang="en-US" sz="3800" u="none" cap="none" strike="noStrike">
                <a:solidFill>
                  <a:srgbClr val="000000"/>
                </a:solidFill>
                <a:latin typeface="Arial"/>
                <a:ea typeface="Arial"/>
                <a:cs typeface="Arial"/>
                <a:sym typeface="Arial"/>
              </a:rPr>
            </a:br>
            <a:r>
              <a:rPr b="1" i="0" lang="en-US" sz="3800" u="none" cap="none" strike="noStrike">
                <a:solidFill>
                  <a:srgbClr val="000000"/>
                </a:solidFill>
                <a:latin typeface="Calibri"/>
                <a:ea typeface="Calibri"/>
                <a:cs typeface="Calibri"/>
                <a:sym typeface="Calibri"/>
              </a:rPr>
              <a:t>Don’t try to hide the medicine. </a:t>
            </a:r>
            <a:r>
              <a:rPr b="0" i="0" lang="en-US" sz="3800" u="none" cap="none" strike="noStrike">
                <a:solidFill>
                  <a:srgbClr val="000000"/>
                </a:solidFill>
                <a:latin typeface="Calibri"/>
                <a:ea typeface="Calibri"/>
                <a:cs typeface="Calibri"/>
                <a:sym typeface="Calibri"/>
              </a:rPr>
              <a:t>Don’t hide medicine in milk or food unless specifically</a:t>
            </a:r>
            <a:r>
              <a:rPr lang="en-US" sz="3800"/>
              <a:t> </a:t>
            </a:r>
            <a:r>
              <a:rPr b="0" i="0" lang="en-US" sz="3800" u="none" cap="none" strike="noStrike">
                <a:solidFill>
                  <a:srgbClr val="000000"/>
                </a:solidFill>
                <a:latin typeface="Calibri"/>
                <a:ea typeface="Calibri"/>
                <a:cs typeface="Calibri"/>
                <a:sym typeface="Calibri"/>
              </a:rPr>
              <a:t>directed by your child’s doctor. This may affect how well it works. </a:t>
            </a:r>
            <a:endParaRPr sz="3800">
              <a:latin typeface="Calibri"/>
              <a:ea typeface="Calibri"/>
              <a:cs typeface="Calibri"/>
              <a:sym typeface="Calibri"/>
            </a:endParaRPr>
          </a:p>
          <a:p>
            <a:pPr indent="0" lvl="0" marL="342900" marR="0" rtl="0" algn="l">
              <a:lnSpc>
                <a:spcPct val="115000"/>
              </a:lnSpc>
              <a:spcBef>
                <a:spcPts val="0"/>
              </a:spcBef>
              <a:spcAft>
                <a:spcPts val="0"/>
              </a:spcAft>
              <a:buNone/>
            </a:pPr>
            <a:r>
              <a:rPr lang="en-US" sz="3800">
                <a:latin typeface="Calibri"/>
                <a:ea typeface="Calibri"/>
                <a:cs typeface="Calibri"/>
                <a:sym typeface="Calibri"/>
              </a:rPr>
              <a:t>A</a:t>
            </a:r>
            <a:r>
              <a:rPr b="0" i="0" lang="en-US" sz="3800" u="none" cap="none" strike="noStrike">
                <a:solidFill>
                  <a:srgbClr val="000000"/>
                </a:solidFill>
                <a:latin typeface="Calibri"/>
                <a:ea typeface="Calibri"/>
                <a:cs typeface="Calibri"/>
                <a:sym typeface="Calibri"/>
              </a:rPr>
              <a:t>void calling medicine candy to get your child to take it.</a:t>
            </a:r>
            <a:endParaRPr b="0" i="0" sz="3800" u="none" cap="none" strike="noStrike">
              <a:solidFill>
                <a:srgbClr val="000000"/>
              </a:solidFill>
              <a:latin typeface="Arial"/>
              <a:ea typeface="Arial"/>
              <a:cs typeface="Arial"/>
              <a:sym typeface="Arial"/>
            </a:endParaRPr>
          </a:p>
          <a:p>
            <a:pPr indent="0" lvl="0" marL="342900" marR="0" rtl="0" algn="l">
              <a:lnSpc>
                <a:spcPct val="115000"/>
              </a:lnSpc>
              <a:spcBef>
                <a:spcPts val="0"/>
              </a:spcBef>
              <a:spcAft>
                <a:spcPts val="0"/>
              </a:spcAft>
              <a:buNone/>
            </a:pPr>
            <a:br>
              <a:rPr b="0" i="0" lang="en-US" sz="3800" u="none" cap="none" strike="noStrike">
                <a:solidFill>
                  <a:srgbClr val="000000"/>
                </a:solidFill>
                <a:latin typeface="Arial"/>
                <a:ea typeface="Arial"/>
                <a:cs typeface="Arial"/>
                <a:sym typeface="Arial"/>
              </a:rPr>
            </a:br>
            <a:r>
              <a:rPr b="1" i="0" lang="en-US" sz="3800" u="none" cap="none" strike="noStrike">
                <a:solidFill>
                  <a:srgbClr val="000000"/>
                </a:solidFill>
                <a:latin typeface="Calibri"/>
                <a:ea typeface="Calibri"/>
                <a:cs typeface="Calibri"/>
                <a:sym typeface="Calibri"/>
              </a:rPr>
              <a:t>Don’t give the child other people’s medicines </a:t>
            </a:r>
            <a:r>
              <a:rPr b="0" i="0" lang="en-US" sz="3800" u="none" cap="none" strike="noStrike">
                <a:solidFill>
                  <a:srgbClr val="000000"/>
                </a:solidFill>
                <a:latin typeface="Calibri"/>
                <a:ea typeface="Calibri"/>
                <a:cs typeface="Calibri"/>
                <a:sym typeface="Calibri"/>
              </a:rPr>
              <a:t>or allow others to take the child’s medicines.</a:t>
            </a:r>
            <a:endParaRPr b="0" i="0" sz="3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br>
              <a:rPr b="0" i="0" lang="en-US" sz="96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A picture containing bottle, can, Dixie cup&#10;&#10;Description automatically generated" id="506" name="Google Shape;506;p7"/>
          <p:cNvPicPr preferRelativeResize="0"/>
          <p:nvPr>
            <p:ph idx="2" type="pic"/>
          </p:nvPr>
        </p:nvPicPr>
        <p:blipFill rotWithShape="1">
          <a:blip r:embed="rId3">
            <a:alphaModFix/>
          </a:blip>
          <a:srcRect b="0" l="36161" r="36161" t="0"/>
          <a:stretch/>
        </p:blipFill>
        <p:spPr>
          <a:xfrm flipH="1">
            <a:off x="1124438" y="0"/>
            <a:ext cx="5694300" cy="13716000"/>
          </a:xfrm>
          <a:prstGeom prst="rect">
            <a:avLst/>
          </a:prstGeom>
          <a:solidFill>
            <a:schemeClr val="accent5"/>
          </a:solidFill>
          <a:ln>
            <a:noFill/>
          </a:ln>
        </p:spPr>
      </p:pic>
      <p:pic>
        <p:nvPicPr>
          <p:cNvPr id="507" name="Google Shape;507;p7"/>
          <p:cNvPicPr preferRelativeResize="0"/>
          <p:nvPr/>
        </p:nvPicPr>
        <p:blipFill rotWithShape="1">
          <a:blip r:embed="rId4">
            <a:alphaModFix amt="65000"/>
          </a:blip>
          <a:srcRect b="0" l="0" r="0" t="0"/>
          <a:stretch/>
        </p:blipFill>
        <p:spPr>
          <a:xfrm>
            <a:off x="5943724" y="7681060"/>
            <a:ext cx="5694300" cy="60349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8"/>
          <p:cNvSpPr txBox="1"/>
          <p:nvPr/>
        </p:nvSpPr>
        <p:spPr>
          <a:xfrm>
            <a:off x="1728350" y="941825"/>
            <a:ext cx="20635500" cy="14985900"/>
          </a:xfrm>
          <a:prstGeom prst="rect">
            <a:avLst/>
          </a:prstGeom>
          <a:noFill/>
          <a:ln>
            <a:noFill/>
          </a:ln>
        </p:spPr>
        <p:txBody>
          <a:bodyPr anchorCtr="0" anchor="t" bIns="45700" lIns="91425" spcFirstLastPara="1" rIns="91425" wrap="square" tIns="45700">
            <a:spAutoFit/>
          </a:bodyPr>
          <a:lstStyle/>
          <a:p>
            <a:pPr indent="0" lvl="0" marL="342900" marR="0" rtl="0" algn="l">
              <a:lnSpc>
                <a:spcPct val="115000"/>
              </a:lnSpc>
              <a:spcBef>
                <a:spcPts val="0"/>
              </a:spcBef>
              <a:spcAft>
                <a:spcPts val="0"/>
              </a:spcAft>
              <a:buNone/>
            </a:pPr>
            <a:r>
              <a:rPr b="1" i="0" lang="en-US" sz="3800" u="none" cap="none" strike="noStrike">
                <a:solidFill>
                  <a:srgbClr val="000000"/>
                </a:solidFill>
                <a:latin typeface="Calibri"/>
                <a:ea typeface="Calibri"/>
                <a:cs typeface="Calibri"/>
                <a:sym typeface="Calibri"/>
              </a:rPr>
              <a:t>Prevent overdose or poisoning </a:t>
            </a:r>
            <a:r>
              <a:rPr b="0" i="0" lang="en-US" sz="3800" u="none" cap="none" strike="noStrike">
                <a:solidFill>
                  <a:srgbClr val="000000"/>
                </a:solidFill>
                <a:latin typeface="Calibri"/>
                <a:ea typeface="Calibri"/>
                <a:cs typeface="Calibri"/>
                <a:sym typeface="Calibri"/>
              </a:rPr>
              <a:t>by using good light so you can see what you’re doing, checking the package for tampering, rechecking the dosage before opening the container, and never allowing the child to take medicine without supervision.</a:t>
            </a:r>
            <a:endParaRPr sz="3800">
              <a:latin typeface="Calibri"/>
              <a:ea typeface="Calibri"/>
              <a:cs typeface="Calibri"/>
              <a:sym typeface="Calibri"/>
            </a:endParaRPr>
          </a:p>
          <a:p>
            <a:pPr indent="0" lvl="0" marL="342900" marR="0" rtl="0" algn="l">
              <a:lnSpc>
                <a:spcPct val="115000"/>
              </a:lnSpc>
              <a:spcBef>
                <a:spcPts val="0"/>
              </a:spcBef>
              <a:spcAft>
                <a:spcPts val="0"/>
              </a:spcAft>
              <a:buNone/>
            </a:pPr>
            <a:r>
              <a:t/>
            </a:r>
            <a:endParaRPr sz="3800">
              <a:latin typeface="Calibri"/>
              <a:ea typeface="Calibri"/>
              <a:cs typeface="Calibri"/>
              <a:sym typeface="Calibri"/>
            </a:endParaRPr>
          </a:p>
          <a:p>
            <a:pPr indent="0" lvl="0" marL="342900" marR="0" rtl="0" algn="l">
              <a:lnSpc>
                <a:spcPct val="115000"/>
              </a:lnSpc>
              <a:spcBef>
                <a:spcPts val="0"/>
              </a:spcBef>
              <a:spcAft>
                <a:spcPts val="0"/>
              </a:spcAft>
              <a:buNone/>
            </a:pPr>
            <a:r>
              <a:rPr b="0" i="0" lang="en-US" sz="3800" u="none" cap="none" strike="noStrike">
                <a:solidFill>
                  <a:srgbClr val="000000"/>
                </a:solidFill>
                <a:latin typeface="Calibri"/>
                <a:ea typeface="Calibri"/>
                <a:cs typeface="Calibri"/>
                <a:sym typeface="Calibri"/>
              </a:rPr>
              <a:t>If an overdose occurs call 911 and get the child to the hospital. Contact the Foster Parent Coordinator/YUI Administrator and the child’s guardian immediately. Document the incident in the Incident Report Log and in the child’s medication log. </a:t>
            </a:r>
            <a:endParaRPr b="0" i="0" sz="3800" u="none" cap="none" strike="noStrike">
              <a:solidFill>
                <a:srgbClr val="000000"/>
              </a:solidFill>
              <a:latin typeface="Arial"/>
              <a:ea typeface="Arial"/>
              <a:cs typeface="Arial"/>
              <a:sym typeface="Arial"/>
            </a:endParaRPr>
          </a:p>
          <a:p>
            <a:pPr indent="0" lvl="0" marL="342900" marR="0" rtl="0" algn="l">
              <a:lnSpc>
                <a:spcPct val="115000"/>
              </a:lnSpc>
              <a:spcBef>
                <a:spcPts val="0"/>
              </a:spcBef>
              <a:spcAft>
                <a:spcPts val="0"/>
              </a:spcAft>
              <a:buNone/>
            </a:pPr>
            <a:br>
              <a:rPr b="0" i="0" lang="en-US" sz="3800" u="none" cap="none" strike="noStrike">
                <a:solidFill>
                  <a:srgbClr val="000000"/>
                </a:solidFill>
                <a:latin typeface="Arial"/>
                <a:ea typeface="Arial"/>
                <a:cs typeface="Arial"/>
                <a:sym typeface="Arial"/>
              </a:rPr>
            </a:br>
            <a:r>
              <a:rPr b="1" i="0" lang="en-US" sz="3800" u="none" cap="none" strike="noStrike">
                <a:solidFill>
                  <a:srgbClr val="000000"/>
                </a:solidFill>
                <a:latin typeface="Calibri"/>
                <a:ea typeface="Calibri"/>
                <a:cs typeface="Calibri"/>
                <a:sym typeface="Calibri"/>
              </a:rPr>
              <a:t>Store medicines safely </a:t>
            </a:r>
            <a:r>
              <a:rPr b="0" i="0" lang="en-US" sz="3800" u="none" cap="none" strike="noStrike">
                <a:solidFill>
                  <a:srgbClr val="000000"/>
                </a:solidFill>
                <a:latin typeface="Calibri"/>
                <a:ea typeface="Calibri"/>
                <a:cs typeface="Calibri"/>
                <a:sym typeface="Calibri"/>
              </a:rPr>
              <a:t>in a locked, cool, dry place (not a bathroom cabinet). Use child-safe caps.</a:t>
            </a:r>
            <a:endParaRPr b="0" i="0" sz="3800" u="none" cap="none" strike="noStrike">
              <a:solidFill>
                <a:srgbClr val="000000"/>
              </a:solidFill>
              <a:latin typeface="Arial"/>
              <a:ea typeface="Arial"/>
              <a:cs typeface="Arial"/>
              <a:sym typeface="Arial"/>
            </a:endParaRPr>
          </a:p>
          <a:p>
            <a:pPr indent="0" lvl="0" marL="342900" marR="0" rtl="0" algn="l">
              <a:lnSpc>
                <a:spcPct val="115000"/>
              </a:lnSpc>
              <a:spcBef>
                <a:spcPts val="0"/>
              </a:spcBef>
              <a:spcAft>
                <a:spcPts val="0"/>
              </a:spcAft>
              <a:buNone/>
            </a:pPr>
            <a:br>
              <a:rPr b="0" i="0" lang="en-US" sz="3800" u="none" cap="none" strike="noStrike">
                <a:solidFill>
                  <a:srgbClr val="000000"/>
                </a:solidFill>
                <a:latin typeface="Arial"/>
                <a:ea typeface="Arial"/>
                <a:cs typeface="Arial"/>
                <a:sym typeface="Arial"/>
              </a:rPr>
            </a:br>
            <a:r>
              <a:rPr b="1" i="0" lang="en-US" sz="3800" u="none" cap="none" strike="noStrike">
                <a:solidFill>
                  <a:srgbClr val="000000"/>
                </a:solidFill>
                <a:latin typeface="Calibri"/>
                <a:ea typeface="Calibri"/>
                <a:cs typeface="Calibri"/>
                <a:sym typeface="Calibri"/>
              </a:rPr>
              <a:t>Medication Changes</a:t>
            </a:r>
            <a:r>
              <a:rPr b="0" i="0" lang="en-US" sz="3800" u="none" cap="none" strike="noStrike">
                <a:solidFill>
                  <a:srgbClr val="000000"/>
                </a:solidFill>
                <a:latin typeface="Calibri"/>
                <a:ea typeface="Calibri"/>
                <a:cs typeface="Calibri"/>
                <a:sym typeface="Calibri"/>
              </a:rPr>
              <a:t>:</a:t>
            </a:r>
            <a:endParaRPr b="0" i="0" sz="3800" u="none" cap="none" strike="noStrike">
              <a:solidFill>
                <a:srgbClr val="000000"/>
              </a:solidFill>
              <a:latin typeface="Arial"/>
              <a:ea typeface="Arial"/>
              <a:cs typeface="Arial"/>
              <a:sym typeface="Arial"/>
            </a:endParaRPr>
          </a:p>
          <a:p>
            <a:pPr indent="0" lvl="0" marL="342900" marR="0" rtl="0" algn="l">
              <a:lnSpc>
                <a:spcPct val="115000"/>
              </a:lnSpc>
              <a:spcBef>
                <a:spcPts val="0"/>
              </a:spcBef>
              <a:spcAft>
                <a:spcPts val="0"/>
              </a:spcAft>
              <a:buNone/>
            </a:pPr>
            <a:r>
              <a:rPr b="0" i="0" lang="en-US" sz="3800" u="none" cap="none" strike="noStrike">
                <a:solidFill>
                  <a:srgbClr val="000000"/>
                </a:solidFill>
                <a:latin typeface="Calibri"/>
                <a:ea typeface="Calibri"/>
                <a:cs typeface="Calibri"/>
                <a:sym typeface="Calibri"/>
              </a:rPr>
              <a:t>If a medication is stopped or changed notify the Foster Parent Coordinator/YUI Administrator immediately and update the child’s medication log. </a:t>
            </a:r>
            <a:endParaRPr b="0" i="0" sz="3800" u="none" cap="none" strike="noStrike">
              <a:solidFill>
                <a:srgbClr val="000000"/>
              </a:solidFill>
              <a:latin typeface="Arial"/>
              <a:ea typeface="Arial"/>
              <a:cs typeface="Arial"/>
              <a:sym typeface="Arial"/>
            </a:endParaRPr>
          </a:p>
          <a:p>
            <a:pPr indent="0" lvl="0" marL="342900" marR="0" rtl="0" algn="l">
              <a:lnSpc>
                <a:spcPct val="115000"/>
              </a:lnSpc>
              <a:spcBef>
                <a:spcPts val="0"/>
              </a:spcBef>
              <a:spcAft>
                <a:spcPts val="0"/>
              </a:spcAft>
              <a:buNone/>
            </a:pPr>
            <a:br>
              <a:rPr b="0" i="0" lang="en-US" sz="3800" u="none" cap="none" strike="noStrike">
                <a:solidFill>
                  <a:srgbClr val="000000"/>
                </a:solidFill>
                <a:latin typeface="Arial"/>
                <a:ea typeface="Arial"/>
                <a:cs typeface="Arial"/>
                <a:sym typeface="Arial"/>
              </a:rPr>
            </a:br>
            <a:r>
              <a:rPr b="1" i="0" lang="en-US" sz="3800" u="none" cap="none" strike="noStrike">
                <a:solidFill>
                  <a:srgbClr val="000000"/>
                </a:solidFill>
                <a:latin typeface="Calibri"/>
                <a:ea typeface="Calibri"/>
                <a:cs typeface="Calibri"/>
                <a:sym typeface="Calibri"/>
              </a:rPr>
              <a:t>Side Effects:</a:t>
            </a:r>
            <a:endParaRPr b="0" i="0" sz="3800" u="none" cap="none" strike="noStrike">
              <a:solidFill>
                <a:srgbClr val="000000"/>
              </a:solidFill>
              <a:latin typeface="Arial"/>
              <a:ea typeface="Arial"/>
              <a:cs typeface="Arial"/>
              <a:sym typeface="Arial"/>
            </a:endParaRPr>
          </a:p>
          <a:p>
            <a:pPr indent="0" lvl="0" marL="342900" marR="0" rtl="0" algn="l">
              <a:lnSpc>
                <a:spcPct val="115000"/>
              </a:lnSpc>
              <a:spcBef>
                <a:spcPts val="0"/>
              </a:spcBef>
              <a:spcAft>
                <a:spcPts val="0"/>
              </a:spcAft>
              <a:buNone/>
            </a:pPr>
            <a:r>
              <a:rPr b="0" i="0" lang="en-US" sz="3800" u="none" cap="none" strike="noStrike">
                <a:solidFill>
                  <a:srgbClr val="000000"/>
                </a:solidFill>
                <a:latin typeface="Calibri"/>
                <a:ea typeface="Calibri"/>
                <a:cs typeface="Calibri"/>
                <a:sym typeface="Calibri"/>
              </a:rPr>
              <a:t>Foster parents and staff and staff must document any side effects the child is having in the medication log. If you believe there is a problem, contact the Poison Control or dial 9-1-1. Report all incidents to the YUI Foster Parent Coordinator/Administrator and to the DHS guardian. </a:t>
            </a:r>
            <a:endParaRPr b="0" i="0" sz="3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9600" u="none" cap="none" strike="noStrike">
                <a:solidFill>
                  <a:srgbClr val="000000"/>
                </a:solidFill>
                <a:latin typeface="Arial"/>
                <a:ea typeface="Arial"/>
                <a:cs typeface="Arial"/>
                <a:sym typeface="Arial"/>
              </a:rPr>
            </a:br>
            <a:endParaRPr b="1" i="0" sz="8500" u="none" cap="none" strike="noStrike">
              <a:solidFill>
                <a:schemeClr val="dk1"/>
              </a:solidFill>
              <a:latin typeface="Arial"/>
              <a:ea typeface="Arial"/>
              <a:cs typeface="Arial"/>
              <a:sym typeface="Arial"/>
            </a:endParaRPr>
          </a:p>
        </p:txBody>
      </p:sp>
      <p:cxnSp>
        <p:nvCxnSpPr>
          <p:cNvPr id="514" name="Google Shape;514;p8"/>
          <p:cNvCxnSpPr/>
          <p:nvPr/>
        </p:nvCxnSpPr>
        <p:spPr>
          <a:xfrm>
            <a:off x="1359334" y="680680"/>
            <a:ext cx="6770273" cy="0"/>
          </a:xfrm>
          <a:prstGeom prst="straightConnector1">
            <a:avLst/>
          </a:prstGeom>
          <a:noFill/>
          <a:ln cap="flat" cmpd="sng" w="101600">
            <a:solidFill>
              <a:schemeClr val="accent4"/>
            </a:solidFill>
            <a:prstDash val="solid"/>
            <a:miter lim="800000"/>
            <a:headEnd len="sm" w="sm" type="none"/>
            <a:tailEnd len="sm" w="sm" type="none"/>
          </a:ln>
        </p:spPr>
      </p:cxnSp>
      <p:sp>
        <p:nvSpPr>
          <p:cNvPr id="515" name="Google Shape;515;p8"/>
          <p:cNvSpPr/>
          <p:nvPr/>
        </p:nvSpPr>
        <p:spPr>
          <a:xfrm>
            <a:off x="-1" y="4563291"/>
            <a:ext cx="748937" cy="45807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11"/>
          <p:cNvSpPr/>
          <p:nvPr/>
        </p:nvSpPr>
        <p:spPr>
          <a:xfrm>
            <a:off x="6176504" y="928254"/>
            <a:ext cx="3657601" cy="1828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sp>
        <p:nvSpPr>
          <p:cNvPr id="521" name="Google Shape;521;p11"/>
          <p:cNvSpPr txBox="1"/>
          <p:nvPr/>
        </p:nvSpPr>
        <p:spPr>
          <a:xfrm>
            <a:off x="8315239" y="1504317"/>
            <a:ext cx="12477000" cy="9483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3800" u="none" cap="none" strike="noStrike">
                <a:solidFill>
                  <a:srgbClr val="000000"/>
                </a:solidFill>
                <a:latin typeface="Calibri"/>
                <a:ea typeface="Calibri"/>
                <a:cs typeface="Calibri"/>
                <a:sym typeface="Calibri"/>
              </a:rPr>
              <a:t>Non-Prescription Medication (or Over-the Counter Medication) and/or herbal remedies:</a:t>
            </a:r>
            <a:endParaRPr sz="3800"/>
          </a:p>
          <a:p>
            <a:pPr indent="0" lvl="0" marL="0" marR="0" rtl="0" algn="l">
              <a:lnSpc>
                <a:spcPct val="115000"/>
              </a:lnSpc>
              <a:spcBef>
                <a:spcPts val="0"/>
              </a:spcBef>
              <a:spcAft>
                <a:spcPts val="0"/>
              </a:spcAft>
              <a:buNone/>
            </a:pPr>
            <a:r>
              <a:t/>
            </a:r>
            <a:endParaRPr b="0" i="0" sz="3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en-US" sz="3800" u="none" cap="none" strike="noStrike">
                <a:solidFill>
                  <a:srgbClr val="000000"/>
                </a:solidFill>
                <a:latin typeface="Calibri"/>
                <a:ea typeface="Calibri"/>
                <a:cs typeface="Calibri"/>
                <a:sym typeface="Calibri"/>
              </a:rPr>
              <a:t>"Non-prescription medication" means any medication that does not require a written prescription for purchase or dispensing.</a:t>
            </a:r>
            <a:r>
              <a:rPr lang="en-US" sz="3800">
                <a:latin typeface="Calibri"/>
                <a:ea typeface="Calibri"/>
                <a:cs typeface="Calibri"/>
                <a:sym typeface="Calibri"/>
              </a:rPr>
              <a:t> </a:t>
            </a:r>
            <a:r>
              <a:rPr b="0" i="0" lang="en-US" sz="3800" u="none" cap="none" strike="noStrike">
                <a:solidFill>
                  <a:srgbClr val="000000"/>
                </a:solidFill>
                <a:latin typeface="Calibri"/>
                <a:ea typeface="Calibri"/>
                <a:cs typeface="Calibri"/>
                <a:sym typeface="Calibri"/>
              </a:rPr>
              <a:t>All medication; prescribed, non-prescription, over-the-counter or herbal supplements must be prescribed by the child’s physician. </a:t>
            </a:r>
            <a:endParaRPr b="0" i="0" sz="3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3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3800" u="sng" cap="none" strike="noStrike">
                <a:solidFill>
                  <a:srgbClr val="000000"/>
                </a:solidFill>
                <a:latin typeface="Calibri"/>
                <a:ea typeface="Calibri"/>
                <a:cs typeface="Calibri"/>
                <a:sym typeface="Calibri"/>
              </a:rPr>
              <a:t>Who Can Administer Medications to Children-in-Care</a:t>
            </a:r>
            <a:endParaRPr b="1" i="0" sz="3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0" i="0" lang="en-US" sz="3800" u="none" cap="none" strike="noStrike">
                <a:solidFill>
                  <a:srgbClr val="000000"/>
                </a:solidFill>
                <a:latin typeface="Calibri"/>
                <a:ea typeface="Calibri"/>
                <a:cs typeface="Calibri"/>
                <a:sym typeface="Calibri"/>
              </a:rPr>
              <a:t>Medications will only be administered to the child-in-care by trained Youth Unlimited Inc. staff, proctor Foster parents and staff, or medical professionals.</a:t>
            </a:r>
            <a:endParaRPr b="0" i="0" sz="3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A picture containing text&#10;&#10;Description automatically generated" id="522" name="Google Shape;522;p11"/>
          <p:cNvPicPr preferRelativeResize="0"/>
          <p:nvPr>
            <p:ph idx="2" type="pic"/>
          </p:nvPr>
        </p:nvPicPr>
        <p:blipFill rotWithShape="1">
          <a:blip r:embed="rId3">
            <a:alphaModFix/>
          </a:blip>
          <a:srcRect b="0" l="34438" r="34437" t="0"/>
          <a:stretch/>
        </p:blipFill>
        <p:spPr>
          <a:xfrm>
            <a:off x="0" y="0"/>
            <a:ext cx="7236824" cy="13716000"/>
          </a:xfrm>
          <a:prstGeom prst="rect">
            <a:avLst/>
          </a:prstGeom>
          <a:solidFill>
            <a:schemeClr val="accent5"/>
          </a:solidFill>
          <a:ln>
            <a:noFill/>
          </a:ln>
        </p:spPr>
      </p:pic>
      <p:pic>
        <p:nvPicPr>
          <p:cNvPr id="523" name="Google Shape;523;p11"/>
          <p:cNvPicPr preferRelativeResize="0"/>
          <p:nvPr/>
        </p:nvPicPr>
        <p:blipFill rotWithShape="1">
          <a:blip r:embed="rId4">
            <a:alphaModFix amt="65000"/>
          </a:blip>
          <a:srcRect b="0" l="0" r="0" t="0"/>
          <a:stretch/>
        </p:blipFill>
        <p:spPr>
          <a:xfrm>
            <a:off x="19217900" y="8783151"/>
            <a:ext cx="4699200" cy="469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10"/>
          <p:cNvSpPr/>
          <p:nvPr/>
        </p:nvSpPr>
        <p:spPr>
          <a:xfrm>
            <a:off x="1066518" y="7507014"/>
            <a:ext cx="10328602" cy="590619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3600" u="sng" cap="none" strike="noStrike">
                <a:solidFill>
                  <a:srgbClr val="000000"/>
                </a:solidFill>
                <a:latin typeface="Calibri"/>
                <a:ea typeface="Calibri"/>
                <a:cs typeface="Calibri"/>
                <a:sym typeface="Calibri"/>
              </a:rPr>
              <a:t>Documenting Medication Administration</a:t>
            </a:r>
            <a:endParaRPr b="1" i="0" sz="3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A log of all medications must be maintained always and kept up to date. Youth Unlimited Inc. uses two forms to document medication administration: </a:t>
            </a:r>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203200" lvl="0" marL="0" marR="0" rtl="0" algn="l">
              <a:lnSpc>
                <a:spcPct val="10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Calibri"/>
                <a:ea typeface="Calibri"/>
                <a:cs typeface="Calibri"/>
                <a:sym typeface="Calibri"/>
              </a:rPr>
              <a:t>YUI Medication Administration Record (at home use)</a:t>
            </a:r>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Calibri"/>
              <a:ea typeface="Calibri"/>
              <a:cs typeface="Calibri"/>
              <a:sym typeface="Calibri"/>
            </a:endParaRPr>
          </a:p>
          <a:p>
            <a:pPr indent="-203200" lvl="0" marL="0" marR="0" rtl="0" algn="l">
              <a:lnSpc>
                <a:spcPct val="10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Calibri"/>
                <a:ea typeface="Calibri"/>
                <a:cs typeface="Calibri"/>
                <a:sym typeface="Calibri"/>
              </a:rPr>
              <a:t>Out-of-Home Medication Log (respite care and visits)</a:t>
            </a:r>
            <a:br>
              <a:rPr b="0" i="0" lang="en-US" sz="3200" u="none" cap="none" strike="noStrike">
                <a:solidFill>
                  <a:srgbClr val="000000"/>
                </a:solidFill>
                <a:latin typeface="Arial"/>
                <a:ea typeface="Arial"/>
                <a:cs typeface="Arial"/>
                <a:sym typeface="Arial"/>
              </a:rPr>
            </a:br>
            <a:endParaRPr b="0" i="0" sz="3200" u="none" cap="none" strike="noStrike">
              <a:solidFill>
                <a:srgbClr val="000000"/>
              </a:solidFill>
              <a:latin typeface="Arial"/>
              <a:ea typeface="Arial"/>
              <a:cs typeface="Arial"/>
              <a:sym typeface="Arial"/>
            </a:endParaRPr>
          </a:p>
          <a:p>
            <a:pPr indent="-203200" lvl="0" marL="0" marR="0" rtl="0" algn="l">
              <a:lnSpc>
                <a:spcPct val="100000"/>
              </a:lnSpc>
              <a:spcBef>
                <a:spcPts val="0"/>
              </a:spcBef>
              <a:spcAft>
                <a:spcPts val="0"/>
              </a:spcAft>
              <a:buClr>
                <a:srgbClr val="000000"/>
              </a:buClr>
              <a:buSzPts val="3200"/>
              <a:buFont typeface="Arial"/>
              <a:buAutoNum type="arabicPeriod"/>
            </a:pPr>
            <a:r>
              <a:rPr b="0" i="0" lang="en-US" sz="3200" u="none" cap="none" strike="noStrike">
                <a:solidFill>
                  <a:srgbClr val="000000"/>
                </a:solidFill>
                <a:latin typeface="Calibri"/>
                <a:ea typeface="Calibri"/>
                <a:cs typeface="Calibri"/>
                <a:sym typeface="Calibri"/>
              </a:rPr>
              <a:t>The medication logs are provided by YUI and are to be turned in each month with all other required documentation.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2000" u="none" cap="none" strike="noStrike">
                <a:solidFill>
                  <a:srgbClr val="000000"/>
                </a:solidFill>
                <a:latin typeface="Arial"/>
                <a:ea typeface="Arial"/>
                <a:cs typeface="Arial"/>
                <a:sym typeface="Arial"/>
              </a:rPr>
            </a:br>
            <a:endParaRPr b="0" i="0" sz="1600" u="none" cap="none" strike="noStrike">
              <a:solidFill>
                <a:schemeClr val="dk2"/>
              </a:solidFill>
              <a:latin typeface="Roboto Light"/>
              <a:ea typeface="Roboto Light"/>
              <a:cs typeface="Roboto Light"/>
              <a:sym typeface="Roboto Light"/>
            </a:endParaRPr>
          </a:p>
        </p:txBody>
      </p:sp>
      <p:pic>
        <p:nvPicPr>
          <p:cNvPr id="529" name="Google Shape;529;p10"/>
          <p:cNvPicPr preferRelativeResize="0"/>
          <p:nvPr/>
        </p:nvPicPr>
        <p:blipFill rotWithShape="1">
          <a:blip r:embed="rId3">
            <a:alphaModFix amt="65000"/>
          </a:blip>
          <a:srcRect b="0" l="0" r="0" t="0"/>
          <a:stretch/>
        </p:blipFill>
        <p:spPr>
          <a:xfrm>
            <a:off x="21594867" y="11416860"/>
            <a:ext cx="2484334" cy="1654760"/>
          </a:xfrm>
          <a:prstGeom prst="rect">
            <a:avLst/>
          </a:prstGeom>
          <a:noFill/>
          <a:ln>
            <a:noFill/>
          </a:ln>
        </p:spPr>
      </p:pic>
      <p:graphicFrame>
        <p:nvGraphicFramePr>
          <p:cNvPr id="530" name="Google Shape;530;p10"/>
          <p:cNvGraphicFramePr/>
          <p:nvPr/>
        </p:nvGraphicFramePr>
        <p:xfrm>
          <a:off x="1066518" y="652865"/>
          <a:ext cx="3000000" cy="3000000"/>
        </p:xfrm>
        <a:graphic>
          <a:graphicData uri="http://schemas.openxmlformats.org/drawingml/2006/table">
            <a:tbl>
              <a:tblPr>
                <a:noFill/>
                <a:tableStyleId>{CBBBAFBF-7436-49E4-A8E8-811EF4F2EB03}</a:tableStyleId>
              </a:tblPr>
              <a:tblGrid>
                <a:gridCol w="1557300"/>
                <a:gridCol w="687625"/>
                <a:gridCol w="242700"/>
                <a:gridCol w="242700"/>
                <a:gridCol w="242700"/>
                <a:gridCol w="202250"/>
                <a:gridCol w="494300"/>
                <a:gridCol w="242700"/>
                <a:gridCol w="242700"/>
                <a:gridCol w="242700"/>
                <a:gridCol w="242700"/>
                <a:gridCol w="242700"/>
                <a:gridCol w="242700"/>
                <a:gridCol w="242700"/>
                <a:gridCol w="242700"/>
                <a:gridCol w="242700"/>
                <a:gridCol w="252800"/>
                <a:gridCol w="242700"/>
                <a:gridCol w="252800"/>
                <a:gridCol w="242700"/>
                <a:gridCol w="242700"/>
                <a:gridCol w="242700"/>
                <a:gridCol w="242700"/>
                <a:gridCol w="242700"/>
                <a:gridCol w="252800"/>
                <a:gridCol w="242700"/>
                <a:gridCol w="242700"/>
                <a:gridCol w="242700"/>
                <a:gridCol w="242700"/>
                <a:gridCol w="242700"/>
                <a:gridCol w="242700"/>
                <a:gridCol w="242700"/>
                <a:gridCol w="242700"/>
                <a:gridCol w="252800"/>
              </a:tblGrid>
              <a:tr h="605375">
                <a:tc gridSpan="17">
                  <a:txBody>
                    <a:bodyPr/>
                    <a:lstStyle/>
                    <a:p>
                      <a:pPr indent="0" lvl="0" marL="1778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Child's Name   </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hMerge="1"/>
                <a:tc hMerge="1"/>
                <a:tc hMerge="1"/>
                <a:tc hMerge="1"/>
                <a:tc hMerge="1"/>
                <a:tc hMerge="1"/>
                <a:tc hMerge="1"/>
                <a:tc hMerge="1"/>
                <a:tc hMerge="1"/>
                <a:tc hMerge="1"/>
                <a:tc hMerge="1"/>
                <a:tc hMerge="1"/>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7">
                  <a:txBody>
                    <a:bodyPr/>
                    <a:lstStyle/>
                    <a:p>
                      <a:pPr indent="0" lvl="0" marL="1778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Child's Height:</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hMerge="1"/>
                <a:tc hMerge="1"/>
                <a:tc gridSpan="9">
                  <a:txBody>
                    <a:bodyPr/>
                    <a:lstStyle/>
                    <a:p>
                      <a:pPr indent="0" lvl="0" marL="1778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Child's Weight:</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hMerge="1"/>
                <a:tc hMerge="1"/>
                <a:tc hMerge="1"/>
                <a:tc hMerge="1"/>
              </a:tr>
              <a:tr h="605375">
                <a:tc gridSpan="6">
                  <a:txBody>
                    <a:bodyPr/>
                    <a:lstStyle/>
                    <a:p>
                      <a:pPr indent="0" lvl="0" marL="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Provider: </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hMerge="1"/>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10">
                  <a:txBody>
                    <a:bodyPr/>
                    <a:lstStyle/>
                    <a:p>
                      <a:pPr indent="0" lvl="0" marL="1778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Child’s Birthdate:  </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hMerge="1"/>
                <a:tc hMerge="1"/>
                <a:tc hMerge="1"/>
                <a:tc hMerge="1"/>
                <a:tc hMerge="1"/>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16" rowSpan="3">
                  <a:txBody>
                    <a:bodyPr/>
                    <a:lstStyle/>
                    <a:p>
                      <a:pPr indent="0" lvl="0" marL="1778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Medication List: </a:t>
                      </a:r>
                      <a:endParaRPr sz="1400" u="none" cap="none" strike="noStrike"/>
                    </a:p>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3" hMerge="1"/>
                <a:tc rowSpan="3" hMerge="1"/>
                <a:tc rowSpan="3" hMerge="1"/>
                <a:tc rowSpan="3" hMerge="1"/>
                <a:tc rowSpan="3" hMerge="1"/>
                <a:tc rowSpan="3" hMerge="1"/>
                <a:tc rowSpan="3" hMerge="1"/>
                <a:tc rowSpan="3" hMerge="1"/>
                <a:tc rowSpan="3" hMerge="1"/>
                <a:tc rowSpan="3" hMerge="1"/>
                <a:tc rowSpan="3" hMerge="1"/>
                <a:tc rowSpan="3" hMerge="1"/>
                <a:tc rowSpan="3" hMerge="1"/>
                <a:tc rowSpan="3" hMerge="1"/>
                <a:tc rowSpan="3" hMerge="1"/>
              </a:tr>
              <a:tr h="911100">
                <a:tc gridSpan="17">
                  <a:txBody>
                    <a:bodyPr/>
                    <a:lstStyle/>
                    <a:p>
                      <a:pPr indent="0" lvl="0" marL="1778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Guardian: </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hMerge="1"/>
                <a:tc hMerge="1"/>
                <a:tc hMerge="1"/>
                <a:tc hMerge="1"/>
                <a:tc hMerge="1"/>
                <a:tc hMerge="1"/>
                <a:tc hMerge="1"/>
                <a:tc hMerge="1"/>
                <a:tc hMerge="1"/>
                <a:tc hMerge="1"/>
                <a:tc hMerge="1"/>
                <a:tc hMerge="1"/>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16" vMerge="1"/>
                <a:tc hMerge="1" vMerge="1"/>
                <a:tc hMerge="1" vMerge="1"/>
                <a:tc hMerge="1" vMerge="1"/>
                <a:tc hMerge="1" vMerge="1"/>
                <a:tc hMerge="1" vMerge="1"/>
                <a:tc hMerge="1" vMerge="1"/>
                <a:tc hMerge="1" vMerge="1"/>
                <a:tc hMerge="1" vMerge="1"/>
                <a:tc hMerge="1" vMerge="1"/>
                <a:tc hMerge="1" vMerge="1"/>
                <a:tc hMerge="1" vMerge="1"/>
                <a:tc hMerge="1" vMerge="1"/>
                <a:tc hMerge="1" vMerge="1"/>
                <a:tc hMerge="1" vMerge="1"/>
                <a:tc hMerge="1" vMerge="1"/>
              </a:tr>
              <a:tr h="605375">
                <a:tc gridSpan="17" rowSpan="2">
                  <a:txBody>
                    <a:bodyPr/>
                    <a:lstStyle/>
                    <a:p>
                      <a:pPr indent="0" lvl="0" marL="0" marR="0" rtl="0" algn="l">
                        <a:lnSpc>
                          <a:spcPct val="100000"/>
                        </a:lnSpc>
                        <a:spcBef>
                          <a:spcPts val="0"/>
                        </a:spcBef>
                        <a:spcAft>
                          <a:spcPts val="0"/>
                        </a:spcAft>
                        <a:buNone/>
                      </a:pPr>
                      <a:r>
                        <a:rPr b="1" i="0" lang="en-US" sz="1000" u="none" cap="none" strike="noStrike">
                          <a:solidFill>
                            <a:srgbClr val="000000"/>
                          </a:solidFill>
                          <a:latin typeface="Nunito"/>
                          <a:ea typeface="Nunito"/>
                          <a:cs typeface="Nunito"/>
                          <a:sym typeface="Nunito"/>
                        </a:rPr>
                        <a:t>CODE: </a:t>
                      </a:r>
                      <a:endParaRPr sz="1400" u="none" cap="none" strike="noStrike"/>
                    </a:p>
                    <a:p>
                      <a:pPr indent="0" lvl="0" marL="0" marR="0" rtl="0" algn="l">
                        <a:lnSpc>
                          <a:spcPct val="100000"/>
                        </a:lnSpc>
                        <a:spcBef>
                          <a:spcPts val="0"/>
                        </a:spcBef>
                        <a:spcAft>
                          <a:spcPts val="0"/>
                        </a:spcAft>
                        <a:buNone/>
                      </a:pPr>
                      <a:r>
                        <a:rPr b="1" i="0" lang="en-US" sz="900" u="none" cap="none" strike="noStrike">
                          <a:solidFill>
                            <a:srgbClr val="000000"/>
                          </a:solidFill>
                          <a:latin typeface="Nunito"/>
                          <a:ea typeface="Nunito"/>
                          <a:cs typeface="Nunito"/>
                          <a:sym typeface="Nunito"/>
                        </a:rPr>
                        <a:t>D   = Dropped         </a:t>
                      </a:r>
                      <a:endParaRPr sz="1400" u="none" cap="none" strike="noStrike"/>
                    </a:p>
                    <a:p>
                      <a:pPr indent="0" lvl="0" marL="0" marR="0" rtl="0" algn="l">
                        <a:lnSpc>
                          <a:spcPct val="100000"/>
                        </a:lnSpc>
                        <a:spcBef>
                          <a:spcPts val="0"/>
                        </a:spcBef>
                        <a:spcAft>
                          <a:spcPts val="0"/>
                        </a:spcAft>
                        <a:buNone/>
                      </a:pPr>
                      <a:r>
                        <a:rPr b="1" i="0" lang="en-US" sz="900" u="none" cap="none" strike="noStrike">
                          <a:solidFill>
                            <a:srgbClr val="000000"/>
                          </a:solidFill>
                          <a:latin typeface="Nunito"/>
                          <a:ea typeface="Nunito"/>
                          <a:cs typeface="Nunito"/>
                          <a:sym typeface="Nunito"/>
                        </a:rPr>
                        <a:t>O = Out of Home</a:t>
                      </a:r>
                      <a:endParaRPr sz="1400" u="none" cap="none" strike="noStrike"/>
                    </a:p>
                    <a:p>
                      <a:pPr indent="0" lvl="0" marL="0" marR="0" rtl="0" algn="l">
                        <a:lnSpc>
                          <a:spcPct val="100000"/>
                        </a:lnSpc>
                        <a:spcBef>
                          <a:spcPts val="0"/>
                        </a:spcBef>
                        <a:spcAft>
                          <a:spcPts val="0"/>
                        </a:spcAft>
                        <a:buNone/>
                      </a:pPr>
                      <a:r>
                        <a:rPr b="1" i="0" lang="en-US" sz="900" u="none" cap="none" strike="noStrike">
                          <a:solidFill>
                            <a:srgbClr val="000000"/>
                          </a:solidFill>
                          <a:latin typeface="Nunito"/>
                          <a:ea typeface="Nunito"/>
                          <a:cs typeface="Nunito"/>
                          <a:sym typeface="Nunito"/>
                        </a:rPr>
                        <a:t>R   = Refused</a:t>
                      </a:r>
                      <a:endParaRPr sz="1400" u="none" cap="none" strike="noStrike"/>
                    </a:p>
                    <a:p>
                      <a:pPr indent="0" lvl="0" marL="0" marR="0" rtl="0" algn="l">
                        <a:lnSpc>
                          <a:spcPct val="100000"/>
                        </a:lnSpc>
                        <a:spcBef>
                          <a:spcPts val="0"/>
                        </a:spcBef>
                        <a:spcAft>
                          <a:spcPts val="0"/>
                        </a:spcAft>
                        <a:buNone/>
                      </a:pPr>
                      <a:r>
                        <a:rPr b="1" i="0" lang="en-US" sz="900" u="none" cap="none" strike="noStrike">
                          <a:solidFill>
                            <a:srgbClr val="000000"/>
                          </a:solidFill>
                          <a:latin typeface="Nunito"/>
                          <a:ea typeface="Nunito"/>
                          <a:cs typeface="Nunito"/>
                          <a:sym typeface="Nunito"/>
                        </a:rPr>
                        <a:t>M = Missed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hMerge="1"/>
                <a:tc rowSpan="2" hMerge="1"/>
                <a:tc rowSpan="2" hMerge="1"/>
                <a:tc rowSpan="2" hMerge="1"/>
                <a:tc rowSpan="2" hMerge="1"/>
                <a:tc rowSpan="2" hMerge="1"/>
                <a:tc rowSpan="2" hMerge="1"/>
                <a:tc rowSpan="2" hMerge="1"/>
                <a:tc rowSpan="2" hMerge="1"/>
                <a:tc rowSpan="2" hMerge="1"/>
                <a:tc rowSpan="2" hMerge="1"/>
                <a:tc rowSpan="2" hMerge="1"/>
                <a:tc rowSpan="2" hMerge="1"/>
                <a:tc rowSpan="2" hMerge="1"/>
                <a:tc rowSpan="2" hMerge="1"/>
                <a:tc rowSpan="2" hMerge="1"/>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16" vMerge="1"/>
                <a:tc hMerge="1" vMerge="1"/>
                <a:tc hMerge="1" vMerge="1"/>
                <a:tc hMerge="1" vMerge="1"/>
                <a:tc hMerge="1" vMerge="1"/>
                <a:tc hMerge="1" vMerge="1"/>
                <a:tc hMerge="1" vMerge="1"/>
                <a:tc hMerge="1" vMerge="1"/>
                <a:tc hMerge="1" vMerge="1"/>
                <a:tc hMerge="1" vMerge="1"/>
                <a:tc hMerge="1" vMerge="1"/>
                <a:tc hMerge="1" vMerge="1"/>
                <a:tc hMerge="1" vMerge="1"/>
                <a:tc hMerge="1" vMerge="1"/>
                <a:tc hMerge="1" vMerge="1"/>
                <a:tc hMerge="1" vMerge="1"/>
              </a:tr>
              <a:tr h="605375">
                <a:tc gridSpan="17" vMerge="1"/>
                <a:tc hMerge="1" vMerge="1"/>
                <a:tc hMerge="1" vMerge="1"/>
                <a:tc hMerge="1" vMerge="1"/>
                <a:tc hMerge="1" vMerge="1"/>
                <a:tc hMerge="1" vMerge="1"/>
                <a:tc hMerge="1" vMerge="1"/>
                <a:tc hMerge="1" vMerge="1"/>
                <a:tc hMerge="1" vMerge="1"/>
                <a:tc hMerge="1" vMerge="1"/>
                <a:tc hMerge="1" vMerge="1"/>
                <a:tc hMerge="1" vMerge="1"/>
                <a:tc hMerge="1" vMerge="1"/>
                <a:tc hMerge="1" vMerge="1"/>
                <a:tc hMerge="1" vMerge="1"/>
                <a:tc hMerge="1" vMerge="1"/>
                <a:tc hMerge="1" vMerge="1"/>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7">
                  <a:txBody>
                    <a:bodyPr/>
                    <a:lstStyle/>
                    <a:p>
                      <a:pPr indent="0" lvl="0" marL="1778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MONTH: </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hMerge="1"/>
                <a:tc hMerge="1"/>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8">
                  <a:txBody>
                    <a:bodyPr/>
                    <a:lstStyle/>
                    <a:p>
                      <a:pPr indent="0" lvl="0" marL="1778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YEAR: </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hMerge="1"/>
                <a:tc hMerge="1"/>
                <a:tc hMerge="1"/>
              </a:tr>
              <a:tr h="314575">
                <a:tc rowSpan="2">
                  <a:txBody>
                    <a:bodyPr/>
                    <a:lstStyle/>
                    <a:p>
                      <a:pPr indent="-78092" lvl="0" marL="78092" marR="68580" rtl="0" algn="l">
                        <a:lnSpc>
                          <a:spcPct val="100000"/>
                        </a:lnSpc>
                        <a:spcBef>
                          <a:spcPts val="0"/>
                        </a:spcBef>
                        <a:spcAft>
                          <a:spcPts val="0"/>
                        </a:spcAft>
                        <a:buNone/>
                      </a:pPr>
                      <a:br>
                        <a:rPr lang="en-US" sz="1400" u="none" cap="none" strike="noStrike"/>
                      </a:br>
                      <a:r>
                        <a:rPr b="1" i="0" lang="en-US" sz="1100" u="none" cap="none" strike="noStrike">
                          <a:solidFill>
                            <a:srgbClr val="000000"/>
                          </a:solidFill>
                          <a:latin typeface="Cambria"/>
                          <a:ea typeface="Cambria"/>
                          <a:cs typeface="Cambria"/>
                          <a:sym typeface="Cambria"/>
                        </a:rPr>
                        <a:t>Name of Medication/ Dosage Amount</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33">
                  <a:txBody>
                    <a:bodyPr/>
                    <a:lstStyle/>
                    <a:p>
                      <a:pPr indent="0" lvl="0" marL="3285490" marR="3274695" rtl="0" algn="ctr">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Day of the month</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hMerge="1"/>
                <a:tc hMerge="1"/>
                <a:tc hMerge="1"/>
                <a:tc hMerge="1"/>
                <a:tc hMerge="1"/>
                <a:tc hMerge="1"/>
                <a:tc hMerge="1"/>
                <a:tc hMerge="1"/>
                <a:tc hMerge="1"/>
                <a:tc hMerge="1"/>
                <a:tc hMerge="1"/>
                <a:tc hMerge="1"/>
                <a:tc hMerge="1"/>
                <a:tc hMerge="1"/>
                <a:tc hMerge="1"/>
                <a:tc hMerge="1"/>
                <a:tc hMerge="1"/>
                <a:tc hMerge="1"/>
                <a:tc hMerge="1"/>
                <a:tc hMerge="1"/>
                <a:tc hMerge="1"/>
                <a:tc hMerge="1"/>
                <a:tc hMerge="1"/>
                <a:tc hMerge="1"/>
                <a:tc hMerge="1"/>
                <a:tc hMerge="1"/>
                <a:tc hMerge="1"/>
                <a:tc hMerge="1"/>
              </a:tr>
              <a:tr h="629125">
                <a:tc vMerge="1"/>
                <a:tc>
                  <a:txBody>
                    <a:bodyPr/>
                    <a:lstStyle/>
                    <a:p>
                      <a:pPr indent="0" lvl="0" marL="1778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Hour</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2319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1</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2319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2</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2319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3</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12319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4</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12319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5</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6510" rtl="0" algn="r">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6</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6510" rtl="0" algn="r">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7</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2319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8</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2319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9</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9370" marR="5080" rtl="0" algn="ctr">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10</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39370" marR="5080" rtl="0" algn="ctr">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11</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207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12</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207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13</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207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14</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5875" rtl="0" algn="r">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15</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40005" marR="5080" rtl="0" algn="ctr">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16</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40005" marR="5080" rtl="0" algn="ctr">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17</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40005" marR="5080" rtl="0" algn="ctr">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18</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40005" marR="5080" rtl="0" algn="ctr">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19</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207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20</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207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21</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207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22</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2070"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23</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5240" rtl="0" algn="r">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24</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40640" marR="5080" rtl="0" algn="ctr">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25</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40005" marR="4445" rtl="0" algn="ctr">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26</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40640" marR="5080" rtl="0" algn="ctr">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27</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2705"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28</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2705"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29</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2705"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30</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2705" marR="0" rtl="0" algn="l">
                        <a:lnSpc>
                          <a:spcPct val="100000"/>
                        </a:lnSpc>
                        <a:spcBef>
                          <a:spcPts val="0"/>
                        </a:spcBef>
                        <a:spcAft>
                          <a:spcPts val="0"/>
                        </a:spcAft>
                        <a:buNone/>
                      </a:pPr>
                      <a:r>
                        <a:rPr b="1" i="0" lang="en-US" sz="1100" u="none" cap="none" strike="noStrike">
                          <a:solidFill>
                            <a:srgbClr val="000000"/>
                          </a:solidFill>
                          <a:latin typeface="Cambria"/>
                          <a:ea typeface="Cambria"/>
                          <a:cs typeface="Cambria"/>
                          <a:sym typeface="Cambria"/>
                        </a:rPr>
                        <a:t>31</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8550">
                <a:tc>
                  <a:txBody>
                    <a:bodyPr/>
                    <a:lstStyle/>
                    <a:p>
                      <a:pPr indent="0" lvl="0" marL="19050"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Example: Ritalin 10 mg</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9050"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7 a.m.</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9050"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9050"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9050"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19050"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19050"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61595" rtl="0" algn="r">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61595" rtl="0" algn="r">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9050"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9685"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350" marR="48260" rtl="0" algn="ctr">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350" marR="48260" rtl="0" algn="ctr">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9685"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9685"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9685"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61595" rtl="0" algn="r">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 marR="48260" rtl="0" algn="ctr">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 marR="48260" rtl="0" algn="ctr">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 marR="48260" rtl="0" algn="ctr">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 marR="48260" rtl="0" algn="ctr">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9685"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9685"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9685"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9685"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60960" rtl="0" algn="r">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 marR="48260" rtl="0" algn="ctr">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6985" marR="47625" rtl="0" algn="ctr">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 marR="48260" rtl="0" algn="ctr">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0320"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0320"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0320"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0320" marR="0" rtl="0" algn="l">
                        <a:lnSpc>
                          <a:spcPct val="100000"/>
                        </a:lnSpc>
                        <a:spcBef>
                          <a:spcPts val="0"/>
                        </a:spcBef>
                        <a:spcAft>
                          <a:spcPts val="0"/>
                        </a:spcAft>
                        <a:buNone/>
                      </a:pPr>
                      <a:r>
                        <a:rPr b="0" i="1" lang="en-US" sz="1100" u="none" cap="none" strike="noStrike">
                          <a:solidFill>
                            <a:srgbClr val="FF0000"/>
                          </a:solidFill>
                          <a:latin typeface="Cambria"/>
                          <a:ea typeface="Cambria"/>
                          <a:cs typeface="Cambria"/>
                          <a:sym typeface="Cambria"/>
                        </a:rPr>
                        <a:t>JD</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05375">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05375">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05375">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en-US" sz="1400" u="none" cap="none" strike="noStrike"/>
                      </a:b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31" name="Google Shape;531;p10"/>
          <p:cNvSpPr/>
          <p:nvPr/>
        </p:nvSpPr>
        <p:spPr>
          <a:xfrm>
            <a:off x="7359650" y="5313363"/>
            <a:ext cx="24387174"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2" name="Google Shape;532;p10"/>
          <p:cNvSpPr/>
          <p:nvPr/>
        </p:nvSpPr>
        <p:spPr>
          <a:xfrm>
            <a:off x="13007127" y="8797461"/>
            <a:ext cx="5719386" cy="138051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600"/>
              <a:buFont typeface="Arial"/>
              <a:buNone/>
            </a:pPr>
            <a:r>
              <a:t/>
            </a:r>
            <a:endParaRPr b="0" i="0" sz="1600" u="none" cap="none" strike="noStrike">
              <a:solidFill>
                <a:schemeClr val="dk2"/>
              </a:solidFill>
              <a:latin typeface="Roboto Light"/>
              <a:ea typeface="Roboto Light"/>
              <a:cs typeface="Roboto Light"/>
              <a:sym typeface="Roboto Light"/>
            </a:endParaRPr>
          </a:p>
        </p:txBody>
      </p:sp>
      <p:sp>
        <p:nvSpPr>
          <p:cNvPr id="533" name="Google Shape;533;p10"/>
          <p:cNvSpPr txBox="1"/>
          <p:nvPr/>
        </p:nvSpPr>
        <p:spPr>
          <a:xfrm>
            <a:off x="11550581" y="652875"/>
            <a:ext cx="12114600" cy="139824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15000"/>
              </a:lnSpc>
              <a:spcBef>
                <a:spcPts val="0"/>
              </a:spcBef>
              <a:spcAft>
                <a:spcPts val="0"/>
              </a:spcAft>
              <a:buClr>
                <a:srgbClr val="000000"/>
              </a:buClr>
              <a:buSzPts val="3200"/>
              <a:buFont typeface="Calibri"/>
              <a:buChar char="➢"/>
            </a:pPr>
            <a:r>
              <a:rPr b="0" i="0" lang="en-US" sz="3200" u="none" cap="none" strike="noStrike">
                <a:solidFill>
                  <a:srgbClr val="000000"/>
                </a:solidFill>
                <a:latin typeface="Calibri"/>
                <a:ea typeface="Calibri"/>
                <a:cs typeface="Calibri"/>
                <a:sym typeface="Calibri"/>
              </a:rPr>
              <a:t>A written record must be kept for each child in care listing all medications</a:t>
            </a:r>
            <a:endParaRPr sz="3200">
              <a:latin typeface="Calibri"/>
              <a:ea typeface="Calibri"/>
              <a:cs typeface="Calibri"/>
              <a:sym typeface="Calibri"/>
            </a:endParaRPr>
          </a:p>
          <a:p>
            <a:pPr indent="-431800" lvl="1" marL="914400" marR="0" rtl="0" algn="l">
              <a:lnSpc>
                <a:spcPct val="115000"/>
              </a:lnSpc>
              <a:spcBef>
                <a:spcPts val="0"/>
              </a:spcBef>
              <a:spcAft>
                <a:spcPts val="0"/>
              </a:spcAft>
              <a:buSzPts val="3200"/>
              <a:buFont typeface="Calibri"/>
              <a:buChar char="○"/>
            </a:pPr>
            <a:r>
              <a:rPr lang="en-US" sz="3200">
                <a:latin typeface="Calibri"/>
                <a:ea typeface="Calibri"/>
                <a:cs typeface="Calibri"/>
                <a:sym typeface="Calibri"/>
              </a:rPr>
              <a:t>B</a:t>
            </a:r>
            <a:r>
              <a:rPr b="0" i="0" lang="en-US" sz="3200" u="none" cap="none" strike="noStrike">
                <a:solidFill>
                  <a:srgbClr val="000000"/>
                </a:solidFill>
                <a:latin typeface="Calibri"/>
                <a:ea typeface="Calibri"/>
                <a:cs typeface="Calibri"/>
                <a:sym typeface="Calibri"/>
              </a:rPr>
              <a:t>oth prescription and over-the-counter, that are administered. </a:t>
            </a:r>
            <a:endParaRPr b="0" i="0" sz="3200" u="none" cap="none" strike="noStrike">
              <a:solidFill>
                <a:srgbClr val="000000"/>
              </a:solidFill>
              <a:latin typeface="Calibri"/>
              <a:ea typeface="Calibri"/>
              <a:cs typeface="Calibri"/>
              <a:sym typeface="Calibri"/>
            </a:endParaRPr>
          </a:p>
          <a:p>
            <a:pPr indent="-431800" lvl="0" marL="457200" marR="0" rtl="0" algn="l">
              <a:lnSpc>
                <a:spcPct val="115000"/>
              </a:lnSpc>
              <a:spcBef>
                <a:spcPts val="0"/>
              </a:spcBef>
              <a:spcAft>
                <a:spcPts val="0"/>
              </a:spcAft>
              <a:buSzPts val="3200"/>
              <a:buFont typeface="Calibri"/>
              <a:buChar char="➢"/>
            </a:pPr>
            <a:r>
              <a:rPr b="0" i="0" lang="en-US" sz="3200" u="none" cap="none" strike="noStrike">
                <a:solidFill>
                  <a:srgbClr val="000000"/>
                </a:solidFill>
                <a:latin typeface="Calibri"/>
                <a:ea typeface="Calibri"/>
                <a:cs typeface="Calibri"/>
                <a:sym typeface="Calibri"/>
              </a:rPr>
              <a:t>The medication log record must include all medications administered to the child or young adult in substitute care and must include all of the following information:</a:t>
            </a:r>
            <a:endParaRPr/>
          </a:p>
          <a:p>
            <a:pPr indent="0" lvl="0" marL="0" marR="0" rtl="0" algn="l">
              <a:lnSpc>
                <a:spcPct val="115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000000"/>
                </a:solidFill>
                <a:latin typeface="Calibri"/>
                <a:ea typeface="Calibri"/>
                <a:cs typeface="Calibri"/>
                <a:sym typeface="Calibri"/>
              </a:rPr>
              <a:t>(a) The name of the child or young adult in care.</a:t>
            </a:r>
            <a:endParaRPr b="0" i="0" sz="32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000000"/>
                </a:solidFill>
                <a:latin typeface="Calibri"/>
                <a:ea typeface="Calibri"/>
                <a:cs typeface="Calibri"/>
                <a:sym typeface="Calibri"/>
              </a:rPr>
              <a:t>(b) A description of the medication, instructions for use, and the recommended dosage.</a:t>
            </a:r>
            <a:endParaRPr b="0" i="0" sz="32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000000"/>
                </a:solidFill>
                <a:latin typeface="Calibri"/>
                <a:ea typeface="Calibri"/>
                <a:cs typeface="Calibri"/>
                <a:sym typeface="Calibri"/>
              </a:rPr>
              <a:t>(c) Times and dates of administration or monitored self-administration of the medication.</a:t>
            </a:r>
            <a:endParaRPr b="0" i="0" sz="32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000000"/>
                </a:solidFill>
                <a:latin typeface="Calibri"/>
                <a:ea typeface="Calibri"/>
                <a:cs typeface="Calibri"/>
                <a:sym typeface="Calibri"/>
              </a:rPr>
              <a:t>(d) The name or initials of the YUI proctor foster parent and/or staff administering the medication or monitoring the self-administration.</a:t>
            </a:r>
            <a:endParaRPr b="0" i="0" sz="32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000000"/>
                </a:solidFill>
                <a:latin typeface="Calibri"/>
                <a:ea typeface="Calibri"/>
                <a:cs typeface="Calibri"/>
                <a:sym typeface="Calibri"/>
              </a:rPr>
              <a:t>(e) A record of missed doses. Requires an Incident Report for each incident. </a:t>
            </a:r>
            <a:endParaRPr b="0" i="0" sz="32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000000"/>
                </a:solidFill>
                <a:latin typeface="Calibri"/>
                <a:ea typeface="Calibri"/>
                <a:cs typeface="Calibri"/>
                <a:sym typeface="Calibri"/>
              </a:rPr>
              <a:t>(f) Medication dropped or disposed of.</a:t>
            </a:r>
            <a:endParaRPr b="0" i="0" sz="32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000000"/>
                </a:solidFill>
                <a:latin typeface="Calibri"/>
                <a:ea typeface="Calibri"/>
                <a:cs typeface="Calibri"/>
                <a:sym typeface="Calibri"/>
              </a:rPr>
              <a:t>(g) Method of administration for each medication.</a:t>
            </a:r>
            <a:endParaRPr b="0" i="0" sz="32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000000"/>
                </a:solidFill>
                <a:latin typeface="Calibri"/>
                <a:ea typeface="Calibri"/>
                <a:cs typeface="Calibri"/>
                <a:sym typeface="Calibri"/>
              </a:rPr>
              <a:t>(h) Identification of the person administering the medication.</a:t>
            </a:r>
            <a:endParaRPr b="0" i="0" sz="32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000000"/>
                </a:solidFill>
                <a:latin typeface="Calibri"/>
                <a:ea typeface="Calibri"/>
                <a:cs typeface="Calibri"/>
                <a:sym typeface="Calibri"/>
              </a:rPr>
              <a:t>(i) Any possible adverse reactions to the medication. Requires and Incident Report.</a:t>
            </a:r>
            <a:endParaRPr b="0" i="0" sz="32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None/>
            </a:pPr>
            <a:r>
              <a:rPr b="0" i="0" lang="en-US" sz="3200" u="none" cap="none" strike="noStrike">
                <a:solidFill>
                  <a:srgbClr val="000000"/>
                </a:solidFill>
                <a:latin typeface="Calibri"/>
                <a:ea typeface="Calibri"/>
                <a:cs typeface="Calibri"/>
                <a:sym typeface="Calibri"/>
              </a:rPr>
              <a:t>(j) Documentation of any medication taken out of the proctor foster home by a child in care during a home visit or other activity.</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2800" u="none" cap="none" strike="noStrike">
                <a:solidFill>
                  <a:srgbClr val="000000"/>
                </a:solidFill>
                <a:latin typeface="Arial"/>
                <a:ea typeface="Arial"/>
                <a:cs typeface="Arial"/>
                <a:sym typeface="Arial"/>
              </a:rPr>
            </a:br>
            <a:endParaRPr b="0" i="0" sz="2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YouthUnlimitedAesthetic">
  <a:themeElements>
    <a:clrScheme name="Custom 33">
      <a:dk1>
        <a:srgbClr val="273237"/>
      </a:dk1>
      <a:lt1>
        <a:srgbClr val="FFFFFF"/>
      </a:lt1>
      <a:dk2>
        <a:srgbClr val="3C5965"/>
      </a:dk2>
      <a:lt2>
        <a:srgbClr val="E4E5E4"/>
      </a:lt2>
      <a:accent1>
        <a:srgbClr val="3C5965"/>
      </a:accent1>
      <a:accent2>
        <a:srgbClr val="3C5965"/>
      </a:accent2>
      <a:accent3>
        <a:srgbClr val="FEC756"/>
      </a:accent3>
      <a:accent4>
        <a:srgbClr val="C58B2B"/>
      </a:accent4>
      <a:accent5>
        <a:srgbClr val="3C5965"/>
      </a:accent5>
      <a:accent6>
        <a:srgbClr val="FEC756"/>
      </a:accent6>
      <a:hlink>
        <a:srgbClr val="3B5A65"/>
      </a:hlink>
      <a:folHlink>
        <a:srgbClr val="C48A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2017-07-04T14:44:13Z</dcterms:created>
  <dc:creator>Microsoft Office User</dc:creator>
</cp:coreProperties>
</file>