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29.xml"/>
  <Override ContentType="application/vnd.openxmlformats-officedocument.presentationml.slideLayout+xml" PartName="/ppt/slideLayouts/slideLayout29.xml"/>
  <Override ContentType="application/vnd.openxmlformats-officedocument.presentationml.slideLayout+xml" PartName="/ppt/slideLayouts/slideLayout137.xml"/>
  <Override ContentType="application/vnd.openxmlformats-officedocument.presentationml.slideLayout+xml" PartName="/ppt/slideLayouts/slideLayout120.xml"/>
  <Override ContentType="application/vnd.openxmlformats-officedocument.presentationml.slideLayout+xml" PartName="/ppt/slideLayouts/slideLayout9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110.xml"/>
  <Override ContentType="application/vnd.openxmlformats-officedocument.presentationml.slideLayout+xml" PartName="/ppt/slideLayouts/slideLayout61.xml"/>
  <Override ContentType="application/vnd.openxmlformats-officedocument.presentationml.slideLayout+xml" PartName="/ppt/slideLayouts/slideLayout12.xml"/>
  <Override ContentType="application/vnd.openxmlformats-officedocument.presentationml.slideLayout+xml" PartName="/ppt/slideLayouts/slideLayout102.xml"/>
  <Override ContentType="application/vnd.openxmlformats-officedocument.presentationml.slideLayout+xml" PartName="/ppt/slideLayouts/slideLayout119.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135.xml"/>
  <Override ContentType="application/vnd.openxmlformats-officedocument.presentationml.slideLayout+xml" PartName="/ppt/slideLayouts/slideLayout122.xml"/>
  <Override ContentType="application/vnd.openxmlformats-officedocument.presentationml.slideLayout+xml" PartName="/ppt/slideLayouts/slideLayout49.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117.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92.xml"/>
  <Override ContentType="application/vnd.openxmlformats-officedocument.presentationml.slideLayout+xml" PartName="/ppt/slideLayouts/slideLayout116.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33.xml"/>
  <Override ContentType="application/vnd.openxmlformats-officedocument.presentationml.slideLayout+xml" PartName="/ppt/slideLayouts/slideLayout17.xml"/>
  <Override ContentType="application/vnd.openxmlformats-officedocument.presentationml.slideLayout+xml" PartName="/ppt/slideLayouts/slideLayout140.xml"/>
  <Override ContentType="application/vnd.openxmlformats-officedocument.presentationml.slideLayout+xml" PartName="/ppt/slideLayouts/slideLayout34.xml"/>
  <Override ContentType="application/vnd.openxmlformats-officedocument.presentationml.slideLayout+xml" PartName="/ppt/slideLayouts/slideLayout90.xml"/>
  <Override ContentType="application/vnd.openxmlformats-officedocument.presentationml.slideLayout+xml" PartName="/ppt/slideLayouts/slideLayout6.xml"/>
  <Override ContentType="application/vnd.openxmlformats-officedocument.presentationml.slideLayout+xml" PartName="/ppt/slideLayouts/slideLayout10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123.xml"/>
  <Override ContentType="application/vnd.openxmlformats-officedocument.presentationml.slideLayout+xml" PartName="/ppt/slideLayouts/slideLayout86.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127.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94.xml"/>
  <Override ContentType="application/vnd.openxmlformats-officedocument.presentationml.slideLayout+xml" PartName="/ppt/slideLayouts/slideLayout114.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131.xml"/>
  <Override ContentType="application/vnd.openxmlformats-officedocument.presentationml.slideLayout+xml" PartName="/ppt/slideLayouts/slideLayout28.xml"/>
  <Override ContentType="application/vnd.openxmlformats-officedocument.presentationml.slideLayout+xml" PartName="/ppt/slideLayouts/slideLayout142.xml"/>
  <Override ContentType="application/vnd.openxmlformats-officedocument.presentationml.slideLayout+xml" PartName="/ppt/slideLayouts/slideLayout58.xml"/>
  <Override ContentType="application/vnd.openxmlformats-officedocument.presentationml.slideLayout+xml" PartName="/ppt/slideLayouts/slideLayout125.xml"/>
  <Override ContentType="application/vnd.openxmlformats-officedocument.presentationml.slideLayout+xml" PartName="/ppt/slideLayouts/slideLayout15.xml"/>
  <Override ContentType="application/vnd.openxmlformats-officedocument.presentationml.slideLayout+xml" PartName="/ppt/slideLayouts/slideLayout88.xml"/>
  <Override ContentType="application/vnd.openxmlformats-officedocument.presentationml.slideLayout+xml" PartName="/ppt/slideLayouts/slideLayout112.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108.xml"/>
  <Override ContentType="application/vnd.openxmlformats-officedocument.presentationml.slideLayout+xml" PartName="/ppt/slideLayouts/slideLayout45.xml"/>
  <Override ContentType="application/vnd.openxmlformats-officedocument.presentationml.slideLayout+xml" PartName="/ppt/slideLayouts/slideLayout138.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111.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128.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01.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136.xml"/>
  <Override ContentType="application/vnd.openxmlformats-officedocument.presentationml.slideLayout+xml" PartName="/ppt/slideLayouts/slideLayout18.xml"/>
  <Override ContentType="application/vnd.openxmlformats-officedocument.presentationml.slideLayout+xml" PartName="/ppt/slideLayouts/slideLayout105.xml"/>
  <Override ContentType="application/vnd.openxmlformats-officedocument.presentationml.slideLayout+xml" PartName="/ppt/slideLayouts/slideLayout118.xml"/>
  <Override ContentType="application/vnd.openxmlformats-officedocument.presentationml.slideLayout+xml" PartName="/ppt/slideLayouts/slideLayout48.xml"/>
  <Override ContentType="application/vnd.openxmlformats-officedocument.presentationml.slideLayout+xml" PartName="/ppt/slideLayouts/slideLayout85.xml"/>
  <Override ContentType="application/vnd.openxmlformats-officedocument.presentationml.slideLayout+xml" PartName="/ppt/slideLayouts/slideLayout72.xml"/>
  <Override ContentType="application/vnd.openxmlformats-officedocument.presentationml.slideLayout+xml" PartName="/ppt/slideLayouts/slideLayout79.xml"/>
  <Override ContentType="application/vnd.openxmlformats-officedocument.presentationml.slideLayout+xml" PartName="/ppt/slideLayouts/slideLayout134.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121.xml"/>
  <Override ContentType="application/vnd.openxmlformats-officedocument.presentationml.slideLayout+xml" PartName="/ppt/slideLayouts/slideLayout14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107.xml"/>
  <Override ContentType="application/vnd.openxmlformats-officedocument.presentationml.slideLayout+xml" PartName="/ppt/slideLayouts/slideLayout59.xml"/>
  <Override ContentType="application/vnd.openxmlformats-officedocument.presentationml.slideLayout+xml" PartName="/ppt/slideLayouts/slideLayout124.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109.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115.xml"/>
  <Override ContentType="application/vnd.openxmlformats-officedocument.presentationml.slideLayout+xml" PartName="/ppt/slideLayouts/slideLayout82.xml"/>
  <Override ContentType="application/vnd.openxmlformats-officedocument.presentationml.slideLayout+xml" PartName="/ppt/slideLayouts/slideLayout132.xml"/>
  <Override ContentType="application/vnd.openxmlformats-officedocument.presentationml.slideLayout+xml" PartName="/ppt/slideLayouts/slideLayout100.xml"/>
  <Override ContentType="application/vnd.openxmlformats-officedocument.presentationml.slideLayout+xml" PartName="/ppt/slideLayouts/slideLayout130.xml"/>
  <Override ContentType="application/vnd.openxmlformats-officedocument.presentationml.slideLayout+xml" PartName="/ppt/slideLayouts/slideLayout113.xml"/>
  <Override ContentType="application/vnd.openxmlformats-officedocument.presentationml.slideLayout+xml" PartName="/ppt/slideLayouts/slideLayout57.xml"/>
  <Override ContentType="application/vnd.openxmlformats-officedocument.presentationml.slideLayout+xml" PartName="/ppt/slideLayouts/slideLayout126.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80.xml"/>
  <Override ContentType="application/vnd.openxmlformats-officedocument.presentationml.slideLayout+xml" PartName="/ppt/slideLayouts/slideLayout44.xml"/>
  <Override ContentType="application/vnd.openxmlformats-officedocument.presentationml.slideLayout+xml" PartName="/ppt/slideLayouts/slideLayout139.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3716000" cx="24387175"/>
  <p:notesSz cx="6858000" cy="9144000"/>
  <p:embeddedFontLst>
    <p:embeddedFont>
      <p:font typeface="Montserrat"/>
      <p:regular r:id="rId14"/>
      <p:bold r:id="rId15"/>
      <p:italic r:id="rId16"/>
      <p:boldItalic r:id="rId17"/>
    </p:embeddedFont>
    <p:embeddedFont>
      <p:font typeface="Oswald"/>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gfwWu3AG6vk0zCrepUkkqLeDNBy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19" Type="http://schemas.openxmlformats.org/officeDocument/2006/relationships/font" Target="fonts/Oswald-bold.fntdata"/><Relationship Id="rId18"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599"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44" name="Google Shape;44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2" name="Google Shape;45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53" name="Google Shape;45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p17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0" name="Google Shape;490;p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8" name="Google Shape;49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99" name="Google Shape;499;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6" name="Google Shape;50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07" name="Google Shape;507;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15" name="Google Shape;51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2" name="Google Shape;52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23" name="Google Shape;52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2" name="Google Shape;53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33" name="Google Shape;53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41" name="Google Shape;54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42" name="Google Shape;54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Blank">
  <p:cSld name="12_Blank">
    <p:spTree>
      <p:nvGrpSpPr>
        <p:cNvPr id="10" name="Shape 10"/>
        <p:cNvGrpSpPr/>
        <p:nvPr/>
      </p:nvGrpSpPr>
      <p:grpSpPr>
        <a:xfrm>
          <a:off x="0" y="0"/>
          <a:ext cx="0" cy="0"/>
          <a:chOff x="0" y="0"/>
          <a:chExt cx="0" cy="0"/>
        </a:xfrm>
      </p:grpSpPr>
      <p:sp>
        <p:nvSpPr>
          <p:cNvPr id="11" name="Google Shape;11;p23"/>
          <p:cNvSpPr/>
          <p:nvPr>
            <p:ph idx="2" type="pic"/>
          </p:nvPr>
        </p:nvSpPr>
        <p:spPr>
          <a:xfrm>
            <a:off x="0" y="0"/>
            <a:ext cx="24387174"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4320">
          <p15:clr>
            <a:srgbClr val="FBAE40"/>
          </p15:clr>
        </p15:guide>
        <p15:guide id="2" pos="768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Blank">
  <p:cSld name="6_Blank">
    <p:spTree>
      <p:nvGrpSpPr>
        <p:cNvPr id="28" name="Shape 28"/>
        <p:cNvGrpSpPr/>
        <p:nvPr/>
      </p:nvGrpSpPr>
      <p:grpSpPr>
        <a:xfrm>
          <a:off x="0" y="0"/>
          <a:ext cx="0" cy="0"/>
          <a:chOff x="0" y="0"/>
          <a:chExt cx="0" cy="0"/>
        </a:xfrm>
      </p:grpSpPr>
      <p:sp>
        <p:nvSpPr>
          <p:cNvPr id="29" name="Google Shape;29;p43"/>
          <p:cNvSpPr/>
          <p:nvPr>
            <p:ph idx="2" type="pic"/>
          </p:nvPr>
        </p:nvSpPr>
        <p:spPr>
          <a:xfrm>
            <a:off x="12193588"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2_Custom Layout">
  <p:cSld name="42_Custom Layout">
    <p:spTree>
      <p:nvGrpSpPr>
        <p:cNvPr id="282" name="Shape 282"/>
        <p:cNvGrpSpPr/>
        <p:nvPr/>
      </p:nvGrpSpPr>
      <p:grpSpPr>
        <a:xfrm>
          <a:off x="0" y="0"/>
          <a:ext cx="0" cy="0"/>
          <a:chOff x="0" y="0"/>
          <a:chExt cx="0" cy="0"/>
        </a:xfrm>
      </p:grpSpPr>
      <p:sp>
        <p:nvSpPr>
          <p:cNvPr id="283" name="Google Shape;283;p133"/>
          <p:cNvSpPr/>
          <p:nvPr>
            <p:ph idx="2" type="pic"/>
          </p:nvPr>
        </p:nvSpPr>
        <p:spPr>
          <a:xfrm>
            <a:off x="6093871" y="4012509"/>
            <a:ext cx="12199433" cy="569595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3_Custom Layout">
  <p:cSld name="43_Custom Layout">
    <p:spTree>
      <p:nvGrpSpPr>
        <p:cNvPr id="284" name="Shape 284"/>
        <p:cNvGrpSpPr/>
        <p:nvPr/>
      </p:nvGrpSpPr>
      <p:grpSpPr>
        <a:xfrm>
          <a:off x="0" y="0"/>
          <a:ext cx="0" cy="0"/>
          <a:chOff x="0" y="0"/>
          <a:chExt cx="0" cy="0"/>
        </a:xfrm>
      </p:grpSpPr>
      <p:sp>
        <p:nvSpPr>
          <p:cNvPr id="285" name="Google Shape;285;p134"/>
          <p:cNvSpPr/>
          <p:nvPr>
            <p:ph idx="2" type="pic"/>
          </p:nvPr>
        </p:nvSpPr>
        <p:spPr>
          <a:xfrm>
            <a:off x="4076701" y="2743200"/>
            <a:ext cx="8116888" cy="82486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4_Custom Layout">
  <p:cSld name="44_Custom Layout">
    <p:spTree>
      <p:nvGrpSpPr>
        <p:cNvPr id="286" name="Shape 286"/>
        <p:cNvGrpSpPr/>
        <p:nvPr/>
      </p:nvGrpSpPr>
      <p:grpSpPr>
        <a:xfrm>
          <a:off x="0" y="0"/>
          <a:ext cx="0" cy="0"/>
          <a:chOff x="0" y="0"/>
          <a:chExt cx="0" cy="0"/>
        </a:xfrm>
      </p:grpSpPr>
      <p:sp>
        <p:nvSpPr>
          <p:cNvPr id="287" name="Google Shape;287;p135"/>
          <p:cNvSpPr/>
          <p:nvPr>
            <p:ph idx="2" type="pic"/>
          </p:nvPr>
        </p:nvSpPr>
        <p:spPr>
          <a:xfrm>
            <a:off x="12193588" y="2752725"/>
            <a:ext cx="8163844" cy="822007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5_Custom Layout">
  <p:cSld name="45_Custom Layout">
    <p:spTree>
      <p:nvGrpSpPr>
        <p:cNvPr id="288" name="Shape 288"/>
        <p:cNvGrpSpPr/>
        <p:nvPr/>
      </p:nvGrpSpPr>
      <p:grpSpPr>
        <a:xfrm>
          <a:off x="0" y="0"/>
          <a:ext cx="0" cy="0"/>
          <a:chOff x="0" y="0"/>
          <a:chExt cx="0" cy="0"/>
        </a:xfrm>
      </p:grpSpPr>
      <p:sp>
        <p:nvSpPr>
          <p:cNvPr id="289" name="Google Shape;289;p136"/>
          <p:cNvSpPr/>
          <p:nvPr>
            <p:ph idx="2" type="pic"/>
          </p:nvPr>
        </p:nvSpPr>
        <p:spPr>
          <a:xfrm>
            <a:off x="8146473" y="857250"/>
            <a:ext cx="8109527" cy="10096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6_Custom Layout">
  <p:cSld name="46_Custom Layout">
    <p:spTree>
      <p:nvGrpSpPr>
        <p:cNvPr id="290" name="Shape 290"/>
        <p:cNvGrpSpPr/>
        <p:nvPr/>
      </p:nvGrpSpPr>
      <p:grpSpPr>
        <a:xfrm>
          <a:off x="0" y="0"/>
          <a:ext cx="0" cy="0"/>
          <a:chOff x="0" y="0"/>
          <a:chExt cx="0" cy="0"/>
        </a:xfrm>
      </p:grpSpPr>
      <p:sp>
        <p:nvSpPr>
          <p:cNvPr id="291" name="Google Shape;291;p137"/>
          <p:cNvSpPr/>
          <p:nvPr>
            <p:ph idx="2" type="pic"/>
          </p:nvPr>
        </p:nvSpPr>
        <p:spPr>
          <a:xfrm>
            <a:off x="8146473" y="1732547"/>
            <a:ext cx="8109527" cy="102689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7_Custom Layout">
  <p:cSld name="47_Custom Layout">
    <p:spTree>
      <p:nvGrpSpPr>
        <p:cNvPr id="292" name="Shape 292"/>
        <p:cNvGrpSpPr/>
        <p:nvPr/>
      </p:nvGrpSpPr>
      <p:grpSpPr>
        <a:xfrm>
          <a:off x="0" y="0"/>
          <a:ext cx="0" cy="0"/>
          <a:chOff x="0" y="0"/>
          <a:chExt cx="0" cy="0"/>
        </a:xfrm>
      </p:grpSpPr>
      <p:sp>
        <p:nvSpPr>
          <p:cNvPr id="293" name="Google Shape;293;p138"/>
          <p:cNvSpPr/>
          <p:nvPr>
            <p:ph idx="2" type="pic"/>
          </p:nvPr>
        </p:nvSpPr>
        <p:spPr>
          <a:xfrm>
            <a:off x="8146473" y="4572000"/>
            <a:ext cx="8109527" cy="7429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8_Custom Layout">
  <p:cSld name="48_Custom Layout">
    <p:spTree>
      <p:nvGrpSpPr>
        <p:cNvPr id="294" name="Shape 294"/>
        <p:cNvGrpSpPr/>
        <p:nvPr/>
      </p:nvGrpSpPr>
      <p:grpSpPr>
        <a:xfrm>
          <a:off x="0" y="0"/>
          <a:ext cx="0" cy="0"/>
          <a:chOff x="0" y="0"/>
          <a:chExt cx="0" cy="0"/>
        </a:xfrm>
      </p:grpSpPr>
      <p:sp>
        <p:nvSpPr>
          <p:cNvPr id="295" name="Google Shape;295;p139"/>
          <p:cNvSpPr/>
          <p:nvPr>
            <p:ph idx="2" type="pic"/>
          </p:nvPr>
        </p:nvSpPr>
        <p:spPr>
          <a:xfrm>
            <a:off x="9753599" y="2743201"/>
            <a:ext cx="9770533" cy="7569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6_Blank">
  <p:cSld name="56_Blank">
    <p:spTree>
      <p:nvGrpSpPr>
        <p:cNvPr id="296" name="Shape 296"/>
        <p:cNvGrpSpPr/>
        <p:nvPr/>
      </p:nvGrpSpPr>
      <p:grpSpPr>
        <a:xfrm>
          <a:off x="0" y="0"/>
          <a:ext cx="0" cy="0"/>
          <a:chOff x="0" y="0"/>
          <a:chExt cx="0" cy="0"/>
        </a:xfrm>
      </p:grpSpPr>
      <p:sp>
        <p:nvSpPr>
          <p:cNvPr id="297" name="Google Shape;297;p140"/>
          <p:cNvSpPr/>
          <p:nvPr>
            <p:ph idx="2" type="pic"/>
          </p:nvPr>
        </p:nvSpPr>
        <p:spPr>
          <a:xfrm>
            <a:off x="4042611" y="0"/>
            <a:ext cx="8150977" cy="1025090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98" name="Google Shape;298;p140"/>
          <p:cNvSpPr/>
          <p:nvPr>
            <p:ph idx="3" type="pic"/>
          </p:nvPr>
        </p:nvSpPr>
        <p:spPr>
          <a:xfrm>
            <a:off x="0" y="4572001"/>
            <a:ext cx="4042611" cy="9144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5_Custom Layout">
  <p:cSld name="65_Custom Layout">
    <p:spTree>
      <p:nvGrpSpPr>
        <p:cNvPr id="299" name="Shape 299"/>
        <p:cNvGrpSpPr/>
        <p:nvPr/>
      </p:nvGrpSpPr>
      <p:grpSpPr>
        <a:xfrm>
          <a:off x="0" y="0"/>
          <a:ext cx="0" cy="0"/>
          <a:chOff x="0" y="0"/>
          <a:chExt cx="0" cy="0"/>
        </a:xfrm>
      </p:grpSpPr>
      <p:sp>
        <p:nvSpPr>
          <p:cNvPr id="300" name="Google Shape;300;p141"/>
          <p:cNvSpPr/>
          <p:nvPr>
            <p:ph idx="2" type="pic"/>
          </p:nvPr>
        </p:nvSpPr>
        <p:spPr>
          <a:xfrm flipH="1">
            <a:off x="14608503" y="841248"/>
            <a:ext cx="9028938" cy="12033504"/>
          </a:xfrm>
          <a:prstGeom prst="rect">
            <a:avLst/>
          </a:prstGeom>
          <a:solidFill>
            <a:srgbClr val="2D424B"/>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01" name="Google Shape;301;p141"/>
          <p:cNvSpPr/>
          <p:nvPr>
            <p:ph idx="3" type="pic"/>
          </p:nvPr>
        </p:nvSpPr>
        <p:spPr>
          <a:xfrm flipH="1">
            <a:off x="10550089" y="2743200"/>
            <a:ext cx="6494463" cy="82296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9_Custom Layout">
  <p:cSld name="49_Custom Layout">
    <p:spTree>
      <p:nvGrpSpPr>
        <p:cNvPr id="302" name="Shape 302"/>
        <p:cNvGrpSpPr/>
        <p:nvPr/>
      </p:nvGrpSpPr>
      <p:grpSpPr>
        <a:xfrm>
          <a:off x="0" y="0"/>
          <a:ext cx="0" cy="0"/>
          <a:chOff x="0" y="0"/>
          <a:chExt cx="0" cy="0"/>
        </a:xfrm>
      </p:grpSpPr>
      <p:sp>
        <p:nvSpPr>
          <p:cNvPr id="303" name="Google Shape;303;p142"/>
          <p:cNvSpPr/>
          <p:nvPr>
            <p:ph idx="2" type="pic"/>
          </p:nvPr>
        </p:nvSpPr>
        <p:spPr>
          <a:xfrm>
            <a:off x="12552040" y="1756610"/>
            <a:ext cx="10309548" cy="1024488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04" name="Google Shape;304;p142"/>
          <p:cNvSpPr/>
          <p:nvPr>
            <p:ph idx="3" type="pic"/>
          </p:nvPr>
        </p:nvSpPr>
        <p:spPr>
          <a:xfrm>
            <a:off x="1507050" y="1756611"/>
            <a:ext cx="10309548" cy="1024488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Blank">
  <p:cSld name="10_Blank">
    <p:spTree>
      <p:nvGrpSpPr>
        <p:cNvPr id="30" name="Shape 30"/>
        <p:cNvGrpSpPr/>
        <p:nvPr/>
      </p:nvGrpSpPr>
      <p:grpSpPr>
        <a:xfrm>
          <a:off x="0" y="0"/>
          <a:ext cx="0" cy="0"/>
          <a:chOff x="0" y="0"/>
          <a:chExt cx="0" cy="0"/>
        </a:xfrm>
      </p:grpSpPr>
      <p:sp>
        <p:nvSpPr>
          <p:cNvPr id="31" name="Google Shape;31;p44"/>
          <p:cNvSpPr/>
          <p:nvPr>
            <p:ph idx="2" type="pic"/>
          </p:nvPr>
        </p:nvSpPr>
        <p:spPr>
          <a:xfrm>
            <a:off x="0"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0_Custom Layout">
  <p:cSld name="50_Custom Layout">
    <p:spTree>
      <p:nvGrpSpPr>
        <p:cNvPr id="305" name="Shape 305"/>
        <p:cNvGrpSpPr/>
        <p:nvPr/>
      </p:nvGrpSpPr>
      <p:grpSpPr>
        <a:xfrm>
          <a:off x="0" y="0"/>
          <a:ext cx="0" cy="0"/>
          <a:chOff x="0" y="0"/>
          <a:chExt cx="0" cy="0"/>
        </a:xfrm>
      </p:grpSpPr>
      <p:sp>
        <p:nvSpPr>
          <p:cNvPr id="306" name="Google Shape;306;p143"/>
          <p:cNvSpPr/>
          <p:nvPr>
            <p:ph idx="2" type="pic"/>
          </p:nvPr>
        </p:nvSpPr>
        <p:spPr>
          <a:xfrm>
            <a:off x="2592388" y="7807568"/>
            <a:ext cx="19202399" cy="590843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1_Custom Layout">
  <p:cSld name="51_Custom Layout">
    <p:spTree>
      <p:nvGrpSpPr>
        <p:cNvPr id="307" name="Shape 307"/>
        <p:cNvGrpSpPr/>
        <p:nvPr/>
      </p:nvGrpSpPr>
      <p:grpSpPr>
        <a:xfrm>
          <a:off x="0" y="0"/>
          <a:ext cx="0" cy="0"/>
          <a:chOff x="0" y="0"/>
          <a:chExt cx="0" cy="0"/>
        </a:xfrm>
      </p:grpSpPr>
      <p:sp>
        <p:nvSpPr>
          <p:cNvPr id="308" name="Google Shape;308;p144"/>
          <p:cNvSpPr/>
          <p:nvPr>
            <p:ph idx="2" type="pic"/>
          </p:nvPr>
        </p:nvSpPr>
        <p:spPr>
          <a:xfrm>
            <a:off x="-1" y="6900530"/>
            <a:ext cx="24387174" cy="681547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6_Custom Layout">
  <p:cSld name="66_Custom Layout">
    <p:spTree>
      <p:nvGrpSpPr>
        <p:cNvPr id="309" name="Shape 309"/>
        <p:cNvGrpSpPr/>
        <p:nvPr/>
      </p:nvGrpSpPr>
      <p:grpSpPr>
        <a:xfrm>
          <a:off x="0" y="0"/>
          <a:ext cx="0" cy="0"/>
          <a:chOff x="0" y="0"/>
          <a:chExt cx="0" cy="0"/>
        </a:xfrm>
      </p:grpSpPr>
      <p:sp>
        <p:nvSpPr>
          <p:cNvPr id="310" name="Google Shape;310;p145"/>
          <p:cNvSpPr/>
          <p:nvPr>
            <p:ph idx="2" type="pic"/>
          </p:nvPr>
        </p:nvSpPr>
        <p:spPr>
          <a:xfrm>
            <a:off x="8305148" y="1"/>
            <a:ext cx="7776880" cy="1371599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2_Custom Layout">
  <p:cSld name="52_Custom Layout">
    <p:spTree>
      <p:nvGrpSpPr>
        <p:cNvPr id="311" name="Shape 311"/>
        <p:cNvGrpSpPr/>
        <p:nvPr/>
      </p:nvGrpSpPr>
      <p:grpSpPr>
        <a:xfrm>
          <a:off x="0" y="0"/>
          <a:ext cx="0" cy="0"/>
          <a:chOff x="0" y="0"/>
          <a:chExt cx="0" cy="0"/>
        </a:xfrm>
      </p:grpSpPr>
      <p:sp>
        <p:nvSpPr>
          <p:cNvPr id="312" name="Google Shape;312;p146"/>
          <p:cNvSpPr/>
          <p:nvPr>
            <p:ph idx="2" type="pic"/>
          </p:nvPr>
        </p:nvSpPr>
        <p:spPr>
          <a:xfrm>
            <a:off x="0" y="0"/>
            <a:ext cx="15098233"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3_Custom Layout">
  <p:cSld name="53_Custom Layout">
    <p:spTree>
      <p:nvGrpSpPr>
        <p:cNvPr id="313" name="Shape 313"/>
        <p:cNvGrpSpPr/>
        <p:nvPr/>
      </p:nvGrpSpPr>
      <p:grpSpPr>
        <a:xfrm>
          <a:off x="0" y="0"/>
          <a:ext cx="0" cy="0"/>
          <a:chOff x="0" y="0"/>
          <a:chExt cx="0" cy="0"/>
        </a:xfrm>
      </p:grpSpPr>
      <p:sp>
        <p:nvSpPr>
          <p:cNvPr id="314" name="Google Shape;314;p147"/>
          <p:cNvSpPr/>
          <p:nvPr>
            <p:ph idx="2" type="pic"/>
          </p:nvPr>
        </p:nvSpPr>
        <p:spPr>
          <a:xfrm>
            <a:off x="1390800" y="1457400"/>
            <a:ext cx="10802788" cy="10801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15" name="Google Shape;315;p147"/>
          <p:cNvSpPr/>
          <p:nvPr>
            <p:ph idx="3" type="pic"/>
          </p:nvPr>
        </p:nvSpPr>
        <p:spPr>
          <a:xfrm>
            <a:off x="12193588" y="1457400"/>
            <a:ext cx="10799612" cy="10801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4_Custom Layout">
  <p:cSld name="54_Custom Layout">
    <p:spTree>
      <p:nvGrpSpPr>
        <p:cNvPr id="316" name="Shape 316"/>
        <p:cNvGrpSpPr/>
        <p:nvPr/>
      </p:nvGrpSpPr>
      <p:grpSpPr>
        <a:xfrm>
          <a:off x="0" y="0"/>
          <a:ext cx="0" cy="0"/>
          <a:chOff x="0" y="0"/>
          <a:chExt cx="0" cy="0"/>
        </a:xfrm>
      </p:grpSpPr>
      <p:sp>
        <p:nvSpPr>
          <p:cNvPr id="317" name="Google Shape;317;p148"/>
          <p:cNvSpPr/>
          <p:nvPr>
            <p:ph idx="2" type="pic"/>
          </p:nvPr>
        </p:nvSpPr>
        <p:spPr>
          <a:xfrm>
            <a:off x="3756654" y="-1"/>
            <a:ext cx="9601200" cy="299838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18" name="Google Shape;318;p148"/>
          <p:cNvSpPr/>
          <p:nvPr>
            <p:ph idx="3" type="pic"/>
          </p:nvPr>
        </p:nvSpPr>
        <p:spPr>
          <a:xfrm>
            <a:off x="3756654" y="6858000"/>
            <a:ext cx="9601200"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7_Custom Layout">
  <p:cSld name="67_Custom Layout">
    <p:spTree>
      <p:nvGrpSpPr>
        <p:cNvPr id="319" name="Shape 319"/>
        <p:cNvGrpSpPr/>
        <p:nvPr/>
      </p:nvGrpSpPr>
      <p:grpSpPr>
        <a:xfrm>
          <a:off x="0" y="0"/>
          <a:ext cx="0" cy="0"/>
          <a:chOff x="0" y="0"/>
          <a:chExt cx="0" cy="0"/>
        </a:xfrm>
      </p:grpSpPr>
      <p:sp>
        <p:nvSpPr>
          <p:cNvPr id="320" name="Google Shape;320;p149"/>
          <p:cNvSpPr/>
          <p:nvPr>
            <p:ph idx="2" type="pic"/>
          </p:nvPr>
        </p:nvSpPr>
        <p:spPr>
          <a:xfrm>
            <a:off x="1390979" y="1457400"/>
            <a:ext cx="12814118" cy="8260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8_Custom Layout">
  <p:cSld name="68_Custom Layout">
    <p:spTree>
      <p:nvGrpSpPr>
        <p:cNvPr id="321" name="Shape 321"/>
        <p:cNvGrpSpPr/>
        <p:nvPr/>
      </p:nvGrpSpPr>
      <p:grpSpPr>
        <a:xfrm>
          <a:off x="0" y="0"/>
          <a:ext cx="0" cy="0"/>
          <a:chOff x="0" y="0"/>
          <a:chExt cx="0" cy="0"/>
        </a:xfrm>
      </p:grpSpPr>
      <p:sp>
        <p:nvSpPr>
          <p:cNvPr id="322" name="Google Shape;322;p150"/>
          <p:cNvSpPr/>
          <p:nvPr>
            <p:ph idx="2" type="pic"/>
          </p:nvPr>
        </p:nvSpPr>
        <p:spPr>
          <a:xfrm>
            <a:off x="10182077" y="4021732"/>
            <a:ext cx="12814118" cy="8260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7_Blank">
  <p:cSld name="57_Blank">
    <p:spTree>
      <p:nvGrpSpPr>
        <p:cNvPr id="323" name="Shape 323"/>
        <p:cNvGrpSpPr/>
        <p:nvPr/>
      </p:nvGrpSpPr>
      <p:grpSpPr>
        <a:xfrm>
          <a:off x="0" y="0"/>
          <a:ext cx="0" cy="0"/>
          <a:chOff x="0" y="0"/>
          <a:chExt cx="0" cy="0"/>
        </a:xfrm>
      </p:grpSpPr>
      <p:sp>
        <p:nvSpPr>
          <p:cNvPr id="324" name="Google Shape;324;p151"/>
          <p:cNvSpPr/>
          <p:nvPr>
            <p:ph idx="2" type="pic"/>
          </p:nvPr>
        </p:nvSpPr>
        <p:spPr>
          <a:xfrm>
            <a:off x="18310302" y="-49170"/>
            <a:ext cx="6073698" cy="921547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25" name="Google Shape;325;p151"/>
          <p:cNvSpPr/>
          <p:nvPr>
            <p:ph idx="3" type="pic"/>
          </p:nvPr>
        </p:nvSpPr>
        <p:spPr>
          <a:xfrm>
            <a:off x="1" y="9166302"/>
            <a:ext cx="6088565" cy="454969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8_Blank">
  <p:cSld name="58_Blank">
    <p:spTree>
      <p:nvGrpSpPr>
        <p:cNvPr id="326" name="Shape 326"/>
        <p:cNvGrpSpPr/>
        <p:nvPr/>
      </p:nvGrpSpPr>
      <p:grpSpPr>
        <a:xfrm>
          <a:off x="0" y="0"/>
          <a:ext cx="0" cy="0"/>
          <a:chOff x="0" y="0"/>
          <a:chExt cx="0" cy="0"/>
        </a:xfrm>
      </p:grpSpPr>
      <p:sp>
        <p:nvSpPr>
          <p:cNvPr id="327" name="Google Shape;327;p152"/>
          <p:cNvSpPr/>
          <p:nvPr>
            <p:ph idx="2" type="pic"/>
          </p:nvPr>
        </p:nvSpPr>
        <p:spPr>
          <a:xfrm>
            <a:off x="14630400" y="1780673"/>
            <a:ext cx="9023684" cy="7363327"/>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28" name="Google Shape;328;p152"/>
          <p:cNvSpPr/>
          <p:nvPr>
            <p:ph idx="3" type="pic"/>
          </p:nvPr>
        </p:nvSpPr>
        <p:spPr>
          <a:xfrm>
            <a:off x="1" y="6858000"/>
            <a:ext cx="3049587"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Blank">
  <p:cSld name="5_Blank">
    <p:spTree>
      <p:nvGrpSpPr>
        <p:cNvPr id="32" name="Shape 32"/>
        <p:cNvGrpSpPr/>
        <p:nvPr/>
      </p:nvGrpSpPr>
      <p:grpSpPr>
        <a:xfrm>
          <a:off x="0" y="0"/>
          <a:ext cx="0" cy="0"/>
          <a:chOff x="0" y="0"/>
          <a:chExt cx="0" cy="0"/>
        </a:xfrm>
      </p:grpSpPr>
      <p:sp>
        <p:nvSpPr>
          <p:cNvPr id="33" name="Google Shape;33;p45"/>
          <p:cNvSpPr/>
          <p:nvPr>
            <p:ph idx="2" type="pic"/>
          </p:nvPr>
        </p:nvSpPr>
        <p:spPr>
          <a:xfrm>
            <a:off x="765110" y="858416"/>
            <a:ext cx="22878661" cy="947990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9_Blank">
  <p:cSld name="59_Blank">
    <p:spTree>
      <p:nvGrpSpPr>
        <p:cNvPr id="329" name="Shape 329"/>
        <p:cNvGrpSpPr/>
        <p:nvPr/>
      </p:nvGrpSpPr>
      <p:grpSpPr>
        <a:xfrm>
          <a:off x="0" y="0"/>
          <a:ext cx="0" cy="0"/>
          <a:chOff x="0" y="0"/>
          <a:chExt cx="0" cy="0"/>
        </a:xfrm>
      </p:grpSpPr>
      <p:sp>
        <p:nvSpPr>
          <p:cNvPr id="330" name="Google Shape;330;p153"/>
          <p:cNvSpPr/>
          <p:nvPr>
            <p:ph idx="2" type="pic"/>
          </p:nvPr>
        </p:nvSpPr>
        <p:spPr>
          <a:xfrm>
            <a:off x="6096000" y="1695450"/>
            <a:ext cx="6097588" cy="68770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31" name="Google Shape;331;p153"/>
          <p:cNvSpPr/>
          <p:nvPr>
            <p:ph idx="3" type="pic"/>
          </p:nvPr>
        </p:nvSpPr>
        <p:spPr>
          <a:xfrm>
            <a:off x="762000" y="6858000"/>
            <a:ext cx="4114800" cy="60198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32" name="Google Shape;332;p153"/>
          <p:cNvSpPr/>
          <p:nvPr>
            <p:ph idx="4" type="pic"/>
          </p:nvPr>
        </p:nvSpPr>
        <p:spPr>
          <a:xfrm>
            <a:off x="14630400" y="8248650"/>
            <a:ext cx="6724650" cy="46291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0_Blank">
  <p:cSld name="60_Blank">
    <p:spTree>
      <p:nvGrpSpPr>
        <p:cNvPr id="333" name="Shape 333"/>
        <p:cNvGrpSpPr/>
        <p:nvPr/>
      </p:nvGrpSpPr>
      <p:grpSpPr>
        <a:xfrm>
          <a:off x="0" y="0"/>
          <a:ext cx="0" cy="0"/>
          <a:chOff x="0" y="0"/>
          <a:chExt cx="0" cy="0"/>
        </a:xfrm>
      </p:grpSpPr>
      <p:sp>
        <p:nvSpPr>
          <p:cNvPr id="334" name="Google Shape;334;p154"/>
          <p:cNvSpPr/>
          <p:nvPr>
            <p:ph idx="2" type="pic"/>
          </p:nvPr>
        </p:nvSpPr>
        <p:spPr>
          <a:xfrm>
            <a:off x="9777663" y="0"/>
            <a:ext cx="4852737" cy="459606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35" name="Google Shape;335;p154"/>
          <p:cNvSpPr/>
          <p:nvPr>
            <p:ph idx="3" type="pic"/>
          </p:nvPr>
        </p:nvSpPr>
        <p:spPr>
          <a:xfrm>
            <a:off x="2719138" y="6858000"/>
            <a:ext cx="3368842"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36" name="Google Shape;336;p154"/>
          <p:cNvSpPr/>
          <p:nvPr>
            <p:ph idx="4" type="pic"/>
          </p:nvPr>
        </p:nvSpPr>
        <p:spPr>
          <a:xfrm>
            <a:off x="18985831" y="6087979"/>
            <a:ext cx="3875756" cy="6765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1_Blank">
  <p:cSld name="61_Blank">
    <p:spTree>
      <p:nvGrpSpPr>
        <p:cNvPr id="337" name="Shape 337"/>
        <p:cNvGrpSpPr/>
        <p:nvPr/>
      </p:nvGrpSpPr>
      <p:grpSpPr>
        <a:xfrm>
          <a:off x="0" y="0"/>
          <a:ext cx="0" cy="0"/>
          <a:chOff x="0" y="0"/>
          <a:chExt cx="0" cy="0"/>
        </a:xfrm>
      </p:grpSpPr>
      <p:sp>
        <p:nvSpPr>
          <p:cNvPr id="338" name="Google Shape;338;p155"/>
          <p:cNvSpPr/>
          <p:nvPr>
            <p:ph idx="2" type="pic"/>
          </p:nvPr>
        </p:nvSpPr>
        <p:spPr>
          <a:xfrm>
            <a:off x="3049588" y="2743200"/>
            <a:ext cx="5059696" cy="64489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39" name="Google Shape;339;p155"/>
          <p:cNvSpPr/>
          <p:nvPr>
            <p:ph idx="3" type="pic"/>
          </p:nvPr>
        </p:nvSpPr>
        <p:spPr>
          <a:xfrm>
            <a:off x="14606338" y="4578439"/>
            <a:ext cx="4918034" cy="913756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2_Blank">
  <p:cSld name="62_Blank">
    <p:spTree>
      <p:nvGrpSpPr>
        <p:cNvPr id="340" name="Shape 340"/>
        <p:cNvGrpSpPr/>
        <p:nvPr/>
      </p:nvGrpSpPr>
      <p:grpSpPr>
        <a:xfrm>
          <a:off x="0" y="0"/>
          <a:ext cx="0" cy="0"/>
          <a:chOff x="0" y="0"/>
          <a:chExt cx="0" cy="0"/>
        </a:xfrm>
      </p:grpSpPr>
      <p:sp>
        <p:nvSpPr>
          <p:cNvPr id="341" name="Google Shape;341;p156"/>
          <p:cNvSpPr/>
          <p:nvPr>
            <p:ph idx="2" type="pic"/>
          </p:nvPr>
        </p:nvSpPr>
        <p:spPr>
          <a:xfrm>
            <a:off x="14630400" y="0"/>
            <a:ext cx="5689600"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42" name="Google Shape;342;p156"/>
          <p:cNvSpPr/>
          <p:nvPr>
            <p:ph idx="3" type="pic"/>
          </p:nvPr>
        </p:nvSpPr>
        <p:spPr>
          <a:xfrm>
            <a:off x="16256000" y="9166302"/>
            <a:ext cx="8131175" cy="371996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3_Blank">
  <p:cSld name="63_Blank">
    <p:spTree>
      <p:nvGrpSpPr>
        <p:cNvPr id="343" name="Shape 343"/>
        <p:cNvGrpSpPr/>
        <p:nvPr/>
      </p:nvGrpSpPr>
      <p:grpSpPr>
        <a:xfrm>
          <a:off x="0" y="0"/>
          <a:ext cx="0" cy="0"/>
          <a:chOff x="0" y="0"/>
          <a:chExt cx="0" cy="0"/>
        </a:xfrm>
      </p:grpSpPr>
      <p:sp>
        <p:nvSpPr>
          <p:cNvPr id="344" name="Google Shape;344;p157"/>
          <p:cNvSpPr/>
          <p:nvPr>
            <p:ph idx="2" type="pic"/>
          </p:nvPr>
        </p:nvSpPr>
        <p:spPr>
          <a:xfrm>
            <a:off x="6098583" y="846666"/>
            <a:ext cx="6095005" cy="601133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45" name="Google Shape;345;p157"/>
          <p:cNvSpPr/>
          <p:nvPr>
            <p:ph idx="3" type="pic"/>
          </p:nvPr>
        </p:nvSpPr>
        <p:spPr>
          <a:xfrm>
            <a:off x="1510301" y="5486400"/>
            <a:ext cx="2547991" cy="65151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440">
          <p15:clr>
            <a:srgbClr val="FBAE40"/>
          </p15:clr>
        </p15:guide>
        <p15:guide id="2" pos="1633">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9_Custom Layout">
  <p:cSld name="69_Custom Layout">
    <p:spTree>
      <p:nvGrpSpPr>
        <p:cNvPr id="346" name="Shape 346"/>
        <p:cNvGrpSpPr/>
        <p:nvPr/>
      </p:nvGrpSpPr>
      <p:grpSpPr>
        <a:xfrm>
          <a:off x="0" y="0"/>
          <a:ext cx="0" cy="0"/>
          <a:chOff x="0" y="0"/>
          <a:chExt cx="0" cy="0"/>
        </a:xfrm>
      </p:grpSpPr>
      <p:sp>
        <p:nvSpPr>
          <p:cNvPr id="347" name="Google Shape;347;p158"/>
          <p:cNvSpPr/>
          <p:nvPr>
            <p:ph idx="2" type="pic"/>
          </p:nvPr>
        </p:nvSpPr>
        <p:spPr>
          <a:xfrm>
            <a:off x="1524000" y="846667"/>
            <a:ext cx="10669589" cy="37084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48" name="Google Shape;348;p158"/>
          <p:cNvSpPr/>
          <p:nvPr>
            <p:ph idx="3" type="pic"/>
          </p:nvPr>
        </p:nvSpPr>
        <p:spPr>
          <a:xfrm>
            <a:off x="8144933" y="6858001"/>
            <a:ext cx="4048655"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0_Custom Layout">
  <p:cSld name="70_Custom Layout">
    <p:spTree>
      <p:nvGrpSpPr>
        <p:cNvPr id="349" name="Shape 349"/>
        <p:cNvGrpSpPr/>
        <p:nvPr/>
      </p:nvGrpSpPr>
      <p:grpSpPr>
        <a:xfrm>
          <a:off x="0" y="0"/>
          <a:ext cx="0" cy="0"/>
          <a:chOff x="0" y="0"/>
          <a:chExt cx="0" cy="0"/>
        </a:xfrm>
      </p:grpSpPr>
      <p:sp>
        <p:nvSpPr>
          <p:cNvPr id="350" name="Google Shape;350;p159"/>
          <p:cNvSpPr/>
          <p:nvPr>
            <p:ph idx="2" type="pic"/>
          </p:nvPr>
        </p:nvSpPr>
        <p:spPr>
          <a:xfrm>
            <a:off x="1524000" y="846667"/>
            <a:ext cx="10669589" cy="37084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51" name="Google Shape;351;p159"/>
          <p:cNvSpPr/>
          <p:nvPr>
            <p:ph idx="3" type="pic"/>
          </p:nvPr>
        </p:nvSpPr>
        <p:spPr>
          <a:xfrm>
            <a:off x="14630400" y="846666"/>
            <a:ext cx="3676650" cy="1115483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4_Blank">
  <p:cSld name="64_Blank">
    <p:spTree>
      <p:nvGrpSpPr>
        <p:cNvPr id="352" name="Shape 352"/>
        <p:cNvGrpSpPr/>
        <p:nvPr/>
      </p:nvGrpSpPr>
      <p:grpSpPr>
        <a:xfrm>
          <a:off x="0" y="0"/>
          <a:ext cx="0" cy="0"/>
          <a:chOff x="0" y="0"/>
          <a:chExt cx="0" cy="0"/>
        </a:xfrm>
      </p:grpSpPr>
      <p:sp>
        <p:nvSpPr>
          <p:cNvPr id="353" name="Google Shape;353;p160"/>
          <p:cNvSpPr/>
          <p:nvPr>
            <p:ph idx="2" type="pic"/>
          </p:nvPr>
        </p:nvSpPr>
        <p:spPr>
          <a:xfrm>
            <a:off x="16291248" y="2743200"/>
            <a:ext cx="6570339" cy="4133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54" name="Google Shape;354;p160"/>
          <p:cNvSpPr/>
          <p:nvPr>
            <p:ph idx="3" type="pic"/>
          </p:nvPr>
        </p:nvSpPr>
        <p:spPr>
          <a:xfrm>
            <a:off x="9759820" y="1530221"/>
            <a:ext cx="4870580" cy="395618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55" name="Google Shape;355;p160"/>
          <p:cNvSpPr/>
          <p:nvPr>
            <p:ph idx="4" type="pic"/>
          </p:nvPr>
        </p:nvSpPr>
        <p:spPr>
          <a:xfrm>
            <a:off x="17075020" y="8714791"/>
            <a:ext cx="6570339" cy="4133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56" name="Google Shape;356;p160"/>
          <p:cNvSpPr/>
          <p:nvPr>
            <p:ph idx="5" type="pic"/>
          </p:nvPr>
        </p:nvSpPr>
        <p:spPr>
          <a:xfrm>
            <a:off x="10543591" y="7501812"/>
            <a:ext cx="4870580" cy="395618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5_Blank">
  <p:cSld name="65_Blank">
    <p:spTree>
      <p:nvGrpSpPr>
        <p:cNvPr id="357" name="Shape 357"/>
        <p:cNvGrpSpPr/>
        <p:nvPr/>
      </p:nvGrpSpPr>
      <p:grpSpPr>
        <a:xfrm>
          <a:off x="0" y="0"/>
          <a:ext cx="0" cy="0"/>
          <a:chOff x="0" y="0"/>
          <a:chExt cx="0" cy="0"/>
        </a:xfrm>
      </p:grpSpPr>
      <p:sp>
        <p:nvSpPr>
          <p:cNvPr id="358" name="Google Shape;358;p161"/>
          <p:cNvSpPr/>
          <p:nvPr>
            <p:ph idx="2" type="pic"/>
          </p:nvPr>
        </p:nvSpPr>
        <p:spPr>
          <a:xfrm>
            <a:off x="0" y="818146"/>
            <a:ext cx="6087979" cy="74114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59" name="Google Shape;359;p161"/>
          <p:cNvSpPr/>
          <p:nvPr>
            <p:ph idx="3" type="pic"/>
          </p:nvPr>
        </p:nvSpPr>
        <p:spPr>
          <a:xfrm>
            <a:off x="794084" y="9144000"/>
            <a:ext cx="7291137"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0" name="Google Shape;360;p161"/>
          <p:cNvSpPr/>
          <p:nvPr>
            <p:ph idx="4" type="pic"/>
          </p:nvPr>
        </p:nvSpPr>
        <p:spPr>
          <a:xfrm>
            <a:off x="9769642" y="6857999"/>
            <a:ext cx="8566484" cy="413886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1" name="Google Shape;361;p161"/>
          <p:cNvSpPr/>
          <p:nvPr>
            <p:ph idx="5" type="pic"/>
          </p:nvPr>
        </p:nvSpPr>
        <p:spPr>
          <a:xfrm>
            <a:off x="12193588" y="818146"/>
            <a:ext cx="7321633" cy="46682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2" name="Google Shape;362;p161"/>
          <p:cNvSpPr/>
          <p:nvPr>
            <p:ph idx="6" type="pic"/>
          </p:nvPr>
        </p:nvSpPr>
        <p:spPr>
          <a:xfrm>
            <a:off x="19515220" y="6858000"/>
            <a:ext cx="4871954" cy="601579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6_Blank">
  <p:cSld name="66_Blank">
    <p:spTree>
      <p:nvGrpSpPr>
        <p:cNvPr id="363" name="Shape 363"/>
        <p:cNvGrpSpPr/>
        <p:nvPr/>
      </p:nvGrpSpPr>
      <p:grpSpPr>
        <a:xfrm>
          <a:off x="0" y="0"/>
          <a:ext cx="0" cy="0"/>
          <a:chOff x="0" y="0"/>
          <a:chExt cx="0" cy="0"/>
        </a:xfrm>
      </p:grpSpPr>
      <p:sp>
        <p:nvSpPr>
          <p:cNvPr id="364" name="Google Shape;364;p162"/>
          <p:cNvSpPr/>
          <p:nvPr>
            <p:ph idx="2" type="pic"/>
          </p:nvPr>
        </p:nvSpPr>
        <p:spPr>
          <a:xfrm>
            <a:off x="0" y="5486399"/>
            <a:ext cx="6087979" cy="822960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5" name="Google Shape;365;p162"/>
          <p:cNvSpPr/>
          <p:nvPr>
            <p:ph idx="3" type="pic"/>
          </p:nvPr>
        </p:nvSpPr>
        <p:spPr>
          <a:xfrm>
            <a:off x="0" y="0"/>
            <a:ext cx="8181474"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6" name="Google Shape;366;p162"/>
          <p:cNvSpPr/>
          <p:nvPr>
            <p:ph idx="4" type="pic"/>
          </p:nvPr>
        </p:nvSpPr>
        <p:spPr>
          <a:xfrm>
            <a:off x="8181474" y="6858000"/>
            <a:ext cx="8037094"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7" name="Google Shape;367;p162"/>
          <p:cNvSpPr/>
          <p:nvPr>
            <p:ph idx="5" type="pic"/>
          </p:nvPr>
        </p:nvSpPr>
        <p:spPr>
          <a:xfrm>
            <a:off x="9769643" y="818146"/>
            <a:ext cx="8532872" cy="46682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68" name="Google Shape;368;p162"/>
          <p:cNvSpPr/>
          <p:nvPr>
            <p:ph idx="6" type="pic"/>
          </p:nvPr>
        </p:nvSpPr>
        <p:spPr>
          <a:xfrm>
            <a:off x="18302516" y="6858000"/>
            <a:ext cx="5327505"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Blank">
  <p:cSld name="3_Blank">
    <p:spTree>
      <p:nvGrpSpPr>
        <p:cNvPr id="34" name="Shape 34"/>
        <p:cNvGrpSpPr/>
        <p:nvPr/>
      </p:nvGrpSpPr>
      <p:grpSpPr>
        <a:xfrm>
          <a:off x="0" y="0"/>
          <a:ext cx="0" cy="0"/>
          <a:chOff x="0" y="0"/>
          <a:chExt cx="0" cy="0"/>
        </a:xfrm>
      </p:grpSpPr>
      <p:sp>
        <p:nvSpPr>
          <p:cNvPr id="35" name="Google Shape;35;p46"/>
          <p:cNvSpPr/>
          <p:nvPr>
            <p:ph idx="2" type="pic"/>
          </p:nvPr>
        </p:nvSpPr>
        <p:spPr>
          <a:xfrm>
            <a:off x="3031659" y="4572000"/>
            <a:ext cx="18322271" cy="460785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7_Blank">
  <p:cSld name="67_Blank">
    <p:spTree>
      <p:nvGrpSpPr>
        <p:cNvPr id="369" name="Shape 369"/>
        <p:cNvGrpSpPr/>
        <p:nvPr/>
      </p:nvGrpSpPr>
      <p:grpSpPr>
        <a:xfrm>
          <a:off x="0" y="0"/>
          <a:ext cx="0" cy="0"/>
          <a:chOff x="0" y="0"/>
          <a:chExt cx="0" cy="0"/>
        </a:xfrm>
      </p:grpSpPr>
      <p:sp>
        <p:nvSpPr>
          <p:cNvPr id="370" name="Google Shape;370;p163"/>
          <p:cNvSpPr/>
          <p:nvPr>
            <p:ph idx="2" type="pic"/>
          </p:nvPr>
        </p:nvSpPr>
        <p:spPr>
          <a:xfrm>
            <a:off x="721895" y="6858000"/>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1" name="Google Shape;371;p163"/>
          <p:cNvSpPr/>
          <p:nvPr>
            <p:ph idx="3" type="pic"/>
          </p:nvPr>
        </p:nvSpPr>
        <p:spPr>
          <a:xfrm>
            <a:off x="721894" y="818146"/>
            <a:ext cx="7459580"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2" name="Google Shape;372;p163"/>
          <p:cNvSpPr/>
          <p:nvPr>
            <p:ph idx="4" type="pic"/>
          </p:nvPr>
        </p:nvSpPr>
        <p:spPr>
          <a:xfrm>
            <a:off x="8061951" y="9095872"/>
            <a:ext cx="7459580"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3" name="Google Shape;373;p163"/>
          <p:cNvSpPr/>
          <p:nvPr>
            <p:ph idx="5" type="pic"/>
          </p:nvPr>
        </p:nvSpPr>
        <p:spPr>
          <a:xfrm>
            <a:off x="10155447" y="866274"/>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4" name="Google Shape;374;p163"/>
          <p:cNvSpPr/>
          <p:nvPr>
            <p:ph idx="6" type="pic"/>
          </p:nvPr>
        </p:nvSpPr>
        <p:spPr>
          <a:xfrm>
            <a:off x="17495503" y="866274"/>
            <a:ext cx="6891672"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5" name="Google Shape;375;p163"/>
          <p:cNvSpPr/>
          <p:nvPr>
            <p:ph idx="7" type="pic"/>
          </p:nvPr>
        </p:nvSpPr>
        <p:spPr>
          <a:xfrm>
            <a:off x="17495503" y="6858000"/>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1_Custom Layout">
  <p:cSld name="71_Custom Layout">
    <p:spTree>
      <p:nvGrpSpPr>
        <p:cNvPr id="376" name="Shape 376"/>
        <p:cNvGrpSpPr/>
        <p:nvPr/>
      </p:nvGrpSpPr>
      <p:grpSpPr>
        <a:xfrm>
          <a:off x="0" y="0"/>
          <a:ext cx="0" cy="0"/>
          <a:chOff x="0" y="0"/>
          <a:chExt cx="0" cy="0"/>
        </a:xfrm>
      </p:grpSpPr>
      <p:sp>
        <p:nvSpPr>
          <p:cNvPr id="377" name="Google Shape;377;p164"/>
          <p:cNvSpPr/>
          <p:nvPr>
            <p:ph idx="2" type="pic"/>
          </p:nvPr>
        </p:nvSpPr>
        <p:spPr>
          <a:xfrm>
            <a:off x="2446317" y="15372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8" name="Google Shape;378;p164"/>
          <p:cNvSpPr/>
          <p:nvPr>
            <p:ph idx="3" type="pic"/>
          </p:nvPr>
        </p:nvSpPr>
        <p:spPr>
          <a:xfrm>
            <a:off x="8543904" y="24135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79" name="Google Shape;379;p164"/>
          <p:cNvSpPr/>
          <p:nvPr>
            <p:ph idx="4" type="pic"/>
          </p:nvPr>
        </p:nvSpPr>
        <p:spPr>
          <a:xfrm>
            <a:off x="20737491" y="53091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2_Custom Layout">
  <p:cSld name="72_Custom Layout">
    <p:spTree>
      <p:nvGrpSpPr>
        <p:cNvPr id="380" name="Shape 380"/>
        <p:cNvGrpSpPr/>
        <p:nvPr/>
      </p:nvGrpSpPr>
      <p:grpSpPr>
        <a:xfrm>
          <a:off x="0" y="0"/>
          <a:ext cx="0" cy="0"/>
          <a:chOff x="0" y="0"/>
          <a:chExt cx="0" cy="0"/>
        </a:xfrm>
      </p:grpSpPr>
      <p:sp>
        <p:nvSpPr>
          <p:cNvPr id="381" name="Google Shape;381;p165"/>
          <p:cNvSpPr/>
          <p:nvPr>
            <p:ph idx="2" type="pic"/>
          </p:nvPr>
        </p:nvSpPr>
        <p:spPr>
          <a:xfrm>
            <a:off x="2446317" y="15372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2" name="Google Shape;382;p165"/>
          <p:cNvSpPr/>
          <p:nvPr>
            <p:ph idx="3" type="pic"/>
          </p:nvPr>
        </p:nvSpPr>
        <p:spPr>
          <a:xfrm>
            <a:off x="14641491" y="529010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383" name="Google Shape;383;p165"/>
          <p:cNvSpPr/>
          <p:nvPr>
            <p:ph idx="4" type="pic"/>
          </p:nvPr>
        </p:nvSpPr>
        <p:spPr>
          <a:xfrm>
            <a:off x="20739078" y="8514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3_Custom Layout">
  <p:cSld name="73_Custom Layout">
    <p:spTree>
      <p:nvGrpSpPr>
        <p:cNvPr id="384" name="Shape 384"/>
        <p:cNvGrpSpPr/>
        <p:nvPr/>
      </p:nvGrpSpPr>
      <p:grpSpPr>
        <a:xfrm>
          <a:off x="0" y="0"/>
          <a:ext cx="0" cy="0"/>
          <a:chOff x="0" y="0"/>
          <a:chExt cx="0" cy="0"/>
        </a:xfrm>
      </p:grpSpPr>
      <p:pic>
        <p:nvPicPr>
          <p:cNvPr id="385" name="Google Shape;385;p166"/>
          <p:cNvPicPr preferRelativeResize="0"/>
          <p:nvPr/>
        </p:nvPicPr>
        <p:blipFill rotWithShape="1">
          <a:blip r:embed="rId2">
            <a:alphaModFix/>
          </a:blip>
          <a:srcRect b="0" l="0" r="0" t="0"/>
          <a:stretch/>
        </p:blipFill>
        <p:spPr>
          <a:xfrm>
            <a:off x="1976542" y="-2935088"/>
            <a:ext cx="7818339" cy="10634518"/>
          </a:xfrm>
          <a:prstGeom prst="rect">
            <a:avLst/>
          </a:prstGeom>
          <a:noFill/>
          <a:ln>
            <a:noFill/>
          </a:ln>
        </p:spPr>
      </p:pic>
      <p:sp>
        <p:nvSpPr>
          <p:cNvPr id="386" name="Google Shape;386;p166"/>
          <p:cNvSpPr/>
          <p:nvPr>
            <p:ph idx="2" type="pic"/>
          </p:nvPr>
        </p:nvSpPr>
        <p:spPr>
          <a:xfrm>
            <a:off x="2810973" y="-2093063"/>
            <a:ext cx="6119812" cy="8208317"/>
          </a:xfrm>
          <a:prstGeom prst="rect">
            <a:avLst/>
          </a:prstGeom>
          <a:solidFill>
            <a:srgbClr val="A7BFCA"/>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387" name="Google Shape;387;p166"/>
          <p:cNvPicPr preferRelativeResize="0"/>
          <p:nvPr/>
        </p:nvPicPr>
        <p:blipFill rotWithShape="1">
          <a:blip r:embed="rId2">
            <a:alphaModFix/>
          </a:blip>
          <a:srcRect b="0" l="0" r="0" t="0"/>
          <a:stretch/>
        </p:blipFill>
        <p:spPr>
          <a:xfrm>
            <a:off x="14630594" y="6808658"/>
            <a:ext cx="7818339" cy="10634518"/>
          </a:xfrm>
          <a:prstGeom prst="rect">
            <a:avLst/>
          </a:prstGeom>
          <a:noFill/>
          <a:ln>
            <a:noFill/>
          </a:ln>
        </p:spPr>
      </p:pic>
      <p:sp>
        <p:nvSpPr>
          <p:cNvPr id="388" name="Google Shape;388;p166"/>
          <p:cNvSpPr/>
          <p:nvPr>
            <p:ph idx="3" type="pic"/>
          </p:nvPr>
        </p:nvSpPr>
        <p:spPr>
          <a:xfrm>
            <a:off x="15465025" y="7650683"/>
            <a:ext cx="6119812" cy="8208317"/>
          </a:xfrm>
          <a:prstGeom prst="rect">
            <a:avLst/>
          </a:prstGeom>
          <a:solidFill>
            <a:srgbClr val="A7BFCA"/>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8_Blank">
  <p:cSld name="68_Blank">
    <p:spTree>
      <p:nvGrpSpPr>
        <p:cNvPr id="389" name="Shape 389"/>
        <p:cNvGrpSpPr/>
        <p:nvPr/>
      </p:nvGrpSpPr>
      <p:grpSpPr>
        <a:xfrm>
          <a:off x="0" y="0"/>
          <a:ext cx="0" cy="0"/>
          <a:chOff x="0" y="0"/>
          <a:chExt cx="0" cy="0"/>
        </a:xfrm>
      </p:grpSpPr>
      <p:grpSp>
        <p:nvGrpSpPr>
          <p:cNvPr id="390" name="Google Shape;390;p167"/>
          <p:cNvGrpSpPr/>
          <p:nvPr/>
        </p:nvGrpSpPr>
        <p:grpSpPr>
          <a:xfrm>
            <a:off x="8952364" y="2753182"/>
            <a:ext cx="3296028" cy="6769483"/>
            <a:chOff x="3739073" y="951230"/>
            <a:chExt cx="1665853" cy="3421380"/>
          </a:xfrm>
        </p:grpSpPr>
        <p:pic>
          <p:nvPicPr>
            <p:cNvPr id="391" name="Google Shape;391;p167"/>
            <p:cNvPicPr preferRelativeResize="0"/>
            <p:nvPr/>
          </p:nvPicPr>
          <p:blipFill rotWithShape="1">
            <a:blip r:embed="rId2">
              <a:alphaModFix/>
            </a:blip>
            <a:srcRect b="0" l="0" r="0" t="0"/>
            <a:stretch/>
          </p:blipFill>
          <p:spPr>
            <a:xfrm>
              <a:off x="3739073" y="951230"/>
              <a:ext cx="1665853" cy="3421380"/>
            </a:xfrm>
            <a:prstGeom prst="rect">
              <a:avLst/>
            </a:prstGeom>
            <a:noFill/>
            <a:ln>
              <a:noFill/>
            </a:ln>
          </p:spPr>
        </p:pic>
        <p:sp>
          <p:nvSpPr>
            <p:cNvPr id="392" name="Google Shape;392;p167"/>
            <p:cNvSpPr/>
            <p:nvPr/>
          </p:nvSpPr>
          <p:spPr>
            <a:xfrm>
              <a:off x="3850640" y="1361440"/>
              <a:ext cx="1442720" cy="256032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grpSp>
      <p:sp>
        <p:nvSpPr>
          <p:cNvPr id="393" name="Google Shape;393;p167"/>
          <p:cNvSpPr/>
          <p:nvPr>
            <p:ph idx="2" type="pic"/>
          </p:nvPr>
        </p:nvSpPr>
        <p:spPr>
          <a:xfrm>
            <a:off x="9156664" y="3424623"/>
            <a:ext cx="2887428" cy="5256584"/>
          </a:xfrm>
          <a:prstGeom prst="rect">
            <a:avLst/>
          </a:prstGeom>
          <a:solidFill>
            <a:srgbClr val="CCCECC"/>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394" name="Google Shape;394;p167"/>
          <p:cNvPicPr preferRelativeResize="0"/>
          <p:nvPr/>
        </p:nvPicPr>
        <p:blipFill rotWithShape="1">
          <a:blip r:embed="rId3">
            <a:alphaModFix/>
          </a:blip>
          <a:srcRect b="0" l="0" r="0" t="0"/>
          <a:stretch/>
        </p:blipFill>
        <p:spPr>
          <a:xfrm rot="5400000">
            <a:off x="-3106077" y="4033451"/>
            <a:ext cx="7818339" cy="10634518"/>
          </a:xfrm>
          <a:prstGeom prst="rect">
            <a:avLst/>
          </a:prstGeom>
          <a:noFill/>
          <a:ln>
            <a:noFill/>
          </a:ln>
        </p:spPr>
      </p:pic>
      <p:sp>
        <p:nvSpPr>
          <p:cNvPr id="395" name="Google Shape;395;p167"/>
          <p:cNvSpPr/>
          <p:nvPr>
            <p:ph idx="3" type="pic"/>
          </p:nvPr>
        </p:nvSpPr>
        <p:spPr>
          <a:xfrm>
            <a:off x="-2907784" y="6301270"/>
            <a:ext cx="8136904" cy="6120680"/>
          </a:xfrm>
          <a:prstGeom prst="rect">
            <a:avLst/>
          </a:prstGeom>
          <a:solidFill>
            <a:srgbClr val="CCCECC"/>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9_Blank">
  <p:cSld name="69_Blank">
    <p:spTree>
      <p:nvGrpSpPr>
        <p:cNvPr id="396" name="Shape 396"/>
        <p:cNvGrpSpPr/>
        <p:nvPr/>
      </p:nvGrpSpPr>
      <p:grpSpPr>
        <a:xfrm>
          <a:off x="0" y="0"/>
          <a:ext cx="0" cy="0"/>
          <a:chOff x="0" y="0"/>
          <a:chExt cx="0" cy="0"/>
        </a:xfrm>
      </p:grpSpPr>
      <p:pic>
        <p:nvPicPr>
          <p:cNvPr id="397" name="Google Shape;397;p168"/>
          <p:cNvPicPr preferRelativeResize="0"/>
          <p:nvPr/>
        </p:nvPicPr>
        <p:blipFill rotWithShape="1">
          <a:blip r:embed="rId2">
            <a:alphaModFix/>
          </a:blip>
          <a:srcRect b="0" l="0" r="0" t="0"/>
          <a:stretch/>
        </p:blipFill>
        <p:spPr>
          <a:xfrm>
            <a:off x="-5484785" y="1817440"/>
            <a:ext cx="16733780" cy="10249439"/>
          </a:xfrm>
          <a:prstGeom prst="rect">
            <a:avLst/>
          </a:prstGeom>
          <a:noFill/>
          <a:ln>
            <a:noFill/>
          </a:ln>
        </p:spPr>
      </p:pic>
      <p:sp>
        <p:nvSpPr>
          <p:cNvPr id="398" name="Google Shape;398;p168"/>
          <p:cNvSpPr/>
          <p:nvPr>
            <p:ph idx="2" type="pic"/>
          </p:nvPr>
        </p:nvSpPr>
        <p:spPr>
          <a:xfrm>
            <a:off x="-128522" y="3251200"/>
            <a:ext cx="8653913" cy="708660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4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4_Custom Layout">
  <p:cSld name="74_Custom Layout">
    <p:spTree>
      <p:nvGrpSpPr>
        <p:cNvPr id="399" name="Shape 399"/>
        <p:cNvGrpSpPr/>
        <p:nvPr/>
      </p:nvGrpSpPr>
      <p:grpSpPr>
        <a:xfrm>
          <a:off x="0" y="0"/>
          <a:ext cx="0" cy="0"/>
          <a:chOff x="0" y="0"/>
          <a:chExt cx="0" cy="0"/>
        </a:xfrm>
      </p:grpSpPr>
      <p:sp>
        <p:nvSpPr>
          <p:cNvPr id="400" name="Google Shape;400;p169"/>
          <p:cNvSpPr/>
          <p:nvPr>
            <p:ph idx="2" type="pic"/>
          </p:nvPr>
        </p:nvSpPr>
        <p:spPr>
          <a:xfrm>
            <a:off x="5317174"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01" name="Google Shape;401;p169"/>
          <p:cNvSpPr/>
          <p:nvPr>
            <p:ph idx="3" type="pic"/>
          </p:nvPr>
        </p:nvSpPr>
        <p:spPr>
          <a:xfrm>
            <a:off x="10001107"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02" name="Google Shape;402;p169"/>
          <p:cNvSpPr/>
          <p:nvPr>
            <p:ph idx="4" type="pic"/>
          </p:nvPr>
        </p:nvSpPr>
        <p:spPr>
          <a:xfrm>
            <a:off x="14664256"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03" name="Google Shape;403;p169"/>
          <p:cNvSpPr/>
          <p:nvPr>
            <p:ph idx="5" type="pic"/>
          </p:nvPr>
        </p:nvSpPr>
        <p:spPr>
          <a:xfrm>
            <a:off x="5317175" y="905412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04" name="Google Shape;404;p169"/>
          <p:cNvSpPr/>
          <p:nvPr>
            <p:ph idx="6" type="pic"/>
          </p:nvPr>
        </p:nvSpPr>
        <p:spPr>
          <a:xfrm>
            <a:off x="10001107" y="905412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05" name="Google Shape;405;p169"/>
          <p:cNvSpPr/>
          <p:nvPr>
            <p:ph idx="7" type="pic"/>
          </p:nvPr>
        </p:nvSpPr>
        <p:spPr>
          <a:xfrm>
            <a:off x="14664256" y="9054128"/>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5_Custom Layout">
  <p:cSld name="75_Custom Layout">
    <p:spTree>
      <p:nvGrpSpPr>
        <p:cNvPr id="406" name="Shape 406"/>
        <p:cNvGrpSpPr/>
        <p:nvPr/>
      </p:nvGrpSpPr>
      <p:grpSpPr>
        <a:xfrm>
          <a:off x="0" y="0"/>
          <a:ext cx="0" cy="0"/>
          <a:chOff x="0" y="0"/>
          <a:chExt cx="0" cy="0"/>
        </a:xfrm>
      </p:grpSpPr>
      <p:sp>
        <p:nvSpPr>
          <p:cNvPr id="407" name="Google Shape;407;p170"/>
          <p:cNvSpPr/>
          <p:nvPr>
            <p:ph idx="2" type="pic"/>
          </p:nvPr>
        </p:nvSpPr>
        <p:spPr>
          <a:xfrm>
            <a:off x="5317174"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08" name="Google Shape;408;p170"/>
          <p:cNvSpPr/>
          <p:nvPr>
            <p:ph idx="3" type="pic"/>
          </p:nvPr>
        </p:nvSpPr>
        <p:spPr>
          <a:xfrm>
            <a:off x="10001107"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09" name="Google Shape;409;p170"/>
          <p:cNvSpPr/>
          <p:nvPr>
            <p:ph idx="4" type="pic"/>
          </p:nvPr>
        </p:nvSpPr>
        <p:spPr>
          <a:xfrm>
            <a:off x="14664256"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0" name="Google Shape;410;p170"/>
          <p:cNvSpPr/>
          <p:nvPr>
            <p:ph idx="5" type="pic"/>
          </p:nvPr>
        </p:nvSpPr>
        <p:spPr>
          <a:xfrm>
            <a:off x="5317175" y="488217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1" name="Google Shape;411;p170"/>
          <p:cNvSpPr/>
          <p:nvPr>
            <p:ph idx="6" type="pic"/>
          </p:nvPr>
        </p:nvSpPr>
        <p:spPr>
          <a:xfrm>
            <a:off x="10001107" y="488217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2" name="Google Shape;412;p170"/>
          <p:cNvSpPr/>
          <p:nvPr>
            <p:ph idx="7" type="pic"/>
          </p:nvPr>
        </p:nvSpPr>
        <p:spPr>
          <a:xfrm>
            <a:off x="14664256" y="4882178"/>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6_Custom Layout">
  <p:cSld name="76_Custom Layout">
    <p:spTree>
      <p:nvGrpSpPr>
        <p:cNvPr id="413" name="Shape 413"/>
        <p:cNvGrpSpPr/>
        <p:nvPr/>
      </p:nvGrpSpPr>
      <p:grpSpPr>
        <a:xfrm>
          <a:off x="0" y="0"/>
          <a:ext cx="0" cy="0"/>
          <a:chOff x="0" y="0"/>
          <a:chExt cx="0" cy="0"/>
        </a:xfrm>
      </p:grpSpPr>
      <p:sp>
        <p:nvSpPr>
          <p:cNvPr id="414" name="Google Shape;414;p171"/>
          <p:cNvSpPr/>
          <p:nvPr>
            <p:ph idx="2" type="pic"/>
          </p:nvPr>
        </p:nvSpPr>
        <p:spPr>
          <a:xfrm>
            <a:off x="6849224" y="8522312"/>
            <a:ext cx="10780658"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5" name="Google Shape;415;p171"/>
          <p:cNvSpPr/>
          <p:nvPr>
            <p:ph idx="3" type="pic"/>
          </p:nvPr>
        </p:nvSpPr>
        <p:spPr>
          <a:xfrm>
            <a:off x="6849225" y="1176950"/>
            <a:ext cx="10780658"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6" name="Google Shape;416;p171"/>
          <p:cNvSpPr/>
          <p:nvPr>
            <p:ph idx="4" type="pic"/>
          </p:nvPr>
        </p:nvSpPr>
        <p:spPr>
          <a:xfrm>
            <a:off x="18009048" y="5604270"/>
            <a:ext cx="5223273" cy="693479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17" name="Google Shape;417;p171"/>
          <p:cNvSpPr/>
          <p:nvPr>
            <p:ph idx="5" type="pic"/>
          </p:nvPr>
        </p:nvSpPr>
        <p:spPr>
          <a:xfrm>
            <a:off x="18009048" y="1176926"/>
            <a:ext cx="522327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7_Custom Layout">
  <p:cSld name="77_Custom Layout">
    <p:spTree>
      <p:nvGrpSpPr>
        <p:cNvPr id="418" name="Shape 418"/>
        <p:cNvGrpSpPr/>
        <p:nvPr/>
      </p:nvGrpSpPr>
      <p:grpSpPr>
        <a:xfrm>
          <a:off x="0" y="0"/>
          <a:ext cx="0" cy="0"/>
          <a:chOff x="0" y="0"/>
          <a:chExt cx="0" cy="0"/>
        </a:xfrm>
      </p:grpSpPr>
      <p:sp>
        <p:nvSpPr>
          <p:cNvPr id="419" name="Google Shape;419;p172"/>
          <p:cNvSpPr/>
          <p:nvPr>
            <p:ph idx="2" type="pic"/>
          </p:nvPr>
        </p:nvSpPr>
        <p:spPr>
          <a:xfrm>
            <a:off x="6753966" y="1176950"/>
            <a:ext cx="522327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0" name="Google Shape;420;p172"/>
          <p:cNvSpPr/>
          <p:nvPr>
            <p:ph idx="3" type="pic"/>
          </p:nvPr>
        </p:nvSpPr>
        <p:spPr>
          <a:xfrm>
            <a:off x="12356406" y="1176950"/>
            <a:ext cx="5223273"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1" name="Google Shape;421;p172"/>
          <p:cNvSpPr/>
          <p:nvPr>
            <p:ph idx="4" type="pic"/>
          </p:nvPr>
        </p:nvSpPr>
        <p:spPr>
          <a:xfrm>
            <a:off x="12356406" y="8522312"/>
            <a:ext cx="522327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2" name="Google Shape;422;p172"/>
          <p:cNvSpPr/>
          <p:nvPr>
            <p:ph idx="5" type="pic"/>
          </p:nvPr>
        </p:nvSpPr>
        <p:spPr>
          <a:xfrm>
            <a:off x="17913791" y="1176950"/>
            <a:ext cx="522327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6_Custom Layout">
  <p:cSld name="56_Custom Layout">
    <p:spTree>
      <p:nvGrpSpPr>
        <p:cNvPr id="36" name="Shape 36"/>
        <p:cNvGrpSpPr/>
        <p:nvPr/>
      </p:nvGrpSpPr>
      <p:grpSpPr>
        <a:xfrm>
          <a:off x="0" y="0"/>
          <a:ext cx="0" cy="0"/>
          <a:chOff x="0" y="0"/>
          <a:chExt cx="0" cy="0"/>
        </a:xfrm>
      </p:grpSpPr>
      <p:sp>
        <p:nvSpPr>
          <p:cNvPr id="37" name="Google Shape;37;p47"/>
          <p:cNvSpPr/>
          <p:nvPr>
            <p:ph idx="2" type="pic"/>
          </p:nvPr>
        </p:nvSpPr>
        <p:spPr>
          <a:xfrm>
            <a:off x="768096" y="841248"/>
            <a:ext cx="13844017" cy="1203350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8_Custom Layout">
  <p:cSld name="78_Custom Layout">
    <p:spTree>
      <p:nvGrpSpPr>
        <p:cNvPr id="423" name="Shape 423"/>
        <p:cNvGrpSpPr/>
        <p:nvPr/>
      </p:nvGrpSpPr>
      <p:grpSpPr>
        <a:xfrm>
          <a:off x="0" y="0"/>
          <a:ext cx="0" cy="0"/>
          <a:chOff x="0" y="0"/>
          <a:chExt cx="0" cy="0"/>
        </a:xfrm>
      </p:grpSpPr>
      <p:sp>
        <p:nvSpPr>
          <p:cNvPr id="424" name="Google Shape;424;p173"/>
          <p:cNvSpPr/>
          <p:nvPr>
            <p:ph idx="2" type="pic"/>
          </p:nvPr>
        </p:nvSpPr>
        <p:spPr>
          <a:xfrm>
            <a:off x="18182152" y="7938120"/>
            <a:ext cx="6201847" cy="577788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5" name="Google Shape;425;p173"/>
          <p:cNvSpPr/>
          <p:nvPr>
            <p:ph idx="3" type="pic"/>
          </p:nvPr>
        </p:nvSpPr>
        <p:spPr>
          <a:xfrm>
            <a:off x="12142640" y="2177480"/>
            <a:ext cx="6071320" cy="1153852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6" name="Google Shape;426;p173"/>
          <p:cNvSpPr/>
          <p:nvPr>
            <p:ph idx="4" type="pic"/>
          </p:nvPr>
        </p:nvSpPr>
        <p:spPr>
          <a:xfrm>
            <a:off x="-69051" y="7955690"/>
            <a:ext cx="12211691" cy="576833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7" name="Google Shape;427;p173"/>
          <p:cNvSpPr/>
          <p:nvPr>
            <p:ph idx="5" type="pic"/>
          </p:nvPr>
        </p:nvSpPr>
        <p:spPr>
          <a:xfrm>
            <a:off x="18213959" y="2177810"/>
            <a:ext cx="6201847" cy="577788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28" name="Google Shape;428;p173"/>
          <p:cNvSpPr/>
          <p:nvPr>
            <p:ph idx="6" type="pic"/>
          </p:nvPr>
        </p:nvSpPr>
        <p:spPr>
          <a:xfrm>
            <a:off x="0" y="2187352"/>
            <a:ext cx="6227962" cy="576833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4_Custom Layout">
  <p:cSld name="114_Custom Layout">
    <p:spTree>
      <p:nvGrpSpPr>
        <p:cNvPr id="429" name="Shape 429"/>
        <p:cNvGrpSpPr/>
        <p:nvPr/>
      </p:nvGrpSpPr>
      <p:grpSpPr>
        <a:xfrm>
          <a:off x="0" y="0"/>
          <a:ext cx="0" cy="0"/>
          <a:chOff x="0" y="0"/>
          <a:chExt cx="0" cy="0"/>
        </a:xfrm>
      </p:grpSpPr>
      <p:sp>
        <p:nvSpPr>
          <p:cNvPr id="430" name="Google Shape;430;p174"/>
          <p:cNvSpPr txBox="1"/>
          <p:nvPr>
            <p:ph idx="12" type="sldNum"/>
          </p:nvPr>
        </p:nvSpPr>
        <p:spPr>
          <a:xfrm>
            <a:off x="20756758" y="737321"/>
            <a:ext cx="2743557"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r>
              <a:rPr lang="en-US"/>
              <a:t> </a:t>
            </a:r>
            <a:fld id="{00000000-1234-1234-1234-123412341234}" type="slidenum">
              <a:rPr lang="en-US"/>
              <a:t>‹#›</a:t>
            </a:fld>
            <a:endParaRPr/>
          </a:p>
        </p:txBody>
      </p:sp>
      <p:sp>
        <p:nvSpPr>
          <p:cNvPr id="431" name="Google Shape;431;p174"/>
          <p:cNvSpPr/>
          <p:nvPr>
            <p:ph idx="2" type="pic"/>
          </p:nvPr>
        </p:nvSpPr>
        <p:spPr>
          <a:xfrm>
            <a:off x="0" y="-9631"/>
            <a:ext cx="8047768" cy="521144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2" name="Google Shape;432;p174"/>
          <p:cNvSpPr/>
          <p:nvPr>
            <p:ph idx="3" type="pic"/>
          </p:nvPr>
        </p:nvSpPr>
        <p:spPr>
          <a:xfrm>
            <a:off x="8047767" y="-9631"/>
            <a:ext cx="8305969" cy="13725632"/>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3" name="Google Shape;433;p174"/>
          <p:cNvSpPr/>
          <p:nvPr>
            <p:ph idx="4" type="pic"/>
          </p:nvPr>
        </p:nvSpPr>
        <p:spPr>
          <a:xfrm>
            <a:off x="14329" y="5201818"/>
            <a:ext cx="8033439" cy="8514183"/>
          </a:xfrm>
          <a:prstGeom prst="rect">
            <a:avLst/>
          </a:prstGeom>
          <a:solidFill>
            <a:srgbClr val="2D424B"/>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4" name="Google Shape;434;p174"/>
          <p:cNvSpPr/>
          <p:nvPr>
            <p:ph idx="5" type="pic"/>
          </p:nvPr>
        </p:nvSpPr>
        <p:spPr>
          <a:xfrm>
            <a:off x="16339406" y="1"/>
            <a:ext cx="8047768" cy="8514183"/>
          </a:xfrm>
          <a:prstGeom prst="rect">
            <a:avLst/>
          </a:prstGeom>
          <a:solidFill>
            <a:srgbClr val="2D424B"/>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5" name="Google Shape;435;p174"/>
          <p:cNvSpPr/>
          <p:nvPr>
            <p:ph idx="6" type="pic"/>
          </p:nvPr>
        </p:nvSpPr>
        <p:spPr>
          <a:xfrm>
            <a:off x="16339406" y="8514183"/>
            <a:ext cx="8047768" cy="521144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9_Custom Layout">
  <p:cSld name="79_Custom Layout">
    <p:spTree>
      <p:nvGrpSpPr>
        <p:cNvPr id="436" name="Shape 436"/>
        <p:cNvGrpSpPr/>
        <p:nvPr/>
      </p:nvGrpSpPr>
      <p:grpSpPr>
        <a:xfrm>
          <a:off x="0" y="0"/>
          <a:ext cx="0" cy="0"/>
          <a:chOff x="0" y="0"/>
          <a:chExt cx="0" cy="0"/>
        </a:xfrm>
      </p:grpSpPr>
      <p:sp>
        <p:nvSpPr>
          <p:cNvPr id="437" name="Google Shape;437;p175"/>
          <p:cNvSpPr/>
          <p:nvPr>
            <p:ph idx="2" type="pic"/>
          </p:nvPr>
        </p:nvSpPr>
        <p:spPr>
          <a:xfrm>
            <a:off x="1246947" y="1176950"/>
            <a:ext cx="522395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8" name="Google Shape;438;p175"/>
          <p:cNvSpPr/>
          <p:nvPr>
            <p:ph idx="3" type="pic"/>
          </p:nvPr>
        </p:nvSpPr>
        <p:spPr>
          <a:xfrm>
            <a:off x="6850116" y="8522313"/>
            <a:ext cx="10782062"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39" name="Google Shape;439;p175"/>
          <p:cNvSpPr/>
          <p:nvPr>
            <p:ph idx="4" type="pic"/>
          </p:nvPr>
        </p:nvSpPr>
        <p:spPr>
          <a:xfrm>
            <a:off x="6850117" y="1176950"/>
            <a:ext cx="10782062"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0" name="Google Shape;440;p175"/>
          <p:cNvSpPr/>
          <p:nvPr>
            <p:ph idx="5" type="pic"/>
          </p:nvPr>
        </p:nvSpPr>
        <p:spPr>
          <a:xfrm>
            <a:off x="18011394" y="5604270"/>
            <a:ext cx="5223953" cy="693479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441" name="Google Shape;441;p175"/>
          <p:cNvSpPr/>
          <p:nvPr>
            <p:ph idx="6" type="pic"/>
          </p:nvPr>
        </p:nvSpPr>
        <p:spPr>
          <a:xfrm>
            <a:off x="18011394" y="1176927"/>
            <a:ext cx="522395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2_Custom Layout">
  <p:cSld name="32_Custom Layout">
    <p:spTree>
      <p:nvGrpSpPr>
        <p:cNvPr id="38" name="Shape 38"/>
        <p:cNvGrpSpPr/>
        <p:nvPr/>
      </p:nvGrpSpPr>
      <p:grpSpPr>
        <a:xfrm>
          <a:off x="0" y="0"/>
          <a:ext cx="0" cy="0"/>
          <a:chOff x="0" y="0"/>
          <a:chExt cx="0" cy="0"/>
        </a:xfrm>
      </p:grpSpPr>
      <p:sp>
        <p:nvSpPr>
          <p:cNvPr id="39" name="Google Shape;39;p48"/>
          <p:cNvSpPr/>
          <p:nvPr>
            <p:ph idx="2" type="pic"/>
          </p:nvPr>
        </p:nvSpPr>
        <p:spPr>
          <a:xfrm>
            <a:off x="7164535" y="2072999"/>
            <a:ext cx="10066876" cy="959375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Blank">
  <p:cSld name="26_Blank">
    <p:spTree>
      <p:nvGrpSpPr>
        <p:cNvPr id="40" name="Shape 40"/>
        <p:cNvGrpSpPr/>
        <p:nvPr/>
      </p:nvGrpSpPr>
      <p:grpSpPr>
        <a:xfrm>
          <a:off x="0" y="0"/>
          <a:ext cx="0" cy="0"/>
          <a:chOff x="0" y="0"/>
          <a:chExt cx="0" cy="0"/>
        </a:xfrm>
      </p:grpSpPr>
      <p:sp>
        <p:nvSpPr>
          <p:cNvPr id="41" name="Google Shape;41;p49"/>
          <p:cNvSpPr/>
          <p:nvPr>
            <p:ph idx="2" type="pic"/>
          </p:nvPr>
        </p:nvSpPr>
        <p:spPr>
          <a:xfrm>
            <a:off x="14606338" y="3441032"/>
            <a:ext cx="6761747" cy="1027496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Blank">
  <p:cSld name="20_Blank">
    <p:spTree>
      <p:nvGrpSpPr>
        <p:cNvPr id="42" name="Shape 42"/>
        <p:cNvGrpSpPr/>
        <p:nvPr/>
      </p:nvGrpSpPr>
      <p:grpSpPr>
        <a:xfrm>
          <a:off x="0" y="0"/>
          <a:ext cx="0" cy="0"/>
          <a:chOff x="0" y="0"/>
          <a:chExt cx="0" cy="0"/>
        </a:xfrm>
      </p:grpSpPr>
      <p:sp>
        <p:nvSpPr>
          <p:cNvPr id="43" name="Google Shape;43;p50"/>
          <p:cNvSpPr/>
          <p:nvPr>
            <p:ph idx="2" type="pic"/>
          </p:nvPr>
        </p:nvSpPr>
        <p:spPr>
          <a:xfrm>
            <a:off x="18307050" y="1709530"/>
            <a:ext cx="4592638" cy="10311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lank">
  <p:cSld name="9_Blank">
    <p:spTree>
      <p:nvGrpSpPr>
        <p:cNvPr id="44" name="Shape 44"/>
        <p:cNvGrpSpPr/>
        <p:nvPr/>
      </p:nvGrpSpPr>
      <p:grpSpPr>
        <a:xfrm>
          <a:off x="0" y="0"/>
          <a:ext cx="0" cy="0"/>
          <a:chOff x="0" y="0"/>
          <a:chExt cx="0" cy="0"/>
        </a:xfrm>
      </p:grpSpPr>
      <p:sp>
        <p:nvSpPr>
          <p:cNvPr id="45" name="Google Shape;45;p51"/>
          <p:cNvSpPr/>
          <p:nvPr>
            <p:ph idx="2" type="pic"/>
          </p:nvPr>
        </p:nvSpPr>
        <p:spPr>
          <a:xfrm>
            <a:off x="9753600" y="1733550"/>
            <a:ext cx="4876800" cy="10267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Blank">
  <p:cSld name="19_Blank">
    <p:spTree>
      <p:nvGrpSpPr>
        <p:cNvPr id="46" name="Shape 46"/>
        <p:cNvGrpSpPr/>
        <p:nvPr/>
      </p:nvGrpSpPr>
      <p:grpSpPr>
        <a:xfrm>
          <a:off x="0" y="0"/>
          <a:ext cx="0" cy="0"/>
          <a:chOff x="0" y="0"/>
          <a:chExt cx="0" cy="0"/>
        </a:xfrm>
      </p:grpSpPr>
      <p:sp>
        <p:nvSpPr>
          <p:cNvPr id="47" name="Google Shape;47;p52"/>
          <p:cNvSpPr/>
          <p:nvPr>
            <p:ph idx="2" type="pic"/>
          </p:nvPr>
        </p:nvSpPr>
        <p:spPr>
          <a:xfrm>
            <a:off x="9755188" y="2743200"/>
            <a:ext cx="4876800" cy="7562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Blank">
  <p:cSld name="35_Blank">
    <p:spTree>
      <p:nvGrpSpPr>
        <p:cNvPr id="12" name="Shape 12"/>
        <p:cNvGrpSpPr/>
        <p:nvPr/>
      </p:nvGrpSpPr>
      <p:grpSpPr>
        <a:xfrm>
          <a:off x="0" y="0"/>
          <a:ext cx="0" cy="0"/>
          <a:chOff x="0" y="0"/>
          <a:chExt cx="0" cy="0"/>
        </a:xfrm>
      </p:grpSpPr>
      <p:sp>
        <p:nvSpPr>
          <p:cNvPr id="13" name="Google Shape;13;p24"/>
          <p:cNvSpPr/>
          <p:nvPr>
            <p:ph idx="2" type="pic"/>
          </p:nvPr>
        </p:nvSpPr>
        <p:spPr>
          <a:xfrm>
            <a:off x="8163106" y="0"/>
            <a:ext cx="16224069"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Blank">
  <p:cSld name="15_Blank">
    <p:spTree>
      <p:nvGrpSpPr>
        <p:cNvPr id="48" name="Shape 48"/>
        <p:cNvGrpSpPr/>
        <p:nvPr/>
      </p:nvGrpSpPr>
      <p:grpSpPr>
        <a:xfrm>
          <a:off x="0" y="0"/>
          <a:ext cx="0" cy="0"/>
          <a:chOff x="0" y="0"/>
          <a:chExt cx="0" cy="0"/>
        </a:xfrm>
      </p:grpSpPr>
      <p:sp>
        <p:nvSpPr>
          <p:cNvPr id="49" name="Google Shape;49;p53"/>
          <p:cNvSpPr/>
          <p:nvPr>
            <p:ph idx="2" type="pic"/>
          </p:nvPr>
        </p:nvSpPr>
        <p:spPr>
          <a:xfrm>
            <a:off x="16236177" y="1733550"/>
            <a:ext cx="5084956" cy="10267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7_Custom Layout">
  <p:cSld name="57_Custom Layout">
    <p:spTree>
      <p:nvGrpSpPr>
        <p:cNvPr id="50" name="Shape 50"/>
        <p:cNvGrpSpPr/>
        <p:nvPr/>
      </p:nvGrpSpPr>
      <p:grpSpPr>
        <a:xfrm>
          <a:off x="0" y="0"/>
          <a:ext cx="0" cy="0"/>
          <a:chOff x="0" y="0"/>
          <a:chExt cx="0" cy="0"/>
        </a:xfrm>
      </p:grpSpPr>
      <p:sp>
        <p:nvSpPr>
          <p:cNvPr id="51" name="Google Shape;51;p54"/>
          <p:cNvSpPr/>
          <p:nvPr>
            <p:ph idx="2" type="pic"/>
          </p:nvPr>
        </p:nvSpPr>
        <p:spPr>
          <a:xfrm>
            <a:off x="8156448" y="4572000"/>
            <a:ext cx="8083296"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9_Custom Layout">
  <p:cSld name="59_Custom Layout">
    <p:spTree>
      <p:nvGrpSpPr>
        <p:cNvPr id="52" name="Shape 52"/>
        <p:cNvGrpSpPr/>
        <p:nvPr/>
      </p:nvGrpSpPr>
      <p:grpSpPr>
        <a:xfrm>
          <a:off x="0" y="0"/>
          <a:ext cx="0" cy="0"/>
          <a:chOff x="0" y="0"/>
          <a:chExt cx="0" cy="0"/>
        </a:xfrm>
      </p:grpSpPr>
      <p:sp>
        <p:nvSpPr>
          <p:cNvPr id="53" name="Google Shape;53;p55"/>
          <p:cNvSpPr/>
          <p:nvPr>
            <p:ph idx="2" type="pic"/>
          </p:nvPr>
        </p:nvSpPr>
        <p:spPr>
          <a:xfrm>
            <a:off x="4876800" y="876300"/>
            <a:ext cx="14630400" cy="482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8_Custom Layout">
  <p:cSld name="58_Custom Layout">
    <p:spTree>
      <p:nvGrpSpPr>
        <p:cNvPr id="54" name="Shape 54"/>
        <p:cNvGrpSpPr/>
        <p:nvPr/>
      </p:nvGrpSpPr>
      <p:grpSpPr>
        <a:xfrm>
          <a:off x="0" y="0"/>
          <a:ext cx="0" cy="0"/>
          <a:chOff x="0" y="0"/>
          <a:chExt cx="0" cy="0"/>
        </a:xfrm>
      </p:grpSpPr>
      <p:sp>
        <p:nvSpPr>
          <p:cNvPr id="55" name="Google Shape;55;p56"/>
          <p:cNvSpPr/>
          <p:nvPr>
            <p:ph idx="2" type="pic"/>
          </p:nvPr>
        </p:nvSpPr>
        <p:spPr>
          <a:xfrm>
            <a:off x="12193588" y="3401568"/>
            <a:ext cx="12193587" cy="691286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Custom Layout">
  <p:cSld name="10_Custom Layout">
    <p:spTree>
      <p:nvGrpSpPr>
        <p:cNvPr id="56" name="Shape 56"/>
        <p:cNvGrpSpPr/>
        <p:nvPr/>
      </p:nvGrpSpPr>
      <p:grpSpPr>
        <a:xfrm>
          <a:off x="0" y="0"/>
          <a:ext cx="0" cy="0"/>
          <a:chOff x="0" y="0"/>
          <a:chExt cx="0" cy="0"/>
        </a:xfrm>
      </p:grpSpPr>
      <p:sp>
        <p:nvSpPr>
          <p:cNvPr id="57" name="Google Shape;57;p57"/>
          <p:cNvSpPr/>
          <p:nvPr>
            <p:ph idx="2" type="pic"/>
          </p:nvPr>
        </p:nvSpPr>
        <p:spPr>
          <a:xfrm>
            <a:off x="6108193" y="859536"/>
            <a:ext cx="17538191" cy="1201521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Custom Layout">
  <p:cSld name="23_Custom Layout">
    <p:spTree>
      <p:nvGrpSpPr>
        <p:cNvPr id="58" name="Shape 58"/>
        <p:cNvGrpSpPr/>
        <p:nvPr/>
      </p:nvGrpSpPr>
      <p:grpSpPr>
        <a:xfrm>
          <a:off x="0" y="0"/>
          <a:ext cx="0" cy="0"/>
          <a:chOff x="0" y="0"/>
          <a:chExt cx="0" cy="0"/>
        </a:xfrm>
      </p:grpSpPr>
      <p:sp>
        <p:nvSpPr>
          <p:cNvPr id="59" name="Google Shape;59;p58"/>
          <p:cNvSpPr/>
          <p:nvPr>
            <p:ph idx="2" type="pic"/>
          </p:nvPr>
        </p:nvSpPr>
        <p:spPr>
          <a:xfrm flipH="1">
            <a:off x="6096000" y="864694"/>
            <a:ext cx="17537722" cy="945161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Custom Layout">
  <p:cSld name="19_Custom Layout">
    <p:spTree>
      <p:nvGrpSpPr>
        <p:cNvPr id="60" name="Shape 60"/>
        <p:cNvGrpSpPr/>
        <p:nvPr/>
      </p:nvGrpSpPr>
      <p:grpSpPr>
        <a:xfrm>
          <a:off x="0" y="0"/>
          <a:ext cx="0" cy="0"/>
          <a:chOff x="0" y="0"/>
          <a:chExt cx="0" cy="0"/>
        </a:xfrm>
      </p:grpSpPr>
      <p:sp>
        <p:nvSpPr>
          <p:cNvPr id="61" name="Google Shape;61;p59"/>
          <p:cNvSpPr/>
          <p:nvPr>
            <p:ph idx="2" type="pic"/>
          </p:nvPr>
        </p:nvSpPr>
        <p:spPr>
          <a:xfrm>
            <a:off x="6096000" y="4572000"/>
            <a:ext cx="16765587"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Custom Layout">
  <p:cSld name="35_Custom Layout">
    <p:spTree>
      <p:nvGrpSpPr>
        <p:cNvPr id="62" name="Shape 62"/>
        <p:cNvGrpSpPr/>
        <p:nvPr/>
      </p:nvGrpSpPr>
      <p:grpSpPr>
        <a:xfrm>
          <a:off x="0" y="0"/>
          <a:ext cx="0" cy="0"/>
          <a:chOff x="0" y="0"/>
          <a:chExt cx="0" cy="0"/>
        </a:xfrm>
      </p:grpSpPr>
      <p:sp>
        <p:nvSpPr>
          <p:cNvPr id="63" name="Google Shape;63;p60"/>
          <p:cNvSpPr/>
          <p:nvPr>
            <p:ph idx="2" type="pic"/>
          </p:nvPr>
        </p:nvSpPr>
        <p:spPr>
          <a:xfrm flipH="1">
            <a:off x="1491916" y="3056022"/>
            <a:ext cx="10701672" cy="529389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Custom Layout">
  <p:cSld name="26_Custom Layout">
    <p:spTree>
      <p:nvGrpSpPr>
        <p:cNvPr id="64" name="Shape 64"/>
        <p:cNvGrpSpPr/>
        <p:nvPr/>
      </p:nvGrpSpPr>
      <p:grpSpPr>
        <a:xfrm>
          <a:off x="0" y="0"/>
          <a:ext cx="0" cy="0"/>
          <a:chOff x="0" y="0"/>
          <a:chExt cx="0" cy="0"/>
        </a:xfrm>
      </p:grpSpPr>
      <p:sp>
        <p:nvSpPr>
          <p:cNvPr id="65" name="Google Shape;65;p61"/>
          <p:cNvSpPr/>
          <p:nvPr>
            <p:ph idx="2" type="pic"/>
          </p:nvPr>
        </p:nvSpPr>
        <p:spPr>
          <a:xfrm>
            <a:off x="8154988" y="6858000"/>
            <a:ext cx="16232185" cy="3409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3_Custom Layout">
  <p:cSld name="193_Custom Layout">
    <p:spTree>
      <p:nvGrpSpPr>
        <p:cNvPr id="66" name="Shape 66"/>
        <p:cNvGrpSpPr/>
        <p:nvPr/>
      </p:nvGrpSpPr>
      <p:grpSpPr>
        <a:xfrm>
          <a:off x="0" y="0"/>
          <a:ext cx="0" cy="0"/>
          <a:chOff x="0" y="0"/>
          <a:chExt cx="0" cy="0"/>
        </a:xfrm>
      </p:grpSpPr>
      <p:sp>
        <p:nvSpPr>
          <p:cNvPr id="67" name="Google Shape;67;p62"/>
          <p:cNvSpPr/>
          <p:nvPr>
            <p:ph idx="2" type="pic"/>
          </p:nvPr>
        </p:nvSpPr>
        <p:spPr>
          <a:xfrm>
            <a:off x="783772" y="849086"/>
            <a:ext cx="22850840" cy="1201782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43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Blank">
  <p:cSld name="16_Blank">
    <p:spTree>
      <p:nvGrpSpPr>
        <p:cNvPr id="14" name="Shape 14"/>
        <p:cNvGrpSpPr/>
        <p:nvPr/>
      </p:nvGrpSpPr>
      <p:grpSpPr>
        <a:xfrm>
          <a:off x="0" y="0"/>
          <a:ext cx="0" cy="0"/>
          <a:chOff x="0" y="0"/>
          <a:chExt cx="0" cy="0"/>
        </a:xfrm>
      </p:grpSpPr>
      <p:sp>
        <p:nvSpPr>
          <p:cNvPr id="15" name="Google Shape;15;p28"/>
          <p:cNvSpPr/>
          <p:nvPr>
            <p:ph idx="2" type="pic"/>
          </p:nvPr>
        </p:nvSpPr>
        <p:spPr>
          <a:xfrm flipH="1">
            <a:off x="18302989" y="2743199"/>
            <a:ext cx="6084184" cy="825958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6" name="Google Shape;16;p28"/>
          <p:cNvSpPr/>
          <p:nvPr>
            <p:ph idx="3" type="pic"/>
          </p:nvPr>
        </p:nvSpPr>
        <p:spPr>
          <a:xfrm flipH="1">
            <a:off x="7493" y="0"/>
            <a:ext cx="405015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68" name="Shape 68"/>
        <p:cNvGrpSpPr/>
        <p:nvPr/>
      </p:nvGrpSpPr>
      <p:grpSpPr>
        <a:xfrm>
          <a:off x="0" y="0"/>
          <a:ext cx="0" cy="0"/>
          <a:chOff x="0" y="0"/>
          <a:chExt cx="0" cy="0"/>
        </a:xfrm>
      </p:grpSpPr>
      <p:sp>
        <p:nvSpPr>
          <p:cNvPr id="69" name="Google Shape;69;p63"/>
          <p:cNvSpPr/>
          <p:nvPr>
            <p:ph idx="2" type="pic"/>
          </p:nvPr>
        </p:nvSpPr>
        <p:spPr>
          <a:xfrm>
            <a:off x="6089352" y="2765109"/>
            <a:ext cx="12199433" cy="820729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Custom Layout">
  <p:cSld name="28_Custom Layout">
    <p:spTree>
      <p:nvGrpSpPr>
        <p:cNvPr id="70" name="Shape 70"/>
        <p:cNvGrpSpPr/>
        <p:nvPr/>
      </p:nvGrpSpPr>
      <p:grpSpPr>
        <a:xfrm>
          <a:off x="0" y="0"/>
          <a:ext cx="0" cy="0"/>
          <a:chOff x="0" y="0"/>
          <a:chExt cx="0" cy="0"/>
        </a:xfrm>
      </p:grpSpPr>
      <p:sp>
        <p:nvSpPr>
          <p:cNvPr id="71" name="Google Shape;71;p64"/>
          <p:cNvSpPr/>
          <p:nvPr>
            <p:ph idx="2" type="pic"/>
          </p:nvPr>
        </p:nvSpPr>
        <p:spPr>
          <a:xfrm>
            <a:off x="6093871" y="4012509"/>
            <a:ext cx="12199433" cy="569595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0_Custom Layout">
  <p:cSld name="30_Custom Layout">
    <p:spTree>
      <p:nvGrpSpPr>
        <p:cNvPr id="72" name="Shape 72"/>
        <p:cNvGrpSpPr/>
        <p:nvPr/>
      </p:nvGrpSpPr>
      <p:grpSpPr>
        <a:xfrm>
          <a:off x="0" y="0"/>
          <a:ext cx="0" cy="0"/>
          <a:chOff x="0" y="0"/>
          <a:chExt cx="0" cy="0"/>
        </a:xfrm>
      </p:grpSpPr>
      <p:sp>
        <p:nvSpPr>
          <p:cNvPr id="73" name="Google Shape;73;p65"/>
          <p:cNvSpPr/>
          <p:nvPr>
            <p:ph idx="2" type="pic"/>
          </p:nvPr>
        </p:nvSpPr>
        <p:spPr>
          <a:xfrm>
            <a:off x="4076701" y="2743200"/>
            <a:ext cx="8116888" cy="82486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1_Custom Layout">
  <p:cSld name="31_Custom Layout">
    <p:spTree>
      <p:nvGrpSpPr>
        <p:cNvPr id="74" name="Shape 74"/>
        <p:cNvGrpSpPr/>
        <p:nvPr/>
      </p:nvGrpSpPr>
      <p:grpSpPr>
        <a:xfrm>
          <a:off x="0" y="0"/>
          <a:ext cx="0" cy="0"/>
          <a:chOff x="0" y="0"/>
          <a:chExt cx="0" cy="0"/>
        </a:xfrm>
      </p:grpSpPr>
      <p:sp>
        <p:nvSpPr>
          <p:cNvPr id="75" name="Google Shape;75;p66"/>
          <p:cNvSpPr/>
          <p:nvPr>
            <p:ph idx="2" type="pic"/>
          </p:nvPr>
        </p:nvSpPr>
        <p:spPr>
          <a:xfrm>
            <a:off x="12193588" y="2752725"/>
            <a:ext cx="8163844" cy="822007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9_Custom Layout">
  <p:cSld name="29_Custom Layout">
    <p:spTree>
      <p:nvGrpSpPr>
        <p:cNvPr id="76" name="Shape 76"/>
        <p:cNvGrpSpPr/>
        <p:nvPr/>
      </p:nvGrpSpPr>
      <p:grpSpPr>
        <a:xfrm>
          <a:off x="0" y="0"/>
          <a:ext cx="0" cy="0"/>
          <a:chOff x="0" y="0"/>
          <a:chExt cx="0" cy="0"/>
        </a:xfrm>
      </p:grpSpPr>
      <p:sp>
        <p:nvSpPr>
          <p:cNvPr id="77" name="Google Shape;77;p67"/>
          <p:cNvSpPr/>
          <p:nvPr>
            <p:ph idx="2" type="pic"/>
          </p:nvPr>
        </p:nvSpPr>
        <p:spPr>
          <a:xfrm>
            <a:off x="8146473" y="857250"/>
            <a:ext cx="8109527" cy="10096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Custom Layout">
  <p:cSld name="17_Custom Layout">
    <p:spTree>
      <p:nvGrpSpPr>
        <p:cNvPr id="78" name="Shape 78"/>
        <p:cNvGrpSpPr/>
        <p:nvPr/>
      </p:nvGrpSpPr>
      <p:grpSpPr>
        <a:xfrm>
          <a:off x="0" y="0"/>
          <a:ext cx="0" cy="0"/>
          <a:chOff x="0" y="0"/>
          <a:chExt cx="0" cy="0"/>
        </a:xfrm>
      </p:grpSpPr>
      <p:sp>
        <p:nvSpPr>
          <p:cNvPr id="79" name="Google Shape;79;p68"/>
          <p:cNvSpPr/>
          <p:nvPr>
            <p:ph idx="2" type="pic"/>
          </p:nvPr>
        </p:nvSpPr>
        <p:spPr>
          <a:xfrm>
            <a:off x="8146473" y="4572000"/>
            <a:ext cx="8109527" cy="7429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Custom Layout">
  <p:cSld name="18_Custom Layout">
    <p:spTree>
      <p:nvGrpSpPr>
        <p:cNvPr id="80" name="Shape 80"/>
        <p:cNvGrpSpPr/>
        <p:nvPr/>
      </p:nvGrpSpPr>
      <p:grpSpPr>
        <a:xfrm>
          <a:off x="0" y="0"/>
          <a:ext cx="0" cy="0"/>
          <a:chOff x="0" y="0"/>
          <a:chExt cx="0" cy="0"/>
        </a:xfrm>
      </p:grpSpPr>
      <p:sp>
        <p:nvSpPr>
          <p:cNvPr id="81" name="Google Shape;81;p69"/>
          <p:cNvSpPr/>
          <p:nvPr>
            <p:ph idx="2" type="pic"/>
          </p:nvPr>
        </p:nvSpPr>
        <p:spPr>
          <a:xfrm>
            <a:off x="9753599" y="2743201"/>
            <a:ext cx="9770533" cy="7569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ustom Layout">
  <p:cSld name="5_Custom Layout">
    <p:spTree>
      <p:nvGrpSpPr>
        <p:cNvPr id="82" name="Shape 82"/>
        <p:cNvGrpSpPr/>
        <p:nvPr/>
      </p:nvGrpSpPr>
      <p:grpSpPr>
        <a:xfrm>
          <a:off x="0" y="0"/>
          <a:ext cx="0" cy="0"/>
          <a:chOff x="0" y="0"/>
          <a:chExt cx="0" cy="0"/>
        </a:xfrm>
      </p:grpSpPr>
      <p:sp>
        <p:nvSpPr>
          <p:cNvPr id="83" name="Google Shape;83;p70"/>
          <p:cNvSpPr/>
          <p:nvPr>
            <p:ph idx="2" type="pic"/>
          </p:nvPr>
        </p:nvSpPr>
        <p:spPr>
          <a:xfrm>
            <a:off x="12552040" y="1756610"/>
            <a:ext cx="10309548" cy="1024488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84" name="Google Shape;84;p70"/>
          <p:cNvSpPr/>
          <p:nvPr>
            <p:ph idx="3" type="pic"/>
          </p:nvPr>
        </p:nvSpPr>
        <p:spPr>
          <a:xfrm>
            <a:off x="1507050" y="1756611"/>
            <a:ext cx="10309548" cy="1024488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Custom Layout">
  <p:cSld name="16_Custom Layout">
    <p:spTree>
      <p:nvGrpSpPr>
        <p:cNvPr id="85" name="Shape 85"/>
        <p:cNvGrpSpPr/>
        <p:nvPr/>
      </p:nvGrpSpPr>
      <p:grpSpPr>
        <a:xfrm>
          <a:off x="0" y="0"/>
          <a:ext cx="0" cy="0"/>
          <a:chOff x="0" y="0"/>
          <a:chExt cx="0" cy="0"/>
        </a:xfrm>
      </p:grpSpPr>
      <p:sp>
        <p:nvSpPr>
          <p:cNvPr id="86" name="Google Shape;86;p71"/>
          <p:cNvSpPr/>
          <p:nvPr>
            <p:ph idx="2" type="pic"/>
          </p:nvPr>
        </p:nvSpPr>
        <p:spPr>
          <a:xfrm>
            <a:off x="2592388" y="7807568"/>
            <a:ext cx="19202399" cy="590843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Custom Layout">
  <p:cSld name="12_Custom Layout">
    <p:spTree>
      <p:nvGrpSpPr>
        <p:cNvPr id="87" name="Shape 87"/>
        <p:cNvGrpSpPr/>
        <p:nvPr/>
      </p:nvGrpSpPr>
      <p:grpSpPr>
        <a:xfrm>
          <a:off x="0" y="0"/>
          <a:ext cx="0" cy="0"/>
          <a:chOff x="0" y="0"/>
          <a:chExt cx="0" cy="0"/>
        </a:xfrm>
      </p:grpSpPr>
      <p:sp>
        <p:nvSpPr>
          <p:cNvPr id="88" name="Google Shape;88;p72"/>
          <p:cNvSpPr/>
          <p:nvPr>
            <p:ph idx="2" type="pic"/>
          </p:nvPr>
        </p:nvSpPr>
        <p:spPr>
          <a:xfrm>
            <a:off x="-1" y="6900530"/>
            <a:ext cx="24387174" cy="681547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Blank">
  <p:cSld name="34_Blank">
    <p:spTree>
      <p:nvGrpSpPr>
        <p:cNvPr id="17" name="Shape 17"/>
        <p:cNvGrpSpPr/>
        <p:nvPr/>
      </p:nvGrpSpPr>
      <p:grpSpPr>
        <a:xfrm>
          <a:off x="0" y="0"/>
          <a:ext cx="0" cy="0"/>
          <a:chOff x="0" y="0"/>
          <a:chExt cx="0" cy="0"/>
        </a:xfrm>
      </p:grpSpPr>
      <p:sp>
        <p:nvSpPr>
          <p:cNvPr id="18" name="Google Shape;18;p25"/>
          <p:cNvSpPr/>
          <p:nvPr>
            <p:ph idx="2" type="pic"/>
          </p:nvPr>
        </p:nvSpPr>
        <p:spPr>
          <a:xfrm>
            <a:off x="-1" y="0"/>
            <a:ext cx="16224069"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5_Custom Layout">
  <p:cSld name="55_Custom Layout">
    <p:spTree>
      <p:nvGrpSpPr>
        <p:cNvPr id="89" name="Shape 89"/>
        <p:cNvGrpSpPr/>
        <p:nvPr/>
      </p:nvGrpSpPr>
      <p:grpSpPr>
        <a:xfrm>
          <a:off x="0" y="0"/>
          <a:ext cx="0" cy="0"/>
          <a:chOff x="0" y="0"/>
          <a:chExt cx="0" cy="0"/>
        </a:xfrm>
      </p:grpSpPr>
      <p:sp>
        <p:nvSpPr>
          <p:cNvPr id="90" name="Google Shape;90;p73"/>
          <p:cNvSpPr/>
          <p:nvPr>
            <p:ph idx="2" type="pic"/>
          </p:nvPr>
        </p:nvSpPr>
        <p:spPr>
          <a:xfrm>
            <a:off x="8305148" y="1"/>
            <a:ext cx="7776880" cy="1371599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Custom Layout">
  <p:cSld name="6_Custom Layout">
    <p:spTree>
      <p:nvGrpSpPr>
        <p:cNvPr id="91" name="Shape 91"/>
        <p:cNvGrpSpPr/>
        <p:nvPr/>
      </p:nvGrpSpPr>
      <p:grpSpPr>
        <a:xfrm>
          <a:off x="0" y="0"/>
          <a:ext cx="0" cy="0"/>
          <a:chOff x="0" y="0"/>
          <a:chExt cx="0" cy="0"/>
        </a:xfrm>
      </p:grpSpPr>
      <p:sp>
        <p:nvSpPr>
          <p:cNvPr id="92" name="Google Shape;92;p74"/>
          <p:cNvSpPr/>
          <p:nvPr>
            <p:ph idx="2" type="pic"/>
          </p:nvPr>
        </p:nvSpPr>
        <p:spPr>
          <a:xfrm>
            <a:off x="0" y="0"/>
            <a:ext cx="15098233"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Custom Layout">
  <p:cSld name="9_Custom Layout">
    <p:spTree>
      <p:nvGrpSpPr>
        <p:cNvPr id="93" name="Shape 93"/>
        <p:cNvGrpSpPr/>
        <p:nvPr/>
      </p:nvGrpSpPr>
      <p:grpSpPr>
        <a:xfrm>
          <a:off x="0" y="0"/>
          <a:ext cx="0" cy="0"/>
          <a:chOff x="0" y="0"/>
          <a:chExt cx="0" cy="0"/>
        </a:xfrm>
      </p:grpSpPr>
      <p:sp>
        <p:nvSpPr>
          <p:cNvPr id="94" name="Google Shape;94;p75"/>
          <p:cNvSpPr/>
          <p:nvPr>
            <p:ph idx="2" type="pic"/>
          </p:nvPr>
        </p:nvSpPr>
        <p:spPr>
          <a:xfrm>
            <a:off x="1390800" y="1457400"/>
            <a:ext cx="10802788" cy="10801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95" name="Google Shape;95;p75"/>
          <p:cNvSpPr/>
          <p:nvPr>
            <p:ph idx="3" type="pic"/>
          </p:nvPr>
        </p:nvSpPr>
        <p:spPr>
          <a:xfrm>
            <a:off x="12193588" y="1457400"/>
            <a:ext cx="10799612" cy="108012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Custom Layout">
  <p:cSld name="11_Custom Layout">
    <p:spTree>
      <p:nvGrpSpPr>
        <p:cNvPr id="96" name="Shape 96"/>
        <p:cNvGrpSpPr/>
        <p:nvPr/>
      </p:nvGrpSpPr>
      <p:grpSpPr>
        <a:xfrm>
          <a:off x="0" y="0"/>
          <a:ext cx="0" cy="0"/>
          <a:chOff x="0" y="0"/>
          <a:chExt cx="0" cy="0"/>
        </a:xfrm>
      </p:grpSpPr>
      <p:sp>
        <p:nvSpPr>
          <p:cNvPr id="97" name="Google Shape;97;p76"/>
          <p:cNvSpPr/>
          <p:nvPr>
            <p:ph idx="2" type="pic"/>
          </p:nvPr>
        </p:nvSpPr>
        <p:spPr>
          <a:xfrm>
            <a:off x="3756654" y="-1"/>
            <a:ext cx="9601200" cy="299838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98" name="Google Shape;98;p76"/>
          <p:cNvSpPr/>
          <p:nvPr>
            <p:ph idx="3" type="pic"/>
          </p:nvPr>
        </p:nvSpPr>
        <p:spPr>
          <a:xfrm>
            <a:off x="3756654" y="6858000"/>
            <a:ext cx="9601200"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Custom Layout">
  <p:cSld name="7_Custom Layout">
    <p:spTree>
      <p:nvGrpSpPr>
        <p:cNvPr id="99" name="Shape 99"/>
        <p:cNvGrpSpPr/>
        <p:nvPr/>
      </p:nvGrpSpPr>
      <p:grpSpPr>
        <a:xfrm>
          <a:off x="0" y="0"/>
          <a:ext cx="0" cy="0"/>
          <a:chOff x="0" y="0"/>
          <a:chExt cx="0" cy="0"/>
        </a:xfrm>
      </p:grpSpPr>
      <p:sp>
        <p:nvSpPr>
          <p:cNvPr id="100" name="Google Shape;100;p77"/>
          <p:cNvSpPr/>
          <p:nvPr>
            <p:ph idx="2" type="pic"/>
          </p:nvPr>
        </p:nvSpPr>
        <p:spPr>
          <a:xfrm>
            <a:off x="1390979" y="1457400"/>
            <a:ext cx="12814118" cy="8260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Custom Layout">
  <p:cSld name="8_Custom Layout">
    <p:spTree>
      <p:nvGrpSpPr>
        <p:cNvPr id="101" name="Shape 101"/>
        <p:cNvGrpSpPr/>
        <p:nvPr/>
      </p:nvGrpSpPr>
      <p:grpSpPr>
        <a:xfrm>
          <a:off x="0" y="0"/>
          <a:ext cx="0" cy="0"/>
          <a:chOff x="0" y="0"/>
          <a:chExt cx="0" cy="0"/>
        </a:xfrm>
      </p:grpSpPr>
      <p:sp>
        <p:nvSpPr>
          <p:cNvPr id="102" name="Google Shape;102;p78"/>
          <p:cNvSpPr/>
          <p:nvPr>
            <p:ph idx="2" type="pic"/>
          </p:nvPr>
        </p:nvSpPr>
        <p:spPr>
          <a:xfrm>
            <a:off x="10182077" y="4021732"/>
            <a:ext cx="12814118" cy="826075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Blank">
  <p:cSld name="22_Blank">
    <p:spTree>
      <p:nvGrpSpPr>
        <p:cNvPr id="103" name="Shape 103"/>
        <p:cNvGrpSpPr/>
        <p:nvPr/>
      </p:nvGrpSpPr>
      <p:grpSpPr>
        <a:xfrm>
          <a:off x="0" y="0"/>
          <a:ext cx="0" cy="0"/>
          <a:chOff x="0" y="0"/>
          <a:chExt cx="0" cy="0"/>
        </a:xfrm>
      </p:grpSpPr>
      <p:sp>
        <p:nvSpPr>
          <p:cNvPr id="104" name="Google Shape;104;p79"/>
          <p:cNvSpPr/>
          <p:nvPr>
            <p:ph idx="2" type="pic"/>
          </p:nvPr>
        </p:nvSpPr>
        <p:spPr>
          <a:xfrm>
            <a:off x="14630400" y="1780673"/>
            <a:ext cx="9023684" cy="7363327"/>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05" name="Google Shape;105;p79"/>
          <p:cNvSpPr/>
          <p:nvPr>
            <p:ph idx="3" type="pic"/>
          </p:nvPr>
        </p:nvSpPr>
        <p:spPr>
          <a:xfrm>
            <a:off x="1" y="6858000"/>
            <a:ext cx="3049587"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Blank">
  <p:cSld name="27_Blank">
    <p:spTree>
      <p:nvGrpSpPr>
        <p:cNvPr id="106" name="Shape 106"/>
        <p:cNvGrpSpPr/>
        <p:nvPr/>
      </p:nvGrpSpPr>
      <p:grpSpPr>
        <a:xfrm>
          <a:off x="0" y="0"/>
          <a:ext cx="0" cy="0"/>
          <a:chOff x="0" y="0"/>
          <a:chExt cx="0" cy="0"/>
        </a:xfrm>
      </p:grpSpPr>
      <p:sp>
        <p:nvSpPr>
          <p:cNvPr id="107" name="Google Shape;107;p80"/>
          <p:cNvSpPr/>
          <p:nvPr>
            <p:ph idx="2" type="pic"/>
          </p:nvPr>
        </p:nvSpPr>
        <p:spPr>
          <a:xfrm>
            <a:off x="3049588" y="2743200"/>
            <a:ext cx="5059696" cy="64489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08" name="Google Shape;108;p80"/>
          <p:cNvSpPr/>
          <p:nvPr>
            <p:ph idx="3" type="pic"/>
          </p:nvPr>
        </p:nvSpPr>
        <p:spPr>
          <a:xfrm>
            <a:off x="14606338" y="4578439"/>
            <a:ext cx="4918034" cy="913756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Blank">
  <p:cSld name="17_Blank">
    <p:spTree>
      <p:nvGrpSpPr>
        <p:cNvPr id="109" name="Shape 109"/>
        <p:cNvGrpSpPr/>
        <p:nvPr/>
      </p:nvGrpSpPr>
      <p:grpSpPr>
        <a:xfrm>
          <a:off x="0" y="0"/>
          <a:ext cx="0" cy="0"/>
          <a:chOff x="0" y="0"/>
          <a:chExt cx="0" cy="0"/>
        </a:xfrm>
      </p:grpSpPr>
      <p:sp>
        <p:nvSpPr>
          <p:cNvPr id="110" name="Google Shape;110;p81"/>
          <p:cNvSpPr/>
          <p:nvPr>
            <p:ph idx="2" type="pic"/>
          </p:nvPr>
        </p:nvSpPr>
        <p:spPr>
          <a:xfrm>
            <a:off x="14630400" y="0"/>
            <a:ext cx="5689600"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11" name="Google Shape;111;p81"/>
          <p:cNvSpPr/>
          <p:nvPr>
            <p:ph idx="3" type="pic"/>
          </p:nvPr>
        </p:nvSpPr>
        <p:spPr>
          <a:xfrm>
            <a:off x="16256000" y="9166302"/>
            <a:ext cx="8131175" cy="371996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Blank">
  <p:cSld name="13_Blank">
    <p:spTree>
      <p:nvGrpSpPr>
        <p:cNvPr id="112" name="Shape 112"/>
        <p:cNvGrpSpPr/>
        <p:nvPr/>
      </p:nvGrpSpPr>
      <p:grpSpPr>
        <a:xfrm>
          <a:off x="0" y="0"/>
          <a:ext cx="0" cy="0"/>
          <a:chOff x="0" y="0"/>
          <a:chExt cx="0" cy="0"/>
        </a:xfrm>
      </p:grpSpPr>
      <p:sp>
        <p:nvSpPr>
          <p:cNvPr id="113" name="Google Shape;113;p82"/>
          <p:cNvSpPr/>
          <p:nvPr>
            <p:ph idx="2" type="pic"/>
          </p:nvPr>
        </p:nvSpPr>
        <p:spPr>
          <a:xfrm>
            <a:off x="6098583" y="846666"/>
            <a:ext cx="6095005" cy="601133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14" name="Google Shape;114;p82"/>
          <p:cNvSpPr/>
          <p:nvPr>
            <p:ph idx="3" type="pic"/>
          </p:nvPr>
        </p:nvSpPr>
        <p:spPr>
          <a:xfrm>
            <a:off x="1510301" y="5486400"/>
            <a:ext cx="2547991" cy="65151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440">
          <p15:clr>
            <a:srgbClr val="FBAE40"/>
          </p15:clr>
        </p15:guide>
        <p15:guide id="2" pos="163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spTree>
      <p:nvGrpSpPr>
        <p:cNvPr id="19" name="Shape 19"/>
        <p:cNvGrpSpPr/>
        <p:nvPr/>
      </p:nvGrpSpPr>
      <p:grpSpPr>
        <a:xfrm>
          <a:off x="0" y="0"/>
          <a:ext cx="0" cy="0"/>
          <a:chOff x="0" y="0"/>
          <a:chExt cx="0" cy="0"/>
        </a:xfrm>
      </p:grpSpPr>
      <p:sp>
        <p:nvSpPr>
          <p:cNvPr id="20" name="Google Shape;20;p26"/>
          <p:cNvSpPr/>
          <p:nvPr>
            <p:ph idx="2" type="pic"/>
          </p:nvPr>
        </p:nvSpPr>
        <p:spPr>
          <a:xfrm>
            <a:off x="14630400" y="0"/>
            <a:ext cx="975677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ustom Layout">
  <p:cSld name="4_Custom Layout">
    <p:spTree>
      <p:nvGrpSpPr>
        <p:cNvPr id="115" name="Shape 115"/>
        <p:cNvGrpSpPr/>
        <p:nvPr/>
      </p:nvGrpSpPr>
      <p:grpSpPr>
        <a:xfrm>
          <a:off x="0" y="0"/>
          <a:ext cx="0" cy="0"/>
          <a:chOff x="0" y="0"/>
          <a:chExt cx="0" cy="0"/>
        </a:xfrm>
      </p:grpSpPr>
      <p:sp>
        <p:nvSpPr>
          <p:cNvPr id="116" name="Google Shape;116;p83"/>
          <p:cNvSpPr/>
          <p:nvPr>
            <p:ph idx="2" type="pic"/>
          </p:nvPr>
        </p:nvSpPr>
        <p:spPr>
          <a:xfrm>
            <a:off x="1524000" y="846667"/>
            <a:ext cx="10669589" cy="37084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17" name="Google Shape;117;p83"/>
          <p:cNvSpPr/>
          <p:nvPr>
            <p:ph idx="3" type="pic"/>
          </p:nvPr>
        </p:nvSpPr>
        <p:spPr>
          <a:xfrm>
            <a:off x="8144933" y="6858001"/>
            <a:ext cx="4048655"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Custom Layout">
  <p:cSld name="27_Custom Layout">
    <p:spTree>
      <p:nvGrpSpPr>
        <p:cNvPr id="118" name="Shape 118"/>
        <p:cNvGrpSpPr/>
        <p:nvPr/>
      </p:nvGrpSpPr>
      <p:grpSpPr>
        <a:xfrm>
          <a:off x="0" y="0"/>
          <a:ext cx="0" cy="0"/>
          <a:chOff x="0" y="0"/>
          <a:chExt cx="0" cy="0"/>
        </a:xfrm>
      </p:grpSpPr>
      <p:sp>
        <p:nvSpPr>
          <p:cNvPr id="119" name="Google Shape;119;p84"/>
          <p:cNvSpPr/>
          <p:nvPr>
            <p:ph idx="2" type="pic"/>
          </p:nvPr>
        </p:nvSpPr>
        <p:spPr>
          <a:xfrm>
            <a:off x="1524000" y="846667"/>
            <a:ext cx="10669589" cy="37084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0" name="Google Shape;120;p84"/>
          <p:cNvSpPr/>
          <p:nvPr>
            <p:ph idx="3" type="pic"/>
          </p:nvPr>
        </p:nvSpPr>
        <p:spPr>
          <a:xfrm>
            <a:off x="14630400" y="846666"/>
            <a:ext cx="3676650" cy="1115483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3_Blank">
  <p:cSld name="33_Blank">
    <p:spTree>
      <p:nvGrpSpPr>
        <p:cNvPr id="121" name="Shape 121"/>
        <p:cNvGrpSpPr/>
        <p:nvPr/>
      </p:nvGrpSpPr>
      <p:grpSpPr>
        <a:xfrm>
          <a:off x="0" y="0"/>
          <a:ext cx="0" cy="0"/>
          <a:chOff x="0" y="0"/>
          <a:chExt cx="0" cy="0"/>
        </a:xfrm>
      </p:grpSpPr>
      <p:sp>
        <p:nvSpPr>
          <p:cNvPr id="122" name="Google Shape;122;p85"/>
          <p:cNvSpPr/>
          <p:nvPr>
            <p:ph idx="2" type="pic"/>
          </p:nvPr>
        </p:nvSpPr>
        <p:spPr>
          <a:xfrm>
            <a:off x="16291248" y="2743200"/>
            <a:ext cx="6570339" cy="4133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3" name="Google Shape;123;p85"/>
          <p:cNvSpPr/>
          <p:nvPr>
            <p:ph idx="3" type="pic"/>
          </p:nvPr>
        </p:nvSpPr>
        <p:spPr>
          <a:xfrm>
            <a:off x="9759820" y="1530221"/>
            <a:ext cx="4870580" cy="395618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4" name="Google Shape;124;p85"/>
          <p:cNvSpPr/>
          <p:nvPr>
            <p:ph idx="4" type="pic"/>
          </p:nvPr>
        </p:nvSpPr>
        <p:spPr>
          <a:xfrm>
            <a:off x="17075020" y="8714791"/>
            <a:ext cx="6570339" cy="4133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5" name="Google Shape;125;p85"/>
          <p:cNvSpPr/>
          <p:nvPr>
            <p:ph idx="5" type="pic"/>
          </p:nvPr>
        </p:nvSpPr>
        <p:spPr>
          <a:xfrm>
            <a:off x="10543591" y="7501812"/>
            <a:ext cx="4870580" cy="395618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Blank">
  <p:cSld name="23_Blank">
    <p:spTree>
      <p:nvGrpSpPr>
        <p:cNvPr id="126" name="Shape 126"/>
        <p:cNvGrpSpPr/>
        <p:nvPr/>
      </p:nvGrpSpPr>
      <p:grpSpPr>
        <a:xfrm>
          <a:off x="0" y="0"/>
          <a:ext cx="0" cy="0"/>
          <a:chOff x="0" y="0"/>
          <a:chExt cx="0" cy="0"/>
        </a:xfrm>
      </p:grpSpPr>
      <p:sp>
        <p:nvSpPr>
          <p:cNvPr id="127" name="Google Shape;127;p86"/>
          <p:cNvSpPr/>
          <p:nvPr>
            <p:ph idx="2" type="pic"/>
          </p:nvPr>
        </p:nvSpPr>
        <p:spPr>
          <a:xfrm>
            <a:off x="0" y="818146"/>
            <a:ext cx="6087979" cy="74114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8" name="Google Shape;128;p86"/>
          <p:cNvSpPr/>
          <p:nvPr>
            <p:ph idx="3" type="pic"/>
          </p:nvPr>
        </p:nvSpPr>
        <p:spPr>
          <a:xfrm>
            <a:off x="794084" y="9144000"/>
            <a:ext cx="7291137"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29" name="Google Shape;129;p86"/>
          <p:cNvSpPr/>
          <p:nvPr>
            <p:ph idx="4" type="pic"/>
          </p:nvPr>
        </p:nvSpPr>
        <p:spPr>
          <a:xfrm>
            <a:off x="9769642" y="6857999"/>
            <a:ext cx="8566484" cy="413886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0" name="Google Shape;130;p86"/>
          <p:cNvSpPr/>
          <p:nvPr>
            <p:ph idx="5" type="pic"/>
          </p:nvPr>
        </p:nvSpPr>
        <p:spPr>
          <a:xfrm>
            <a:off x="12193588" y="818146"/>
            <a:ext cx="7321633" cy="46682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1" name="Google Shape;131;p86"/>
          <p:cNvSpPr/>
          <p:nvPr>
            <p:ph idx="6" type="pic"/>
          </p:nvPr>
        </p:nvSpPr>
        <p:spPr>
          <a:xfrm>
            <a:off x="19515220" y="6858000"/>
            <a:ext cx="4871954" cy="601579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Blank">
  <p:cSld name="24_Blank">
    <p:spTree>
      <p:nvGrpSpPr>
        <p:cNvPr id="132" name="Shape 132"/>
        <p:cNvGrpSpPr/>
        <p:nvPr/>
      </p:nvGrpSpPr>
      <p:grpSpPr>
        <a:xfrm>
          <a:off x="0" y="0"/>
          <a:ext cx="0" cy="0"/>
          <a:chOff x="0" y="0"/>
          <a:chExt cx="0" cy="0"/>
        </a:xfrm>
      </p:grpSpPr>
      <p:sp>
        <p:nvSpPr>
          <p:cNvPr id="133" name="Google Shape;133;p87"/>
          <p:cNvSpPr/>
          <p:nvPr>
            <p:ph idx="2" type="pic"/>
          </p:nvPr>
        </p:nvSpPr>
        <p:spPr>
          <a:xfrm>
            <a:off x="0" y="5486399"/>
            <a:ext cx="6087979" cy="822960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4" name="Google Shape;134;p87"/>
          <p:cNvSpPr/>
          <p:nvPr>
            <p:ph idx="3" type="pic"/>
          </p:nvPr>
        </p:nvSpPr>
        <p:spPr>
          <a:xfrm>
            <a:off x="0" y="0"/>
            <a:ext cx="8181474"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5" name="Google Shape;135;p87"/>
          <p:cNvSpPr/>
          <p:nvPr>
            <p:ph idx="4" type="pic"/>
          </p:nvPr>
        </p:nvSpPr>
        <p:spPr>
          <a:xfrm>
            <a:off x="8181474" y="6858000"/>
            <a:ext cx="8037094" cy="51435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6" name="Google Shape;136;p87"/>
          <p:cNvSpPr/>
          <p:nvPr>
            <p:ph idx="5" type="pic"/>
          </p:nvPr>
        </p:nvSpPr>
        <p:spPr>
          <a:xfrm>
            <a:off x="9769643" y="818146"/>
            <a:ext cx="8532872" cy="4668253"/>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37" name="Google Shape;137;p87"/>
          <p:cNvSpPr/>
          <p:nvPr>
            <p:ph idx="6" type="pic"/>
          </p:nvPr>
        </p:nvSpPr>
        <p:spPr>
          <a:xfrm>
            <a:off x="18302516" y="6858000"/>
            <a:ext cx="5327505" cy="6858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Blank">
  <p:cSld name="25_Blank">
    <p:spTree>
      <p:nvGrpSpPr>
        <p:cNvPr id="138" name="Shape 138"/>
        <p:cNvGrpSpPr/>
        <p:nvPr/>
      </p:nvGrpSpPr>
      <p:grpSpPr>
        <a:xfrm>
          <a:off x="0" y="0"/>
          <a:ext cx="0" cy="0"/>
          <a:chOff x="0" y="0"/>
          <a:chExt cx="0" cy="0"/>
        </a:xfrm>
      </p:grpSpPr>
      <p:sp>
        <p:nvSpPr>
          <p:cNvPr id="139" name="Google Shape;139;p88"/>
          <p:cNvSpPr/>
          <p:nvPr>
            <p:ph idx="2" type="pic"/>
          </p:nvPr>
        </p:nvSpPr>
        <p:spPr>
          <a:xfrm>
            <a:off x="721895" y="6858000"/>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0" name="Google Shape;140;p88"/>
          <p:cNvSpPr/>
          <p:nvPr>
            <p:ph idx="3" type="pic"/>
          </p:nvPr>
        </p:nvSpPr>
        <p:spPr>
          <a:xfrm>
            <a:off x="721894" y="818146"/>
            <a:ext cx="7459580"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1" name="Google Shape;141;p88"/>
          <p:cNvSpPr/>
          <p:nvPr>
            <p:ph idx="4" type="pic"/>
          </p:nvPr>
        </p:nvSpPr>
        <p:spPr>
          <a:xfrm>
            <a:off x="8061951" y="9095872"/>
            <a:ext cx="7459580"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2" name="Google Shape;142;p88"/>
          <p:cNvSpPr/>
          <p:nvPr>
            <p:ph idx="5" type="pic"/>
          </p:nvPr>
        </p:nvSpPr>
        <p:spPr>
          <a:xfrm>
            <a:off x="10155447" y="866274"/>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3" name="Google Shape;143;p88"/>
          <p:cNvSpPr/>
          <p:nvPr>
            <p:ph idx="6" type="pic"/>
          </p:nvPr>
        </p:nvSpPr>
        <p:spPr>
          <a:xfrm>
            <a:off x="17495503" y="866274"/>
            <a:ext cx="6891672" cy="375385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4" name="Google Shape;144;p88"/>
          <p:cNvSpPr/>
          <p:nvPr>
            <p:ph idx="7" type="pic"/>
          </p:nvPr>
        </p:nvSpPr>
        <p:spPr>
          <a:xfrm>
            <a:off x="17495503" y="6858000"/>
            <a:ext cx="5366084" cy="599172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Custom Layout">
  <p:cSld name="24_Custom Layout">
    <p:spTree>
      <p:nvGrpSpPr>
        <p:cNvPr id="145" name="Shape 145"/>
        <p:cNvGrpSpPr/>
        <p:nvPr/>
      </p:nvGrpSpPr>
      <p:grpSpPr>
        <a:xfrm>
          <a:off x="0" y="0"/>
          <a:ext cx="0" cy="0"/>
          <a:chOff x="0" y="0"/>
          <a:chExt cx="0" cy="0"/>
        </a:xfrm>
      </p:grpSpPr>
      <p:sp>
        <p:nvSpPr>
          <p:cNvPr id="146" name="Google Shape;146;p89"/>
          <p:cNvSpPr/>
          <p:nvPr>
            <p:ph idx="2" type="pic"/>
          </p:nvPr>
        </p:nvSpPr>
        <p:spPr>
          <a:xfrm>
            <a:off x="2446317" y="15372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7" name="Google Shape;147;p89"/>
          <p:cNvSpPr/>
          <p:nvPr>
            <p:ph idx="3" type="pic"/>
          </p:nvPr>
        </p:nvSpPr>
        <p:spPr>
          <a:xfrm>
            <a:off x="8543904" y="24135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48" name="Google Shape;148;p89"/>
          <p:cNvSpPr/>
          <p:nvPr>
            <p:ph idx="4" type="pic"/>
          </p:nvPr>
        </p:nvSpPr>
        <p:spPr>
          <a:xfrm>
            <a:off x="20737491" y="53091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Custom Layout">
  <p:cSld name="25_Custom Layout">
    <p:spTree>
      <p:nvGrpSpPr>
        <p:cNvPr id="149" name="Shape 149"/>
        <p:cNvGrpSpPr/>
        <p:nvPr/>
      </p:nvGrpSpPr>
      <p:grpSpPr>
        <a:xfrm>
          <a:off x="0" y="0"/>
          <a:ext cx="0" cy="0"/>
          <a:chOff x="0" y="0"/>
          <a:chExt cx="0" cy="0"/>
        </a:xfrm>
      </p:grpSpPr>
      <p:sp>
        <p:nvSpPr>
          <p:cNvPr id="150" name="Google Shape;150;p90"/>
          <p:cNvSpPr/>
          <p:nvPr>
            <p:ph idx="2" type="pic"/>
          </p:nvPr>
        </p:nvSpPr>
        <p:spPr>
          <a:xfrm>
            <a:off x="2446317" y="15372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51" name="Google Shape;151;p90"/>
          <p:cNvSpPr/>
          <p:nvPr>
            <p:ph idx="3" type="pic"/>
          </p:nvPr>
        </p:nvSpPr>
        <p:spPr>
          <a:xfrm>
            <a:off x="14641491" y="529010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52" name="Google Shape;152;p90"/>
          <p:cNvSpPr/>
          <p:nvPr>
            <p:ph idx="4" type="pic"/>
          </p:nvPr>
        </p:nvSpPr>
        <p:spPr>
          <a:xfrm>
            <a:off x="20739078" y="851452"/>
            <a:ext cx="3649684" cy="669234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Custom Layout">
  <p:cSld name="15_Custom Layout">
    <p:spTree>
      <p:nvGrpSpPr>
        <p:cNvPr id="153" name="Shape 153"/>
        <p:cNvGrpSpPr/>
        <p:nvPr/>
      </p:nvGrpSpPr>
      <p:grpSpPr>
        <a:xfrm>
          <a:off x="0" y="0"/>
          <a:ext cx="0" cy="0"/>
          <a:chOff x="0" y="0"/>
          <a:chExt cx="0" cy="0"/>
        </a:xfrm>
      </p:grpSpPr>
      <p:pic>
        <p:nvPicPr>
          <p:cNvPr id="154" name="Google Shape;154;p91"/>
          <p:cNvPicPr preferRelativeResize="0"/>
          <p:nvPr/>
        </p:nvPicPr>
        <p:blipFill rotWithShape="1">
          <a:blip r:embed="rId2">
            <a:alphaModFix/>
          </a:blip>
          <a:srcRect b="0" l="0" r="0" t="0"/>
          <a:stretch/>
        </p:blipFill>
        <p:spPr>
          <a:xfrm>
            <a:off x="1976542" y="-2935088"/>
            <a:ext cx="7818339" cy="10634518"/>
          </a:xfrm>
          <a:prstGeom prst="rect">
            <a:avLst/>
          </a:prstGeom>
          <a:noFill/>
          <a:ln>
            <a:noFill/>
          </a:ln>
        </p:spPr>
      </p:pic>
      <p:sp>
        <p:nvSpPr>
          <p:cNvPr id="155" name="Google Shape;155;p91"/>
          <p:cNvSpPr/>
          <p:nvPr>
            <p:ph idx="2" type="pic"/>
          </p:nvPr>
        </p:nvSpPr>
        <p:spPr>
          <a:xfrm>
            <a:off x="2810973" y="-2093063"/>
            <a:ext cx="6119812" cy="8208317"/>
          </a:xfrm>
          <a:prstGeom prst="rect">
            <a:avLst/>
          </a:prstGeom>
          <a:solidFill>
            <a:srgbClr val="A7BFCA"/>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156" name="Google Shape;156;p91"/>
          <p:cNvPicPr preferRelativeResize="0"/>
          <p:nvPr/>
        </p:nvPicPr>
        <p:blipFill rotWithShape="1">
          <a:blip r:embed="rId2">
            <a:alphaModFix/>
          </a:blip>
          <a:srcRect b="0" l="0" r="0" t="0"/>
          <a:stretch/>
        </p:blipFill>
        <p:spPr>
          <a:xfrm>
            <a:off x="14630594" y="6808658"/>
            <a:ext cx="7818339" cy="10634518"/>
          </a:xfrm>
          <a:prstGeom prst="rect">
            <a:avLst/>
          </a:prstGeom>
          <a:noFill/>
          <a:ln>
            <a:noFill/>
          </a:ln>
        </p:spPr>
      </p:pic>
      <p:sp>
        <p:nvSpPr>
          <p:cNvPr id="157" name="Google Shape;157;p91"/>
          <p:cNvSpPr/>
          <p:nvPr>
            <p:ph idx="3" type="pic"/>
          </p:nvPr>
        </p:nvSpPr>
        <p:spPr>
          <a:xfrm>
            <a:off x="15465025" y="7650683"/>
            <a:ext cx="6119812" cy="8208317"/>
          </a:xfrm>
          <a:prstGeom prst="rect">
            <a:avLst/>
          </a:prstGeom>
          <a:solidFill>
            <a:srgbClr val="A7BFCA"/>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158" name="Google Shape;158;p91"/>
          <p:cNvPicPr preferRelativeResize="0"/>
          <p:nvPr/>
        </p:nvPicPr>
        <p:blipFill rotWithShape="1">
          <a:blip r:embed="rId2">
            <a:alphaModFix/>
          </a:blip>
          <a:srcRect b="0" l="0" r="0" t="0"/>
          <a:stretch/>
        </p:blipFill>
        <p:spPr>
          <a:xfrm>
            <a:off x="1976542" y="-2935088"/>
            <a:ext cx="7818339" cy="10634518"/>
          </a:xfrm>
          <a:prstGeom prst="rect">
            <a:avLst/>
          </a:prstGeom>
          <a:noFill/>
          <a:ln>
            <a:noFill/>
          </a:ln>
        </p:spPr>
      </p:pic>
      <p:pic>
        <p:nvPicPr>
          <p:cNvPr id="159" name="Google Shape;159;p91"/>
          <p:cNvPicPr preferRelativeResize="0"/>
          <p:nvPr/>
        </p:nvPicPr>
        <p:blipFill rotWithShape="1">
          <a:blip r:embed="rId2">
            <a:alphaModFix/>
          </a:blip>
          <a:srcRect b="0" l="0" r="0" t="0"/>
          <a:stretch/>
        </p:blipFill>
        <p:spPr>
          <a:xfrm>
            <a:off x="14630594" y="6808658"/>
            <a:ext cx="7818339" cy="10634518"/>
          </a:xfrm>
          <a:prstGeom prst="rect">
            <a:avLst/>
          </a:prstGeom>
          <a:noFill/>
          <a:ln>
            <a:noFill/>
          </a:ln>
        </p:spPr>
      </p:pic>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Blank">
  <p:cSld name="28_Blank">
    <p:spTree>
      <p:nvGrpSpPr>
        <p:cNvPr id="160" name="Shape 160"/>
        <p:cNvGrpSpPr/>
        <p:nvPr/>
      </p:nvGrpSpPr>
      <p:grpSpPr>
        <a:xfrm>
          <a:off x="0" y="0"/>
          <a:ext cx="0" cy="0"/>
          <a:chOff x="0" y="0"/>
          <a:chExt cx="0" cy="0"/>
        </a:xfrm>
      </p:grpSpPr>
      <p:grpSp>
        <p:nvGrpSpPr>
          <p:cNvPr id="161" name="Google Shape;161;p92"/>
          <p:cNvGrpSpPr/>
          <p:nvPr/>
        </p:nvGrpSpPr>
        <p:grpSpPr>
          <a:xfrm>
            <a:off x="8952364" y="2753182"/>
            <a:ext cx="3296028" cy="6769483"/>
            <a:chOff x="3739073" y="951230"/>
            <a:chExt cx="1665853" cy="3421380"/>
          </a:xfrm>
        </p:grpSpPr>
        <p:pic>
          <p:nvPicPr>
            <p:cNvPr id="162" name="Google Shape;162;p92"/>
            <p:cNvPicPr preferRelativeResize="0"/>
            <p:nvPr/>
          </p:nvPicPr>
          <p:blipFill rotWithShape="1">
            <a:blip r:embed="rId2">
              <a:alphaModFix/>
            </a:blip>
            <a:srcRect b="0" l="0" r="0" t="0"/>
            <a:stretch/>
          </p:blipFill>
          <p:spPr>
            <a:xfrm>
              <a:off x="3739073" y="951230"/>
              <a:ext cx="1665853" cy="3421380"/>
            </a:xfrm>
            <a:prstGeom prst="rect">
              <a:avLst/>
            </a:prstGeom>
            <a:noFill/>
            <a:ln>
              <a:noFill/>
            </a:ln>
          </p:spPr>
        </p:pic>
        <p:sp>
          <p:nvSpPr>
            <p:cNvPr id="163" name="Google Shape;163;p92"/>
            <p:cNvSpPr/>
            <p:nvPr/>
          </p:nvSpPr>
          <p:spPr>
            <a:xfrm>
              <a:off x="3850640" y="1361440"/>
              <a:ext cx="1442720" cy="256032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grpSp>
      <p:sp>
        <p:nvSpPr>
          <p:cNvPr id="164" name="Google Shape;164;p92"/>
          <p:cNvSpPr/>
          <p:nvPr>
            <p:ph idx="2" type="pic"/>
          </p:nvPr>
        </p:nvSpPr>
        <p:spPr>
          <a:xfrm>
            <a:off x="9156664" y="3424623"/>
            <a:ext cx="2887428" cy="5256584"/>
          </a:xfrm>
          <a:prstGeom prst="rect">
            <a:avLst/>
          </a:prstGeom>
          <a:solidFill>
            <a:srgbClr val="CCCECC"/>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pic>
        <p:nvPicPr>
          <p:cNvPr id="165" name="Google Shape;165;p92"/>
          <p:cNvPicPr preferRelativeResize="0"/>
          <p:nvPr/>
        </p:nvPicPr>
        <p:blipFill rotWithShape="1">
          <a:blip r:embed="rId3">
            <a:alphaModFix/>
          </a:blip>
          <a:srcRect b="0" l="0" r="0" t="0"/>
          <a:stretch/>
        </p:blipFill>
        <p:spPr>
          <a:xfrm rot="5400000">
            <a:off x="-3106077" y="4033451"/>
            <a:ext cx="7818339" cy="10634518"/>
          </a:xfrm>
          <a:prstGeom prst="rect">
            <a:avLst/>
          </a:prstGeom>
          <a:noFill/>
          <a:ln>
            <a:noFill/>
          </a:ln>
        </p:spPr>
      </p:pic>
      <p:sp>
        <p:nvSpPr>
          <p:cNvPr id="166" name="Google Shape;166;p92"/>
          <p:cNvSpPr/>
          <p:nvPr>
            <p:ph idx="3" type="pic"/>
          </p:nvPr>
        </p:nvSpPr>
        <p:spPr>
          <a:xfrm>
            <a:off x="-2907784" y="6301270"/>
            <a:ext cx="8136904" cy="6120680"/>
          </a:xfrm>
          <a:prstGeom prst="rect">
            <a:avLst/>
          </a:prstGeom>
          <a:solidFill>
            <a:srgbClr val="CCCECC"/>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grpSp>
        <p:nvGrpSpPr>
          <p:cNvPr id="167" name="Google Shape;167;p92"/>
          <p:cNvGrpSpPr/>
          <p:nvPr/>
        </p:nvGrpSpPr>
        <p:grpSpPr>
          <a:xfrm>
            <a:off x="8952364" y="2753182"/>
            <a:ext cx="3296028" cy="6769483"/>
            <a:chOff x="3739073" y="951230"/>
            <a:chExt cx="1665853" cy="3421380"/>
          </a:xfrm>
        </p:grpSpPr>
        <p:pic>
          <p:nvPicPr>
            <p:cNvPr id="168" name="Google Shape;168;p92"/>
            <p:cNvPicPr preferRelativeResize="0"/>
            <p:nvPr/>
          </p:nvPicPr>
          <p:blipFill rotWithShape="1">
            <a:blip r:embed="rId2">
              <a:alphaModFix/>
            </a:blip>
            <a:srcRect b="0" l="0" r="0" t="0"/>
            <a:stretch/>
          </p:blipFill>
          <p:spPr>
            <a:xfrm>
              <a:off x="3739073" y="951230"/>
              <a:ext cx="1665853" cy="3421380"/>
            </a:xfrm>
            <a:prstGeom prst="rect">
              <a:avLst/>
            </a:prstGeom>
            <a:noFill/>
            <a:ln>
              <a:noFill/>
            </a:ln>
          </p:spPr>
        </p:pic>
        <p:sp>
          <p:nvSpPr>
            <p:cNvPr id="169" name="Google Shape;169;p92"/>
            <p:cNvSpPr/>
            <p:nvPr/>
          </p:nvSpPr>
          <p:spPr>
            <a:xfrm>
              <a:off x="3850640" y="1361440"/>
              <a:ext cx="1442720" cy="256032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grpSp>
      <p:pic>
        <p:nvPicPr>
          <p:cNvPr id="170" name="Google Shape;170;p92"/>
          <p:cNvPicPr preferRelativeResize="0"/>
          <p:nvPr/>
        </p:nvPicPr>
        <p:blipFill rotWithShape="1">
          <a:blip r:embed="rId3">
            <a:alphaModFix/>
          </a:blip>
          <a:srcRect b="0" l="0" r="0" t="0"/>
          <a:stretch/>
        </p:blipFill>
        <p:spPr>
          <a:xfrm rot="5400000">
            <a:off x="-3106077" y="4033451"/>
            <a:ext cx="7818339" cy="1063451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Blank">
  <p:cSld name="14_Blank">
    <p:spTree>
      <p:nvGrpSpPr>
        <p:cNvPr id="21" name="Shape 21"/>
        <p:cNvGrpSpPr/>
        <p:nvPr/>
      </p:nvGrpSpPr>
      <p:grpSpPr>
        <a:xfrm>
          <a:off x="0" y="0"/>
          <a:ext cx="0" cy="0"/>
          <a:chOff x="0" y="0"/>
          <a:chExt cx="0" cy="0"/>
        </a:xfrm>
      </p:grpSpPr>
      <p:sp>
        <p:nvSpPr>
          <p:cNvPr id="22" name="Google Shape;22;p27"/>
          <p:cNvSpPr/>
          <p:nvPr>
            <p:ph idx="2" type="pic"/>
          </p:nvPr>
        </p:nvSpPr>
        <p:spPr>
          <a:xfrm flipH="1">
            <a:off x="16258477" y="0"/>
            <a:ext cx="812869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Custom Layout">
  <p:cSld name="20_Custom Layout">
    <p:spTree>
      <p:nvGrpSpPr>
        <p:cNvPr id="171" name="Shape 171"/>
        <p:cNvGrpSpPr/>
        <p:nvPr/>
      </p:nvGrpSpPr>
      <p:grpSpPr>
        <a:xfrm>
          <a:off x="0" y="0"/>
          <a:ext cx="0" cy="0"/>
          <a:chOff x="0" y="0"/>
          <a:chExt cx="0" cy="0"/>
        </a:xfrm>
      </p:grpSpPr>
      <p:sp>
        <p:nvSpPr>
          <p:cNvPr id="172" name="Google Shape;172;p93"/>
          <p:cNvSpPr/>
          <p:nvPr>
            <p:ph idx="2" type="pic"/>
          </p:nvPr>
        </p:nvSpPr>
        <p:spPr>
          <a:xfrm>
            <a:off x="5317174"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73" name="Google Shape;173;p93"/>
          <p:cNvSpPr/>
          <p:nvPr>
            <p:ph idx="3" type="pic"/>
          </p:nvPr>
        </p:nvSpPr>
        <p:spPr>
          <a:xfrm>
            <a:off x="10001107"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74" name="Google Shape;174;p93"/>
          <p:cNvSpPr/>
          <p:nvPr>
            <p:ph idx="4" type="pic"/>
          </p:nvPr>
        </p:nvSpPr>
        <p:spPr>
          <a:xfrm>
            <a:off x="14664256" y="439198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75" name="Google Shape;175;p93"/>
          <p:cNvSpPr/>
          <p:nvPr>
            <p:ph idx="5" type="pic"/>
          </p:nvPr>
        </p:nvSpPr>
        <p:spPr>
          <a:xfrm>
            <a:off x="5317175" y="905412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76" name="Google Shape;176;p93"/>
          <p:cNvSpPr/>
          <p:nvPr>
            <p:ph idx="6" type="pic"/>
          </p:nvPr>
        </p:nvSpPr>
        <p:spPr>
          <a:xfrm>
            <a:off x="10001107" y="905412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77" name="Google Shape;177;p93"/>
          <p:cNvSpPr/>
          <p:nvPr>
            <p:ph idx="7" type="pic"/>
          </p:nvPr>
        </p:nvSpPr>
        <p:spPr>
          <a:xfrm>
            <a:off x="14664256" y="9054128"/>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Custom Layout">
  <p:cSld name="34_Custom Layout">
    <p:spTree>
      <p:nvGrpSpPr>
        <p:cNvPr id="178" name="Shape 178"/>
        <p:cNvGrpSpPr/>
        <p:nvPr/>
      </p:nvGrpSpPr>
      <p:grpSpPr>
        <a:xfrm>
          <a:off x="0" y="0"/>
          <a:ext cx="0" cy="0"/>
          <a:chOff x="0" y="0"/>
          <a:chExt cx="0" cy="0"/>
        </a:xfrm>
      </p:grpSpPr>
      <p:sp>
        <p:nvSpPr>
          <p:cNvPr id="179" name="Google Shape;179;p94"/>
          <p:cNvSpPr/>
          <p:nvPr>
            <p:ph idx="2" type="pic"/>
          </p:nvPr>
        </p:nvSpPr>
        <p:spPr>
          <a:xfrm>
            <a:off x="5317174"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0" name="Google Shape;180;p94"/>
          <p:cNvSpPr/>
          <p:nvPr>
            <p:ph idx="3" type="pic"/>
          </p:nvPr>
        </p:nvSpPr>
        <p:spPr>
          <a:xfrm>
            <a:off x="10001107"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1" name="Google Shape;181;p94"/>
          <p:cNvSpPr/>
          <p:nvPr>
            <p:ph idx="4" type="pic"/>
          </p:nvPr>
        </p:nvSpPr>
        <p:spPr>
          <a:xfrm>
            <a:off x="14664256" y="220032"/>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2" name="Google Shape;182;p94"/>
          <p:cNvSpPr/>
          <p:nvPr>
            <p:ph idx="5" type="pic"/>
          </p:nvPr>
        </p:nvSpPr>
        <p:spPr>
          <a:xfrm>
            <a:off x="5317175" y="488217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3" name="Google Shape;183;p94"/>
          <p:cNvSpPr/>
          <p:nvPr>
            <p:ph idx="6" type="pic"/>
          </p:nvPr>
        </p:nvSpPr>
        <p:spPr>
          <a:xfrm>
            <a:off x="10001107" y="4882179"/>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4" name="Google Shape;184;p94"/>
          <p:cNvSpPr/>
          <p:nvPr>
            <p:ph idx="7" type="pic"/>
          </p:nvPr>
        </p:nvSpPr>
        <p:spPr>
          <a:xfrm>
            <a:off x="14664256" y="4882178"/>
            <a:ext cx="4432183" cy="443327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85" name="Shape 185"/>
        <p:cNvGrpSpPr/>
        <p:nvPr/>
      </p:nvGrpSpPr>
      <p:grpSpPr>
        <a:xfrm>
          <a:off x="0" y="0"/>
          <a:ext cx="0" cy="0"/>
          <a:chOff x="0" y="0"/>
          <a:chExt cx="0" cy="0"/>
        </a:xfrm>
      </p:grpSpPr>
      <p:sp>
        <p:nvSpPr>
          <p:cNvPr id="186" name="Google Shape;186;p95"/>
          <p:cNvSpPr/>
          <p:nvPr>
            <p:ph idx="2" type="pic"/>
          </p:nvPr>
        </p:nvSpPr>
        <p:spPr>
          <a:xfrm>
            <a:off x="6849224" y="8522312"/>
            <a:ext cx="10780658"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7" name="Google Shape;187;p95"/>
          <p:cNvSpPr/>
          <p:nvPr>
            <p:ph idx="3" type="pic"/>
          </p:nvPr>
        </p:nvSpPr>
        <p:spPr>
          <a:xfrm>
            <a:off x="6849225" y="1176950"/>
            <a:ext cx="10780658"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8" name="Google Shape;188;p95"/>
          <p:cNvSpPr/>
          <p:nvPr>
            <p:ph idx="4" type="pic"/>
          </p:nvPr>
        </p:nvSpPr>
        <p:spPr>
          <a:xfrm>
            <a:off x="18009048" y="5604270"/>
            <a:ext cx="5223273" cy="693479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89" name="Google Shape;189;p95"/>
          <p:cNvSpPr/>
          <p:nvPr>
            <p:ph idx="5" type="pic"/>
          </p:nvPr>
        </p:nvSpPr>
        <p:spPr>
          <a:xfrm>
            <a:off x="18009048" y="1176926"/>
            <a:ext cx="522327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190" name="Shape 190"/>
        <p:cNvGrpSpPr/>
        <p:nvPr/>
      </p:nvGrpSpPr>
      <p:grpSpPr>
        <a:xfrm>
          <a:off x="0" y="0"/>
          <a:ext cx="0" cy="0"/>
          <a:chOff x="0" y="0"/>
          <a:chExt cx="0" cy="0"/>
        </a:xfrm>
      </p:grpSpPr>
      <p:sp>
        <p:nvSpPr>
          <p:cNvPr id="191" name="Google Shape;191;p96"/>
          <p:cNvSpPr/>
          <p:nvPr>
            <p:ph idx="2" type="pic"/>
          </p:nvPr>
        </p:nvSpPr>
        <p:spPr>
          <a:xfrm>
            <a:off x="6753966" y="1176950"/>
            <a:ext cx="522327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2" name="Google Shape;192;p96"/>
          <p:cNvSpPr/>
          <p:nvPr>
            <p:ph idx="3" type="pic"/>
          </p:nvPr>
        </p:nvSpPr>
        <p:spPr>
          <a:xfrm>
            <a:off x="12356406" y="1176950"/>
            <a:ext cx="5223273"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3" name="Google Shape;193;p96"/>
          <p:cNvSpPr/>
          <p:nvPr>
            <p:ph idx="4" type="pic"/>
          </p:nvPr>
        </p:nvSpPr>
        <p:spPr>
          <a:xfrm>
            <a:off x="12356406" y="8522312"/>
            <a:ext cx="522327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4" name="Google Shape;194;p96"/>
          <p:cNvSpPr/>
          <p:nvPr>
            <p:ph idx="5" type="pic"/>
          </p:nvPr>
        </p:nvSpPr>
        <p:spPr>
          <a:xfrm>
            <a:off x="17913791" y="1176950"/>
            <a:ext cx="522327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195" name="Shape 195"/>
        <p:cNvGrpSpPr/>
        <p:nvPr/>
      </p:nvGrpSpPr>
      <p:grpSpPr>
        <a:xfrm>
          <a:off x="0" y="0"/>
          <a:ext cx="0" cy="0"/>
          <a:chOff x="0" y="0"/>
          <a:chExt cx="0" cy="0"/>
        </a:xfrm>
      </p:grpSpPr>
      <p:sp>
        <p:nvSpPr>
          <p:cNvPr id="196" name="Google Shape;196;p97"/>
          <p:cNvSpPr/>
          <p:nvPr>
            <p:ph idx="2" type="pic"/>
          </p:nvPr>
        </p:nvSpPr>
        <p:spPr>
          <a:xfrm>
            <a:off x="18182152" y="7938120"/>
            <a:ext cx="6201847" cy="577788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7" name="Google Shape;197;p97"/>
          <p:cNvSpPr/>
          <p:nvPr>
            <p:ph idx="3" type="pic"/>
          </p:nvPr>
        </p:nvSpPr>
        <p:spPr>
          <a:xfrm>
            <a:off x="12142640" y="2177480"/>
            <a:ext cx="6071320" cy="1153852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8" name="Google Shape;198;p97"/>
          <p:cNvSpPr/>
          <p:nvPr>
            <p:ph idx="4" type="pic"/>
          </p:nvPr>
        </p:nvSpPr>
        <p:spPr>
          <a:xfrm>
            <a:off x="-69051" y="7955690"/>
            <a:ext cx="12211691" cy="576833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199" name="Google Shape;199;p97"/>
          <p:cNvSpPr/>
          <p:nvPr>
            <p:ph idx="5" type="pic"/>
          </p:nvPr>
        </p:nvSpPr>
        <p:spPr>
          <a:xfrm>
            <a:off x="18213959" y="2177810"/>
            <a:ext cx="6201847" cy="5777880"/>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0" name="Google Shape;200;p97"/>
          <p:cNvSpPr/>
          <p:nvPr>
            <p:ph idx="6" type="pic"/>
          </p:nvPr>
        </p:nvSpPr>
        <p:spPr>
          <a:xfrm>
            <a:off x="0" y="2187352"/>
            <a:ext cx="6227962" cy="576833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3_Custom Layout">
  <p:cSld name="113_Custom Layout">
    <p:spTree>
      <p:nvGrpSpPr>
        <p:cNvPr id="201" name="Shape 201"/>
        <p:cNvGrpSpPr/>
        <p:nvPr/>
      </p:nvGrpSpPr>
      <p:grpSpPr>
        <a:xfrm>
          <a:off x="0" y="0"/>
          <a:ext cx="0" cy="0"/>
          <a:chOff x="0" y="0"/>
          <a:chExt cx="0" cy="0"/>
        </a:xfrm>
      </p:grpSpPr>
      <p:sp>
        <p:nvSpPr>
          <p:cNvPr id="202" name="Google Shape;202;p98"/>
          <p:cNvSpPr txBox="1"/>
          <p:nvPr>
            <p:ph idx="12" type="sldNum"/>
          </p:nvPr>
        </p:nvSpPr>
        <p:spPr>
          <a:xfrm>
            <a:off x="20756758" y="737321"/>
            <a:ext cx="2743557"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3599"/>
              <a:buFont typeface="Arial"/>
              <a:buNone/>
              <a:defRPr b="0" i="0" sz="3599"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r>
              <a:rPr lang="en-US"/>
              <a:t> </a:t>
            </a:r>
            <a:fld id="{00000000-1234-1234-1234-123412341234}" type="slidenum">
              <a:rPr lang="en-US"/>
              <a:t>‹#›</a:t>
            </a:fld>
            <a:endParaRPr/>
          </a:p>
        </p:txBody>
      </p:sp>
      <p:sp>
        <p:nvSpPr>
          <p:cNvPr id="203" name="Google Shape;203;p98"/>
          <p:cNvSpPr/>
          <p:nvPr>
            <p:ph idx="2" type="pic"/>
          </p:nvPr>
        </p:nvSpPr>
        <p:spPr>
          <a:xfrm>
            <a:off x="0" y="-9631"/>
            <a:ext cx="8047768" cy="521144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4" name="Google Shape;204;p98"/>
          <p:cNvSpPr/>
          <p:nvPr>
            <p:ph idx="3" type="pic"/>
          </p:nvPr>
        </p:nvSpPr>
        <p:spPr>
          <a:xfrm>
            <a:off x="8047767" y="-9631"/>
            <a:ext cx="8305969" cy="13725632"/>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5" name="Google Shape;205;p98"/>
          <p:cNvSpPr/>
          <p:nvPr>
            <p:ph idx="4" type="pic"/>
          </p:nvPr>
        </p:nvSpPr>
        <p:spPr>
          <a:xfrm>
            <a:off x="14329" y="5201818"/>
            <a:ext cx="8033439" cy="8514183"/>
          </a:xfrm>
          <a:prstGeom prst="rect">
            <a:avLst/>
          </a:prstGeom>
          <a:solidFill>
            <a:srgbClr val="2D424B"/>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6" name="Google Shape;206;p98"/>
          <p:cNvSpPr/>
          <p:nvPr>
            <p:ph idx="5" type="pic"/>
          </p:nvPr>
        </p:nvSpPr>
        <p:spPr>
          <a:xfrm>
            <a:off x="16339406" y="1"/>
            <a:ext cx="8047768" cy="8514183"/>
          </a:xfrm>
          <a:prstGeom prst="rect">
            <a:avLst/>
          </a:prstGeom>
          <a:solidFill>
            <a:srgbClr val="2D424B"/>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07" name="Google Shape;207;p98"/>
          <p:cNvSpPr/>
          <p:nvPr>
            <p:ph idx="6" type="pic"/>
          </p:nvPr>
        </p:nvSpPr>
        <p:spPr>
          <a:xfrm>
            <a:off x="16339406" y="8514183"/>
            <a:ext cx="8047768" cy="5211448"/>
          </a:xfrm>
          <a:prstGeom prst="rect">
            <a:avLst/>
          </a:prstGeom>
          <a:solidFill>
            <a:schemeClr val="accent5"/>
          </a:solidFill>
          <a:ln>
            <a:noFill/>
          </a:ln>
        </p:spPr>
        <p:txBody>
          <a:bodyPr anchorCtr="0" anchor="t" bIns="45700" lIns="91425" spcFirstLastPara="1" rIns="91425" wrap="square" tIns="45700">
            <a:normAutofit/>
          </a:bodyPr>
          <a:lstStyle>
            <a:lvl1pPr lvl="0" marR="0" rtl="0" algn="l">
              <a:lnSpc>
                <a:spcPct val="90000"/>
              </a:lnSpc>
              <a:spcBef>
                <a:spcPts val="2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0_Custom Layout">
  <p:cSld name="40_Custom Layout">
    <p:spTree>
      <p:nvGrpSpPr>
        <p:cNvPr id="208" name="Shape 208"/>
        <p:cNvGrpSpPr/>
        <p:nvPr/>
      </p:nvGrpSpPr>
      <p:grpSpPr>
        <a:xfrm>
          <a:off x="0" y="0"/>
          <a:ext cx="0" cy="0"/>
          <a:chOff x="0" y="0"/>
          <a:chExt cx="0" cy="0"/>
        </a:xfrm>
      </p:grpSpPr>
      <p:sp>
        <p:nvSpPr>
          <p:cNvPr id="209" name="Google Shape;209;p99"/>
          <p:cNvSpPr/>
          <p:nvPr>
            <p:ph idx="2" type="pic"/>
          </p:nvPr>
        </p:nvSpPr>
        <p:spPr>
          <a:xfrm>
            <a:off x="1246947" y="1176950"/>
            <a:ext cx="5223953" cy="1136211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0" name="Google Shape;210;p99"/>
          <p:cNvSpPr/>
          <p:nvPr>
            <p:ph idx="3" type="pic"/>
          </p:nvPr>
        </p:nvSpPr>
        <p:spPr>
          <a:xfrm>
            <a:off x="6850116" y="8522313"/>
            <a:ext cx="10782062"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1" name="Google Shape;211;p99"/>
          <p:cNvSpPr/>
          <p:nvPr>
            <p:ph idx="4" type="pic"/>
          </p:nvPr>
        </p:nvSpPr>
        <p:spPr>
          <a:xfrm>
            <a:off x="6850117" y="1176950"/>
            <a:ext cx="10782062" cy="6934780"/>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2" name="Google Shape;212;p99"/>
          <p:cNvSpPr/>
          <p:nvPr>
            <p:ph idx="5" type="pic"/>
          </p:nvPr>
        </p:nvSpPr>
        <p:spPr>
          <a:xfrm>
            <a:off x="18011394" y="5604270"/>
            <a:ext cx="5223953" cy="6934798"/>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13" name="Google Shape;213;p99"/>
          <p:cNvSpPr/>
          <p:nvPr>
            <p:ph idx="6" type="pic"/>
          </p:nvPr>
        </p:nvSpPr>
        <p:spPr>
          <a:xfrm>
            <a:off x="18011394" y="1176927"/>
            <a:ext cx="5223953" cy="4016773"/>
          </a:xfrm>
          <a:prstGeom prst="rect">
            <a:avLst/>
          </a:prstGeom>
          <a:solidFill>
            <a:schemeClr val="accent5"/>
          </a:solidFill>
          <a:ln>
            <a:noFill/>
          </a:ln>
        </p:spPr>
        <p:txBody>
          <a:bodyPr anchorCtr="0" anchor="ctr" bIns="45700" lIns="91425" spcFirstLastPara="1" rIns="91425" wrap="square" tIns="45700">
            <a:normAutofit/>
          </a:bodyPr>
          <a:lstStyle>
            <a:lvl1pPr lvl="0" marR="0" rtl="0" algn="ctr">
              <a:lnSpc>
                <a:spcPct val="90000"/>
              </a:lnSpc>
              <a:spcBef>
                <a:spcPts val="2000"/>
              </a:spcBef>
              <a:spcAft>
                <a:spcPts val="0"/>
              </a:spcAft>
              <a:buClr>
                <a:schemeClr val="lt1"/>
              </a:buClr>
              <a:buSzPts val="4400"/>
              <a:buFont typeface="Arial"/>
              <a:buNone/>
              <a:defRPr b="0" i="0" sz="4400" u="none" cap="none" strike="noStrike">
                <a:solidFill>
                  <a:schemeClr val="lt1"/>
                </a:solidFill>
                <a:latin typeface="Montserrat"/>
                <a:ea typeface="Montserrat"/>
                <a:cs typeface="Montserrat"/>
                <a:sym typeface="Montserrat"/>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_Blank">
  <p:cSld name="36_Blank">
    <p:spTree>
      <p:nvGrpSpPr>
        <p:cNvPr id="214" name="Shape 214"/>
        <p:cNvGrpSpPr/>
        <p:nvPr/>
      </p:nvGrpSpPr>
      <p:grpSpPr>
        <a:xfrm>
          <a:off x="0" y="0"/>
          <a:ext cx="0" cy="0"/>
          <a:chOff x="0" y="0"/>
          <a:chExt cx="0" cy="0"/>
        </a:xfrm>
      </p:grpSpPr>
      <p:sp>
        <p:nvSpPr>
          <p:cNvPr id="215" name="Google Shape;215;p100"/>
          <p:cNvSpPr/>
          <p:nvPr>
            <p:ph idx="2" type="pic"/>
          </p:nvPr>
        </p:nvSpPr>
        <p:spPr>
          <a:xfrm>
            <a:off x="0" y="0"/>
            <a:ext cx="24387174"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4320">
          <p15:clr>
            <a:srgbClr val="FBAE40"/>
          </p15:clr>
        </p15:guide>
        <p15:guide id="2" pos="7681">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7_Blank">
  <p:cSld name="37_Blank">
    <p:spTree>
      <p:nvGrpSpPr>
        <p:cNvPr id="216" name="Shape 216"/>
        <p:cNvGrpSpPr/>
        <p:nvPr/>
      </p:nvGrpSpPr>
      <p:grpSpPr>
        <a:xfrm>
          <a:off x="0" y="0"/>
          <a:ext cx="0" cy="0"/>
          <a:chOff x="0" y="0"/>
          <a:chExt cx="0" cy="0"/>
        </a:xfrm>
      </p:grpSpPr>
      <p:sp>
        <p:nvSpPr>
          <p:cNvPr id="217" name="Google Shape;217;p101"/>
          <p:cNvSpPr/>
          <p:nvPr>
            <p:ph idx="2" type="pic"/>
          </p:nvPr>
        </p:nvSpPr>
        <p:spPr>
          <a:xfrm>
            <a:off x="723015" y="716581"/>
            <a:ext cx="22945059" cy="1230158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8_Blank">
  <p:cSld name="38_Blank">
    <p:spTree>
      <p:nvGrpSpPr>
        <p:cNvPr id="218" name="Shape 218"/>
        <p:cNvGrpSpPr/>
        <p:nvPr/>
      </p:nvGrpSpPr>
      <p:grpSpPr>
        <a:xfrm>
          <a:off x="0" y="0"/>
          <a:ext cx="0" cy="0"/>
          <a:chOff x="0" y="0"/>
          <a:chExt cx="0" cy="0"/>
        </a:xfrm>
      </p:grpSpPr>
      <p:sp>
        <p:nvSpPr>
          <p:cNvPr id="219" name="Google Shape;219;p102"/>
          <p:cNvSpPr/>
          <p:nvPr>
            <p:ph idx="2" type="pic"/>
          </p:nvPr>
        </p:nvSpPr>
        <p:spPr>
          <a:xfrm>
            <a:off x="14630400" y="0"/>
            <a:ext cx="975677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Blank">
  <p:cSld name="18_Blank">
    <p:spTree>
      <p:nvGrpSpPr>
        <p:cNvPr id="23" name="Shape 23"/>
        <p:cNvGrpSpPr/>
        <p:nvPr/>
      </p:nvGrpSpPr>
      <p:grpSpPr>
        <a:xfrm>
          <a:off x="0" y="0"/>
          <a:ext cx="0" cy="0"/>
          <a:chOff x="0" y="0"/>
          <a:chExt cx="0" cy="0"/>
        </a:xfrm>
      </p:grpSpPr>
      <p:sp>
        <p:nvSpPr>
          <p:cNvPr id="24" name="Google Shape;24;p29"/>
          <p:cNvSpPr/>
          <p:nvPr>
            <p:ph idx="2" type="pic"/>
          </p:nvPr>
        </p:nvSpPr>
        <p:spPr>
          <a:xfrm flipH="1">
            <a:off x="4076699" y="0"/>
            <a:ext cx="5694317"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9_Blank">
  <p:cSld name="39_Blank">
    <p:spTree>
      <p:nvGrpSpPr>
        <p:cNvPr id="220" name="Shape 220"/>
        <p:cNvGrpSpPr/>
        <p:nvPr/>
      </p:nvGrpSpPr>
      <p:grpSpPr>
        <a:xfrm>
          <a:off x="0" y="0"/>
          <a:ext cx="0" cy="0"/>
          <a:chOff x="0" y="0"/>
          <a:chExt cx="0" cy="0"/>
        </a:xfrm>
      </p:grpSpPr>
      <p:sp>
        <p:nvSpPr>
          <p:cNvPr id="221" name="Google Shape;221;p103"/>
          <p:cNvSpPr/>
          <p:nvPr>
            <p:ph idx="2" type="pic"/>
          </p:nvPr>
        </p:nvSpPr>
        <p:spPr>
          <a:xfrm>
            <a:off x="0" y="0"/>
            <a:ext cx="975677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0_Blank">
  <p:cSld name="40_Blank">
    <p:spTree>
      <p:nvGrpSpPr>
        <p:cNvPr id="222" name="Shape 222"/>
        <p:cNvGrpSpPr/>
        <p:nvPr/>
      </p:nvGrpSpPr>
      <p:grpSpPr>
        <a:xfrm>
          <a:off x="0" y="0"/>
          <a:ext cx="0" cy="0"/>
          <a:chOff x="0" y="0"/>
          <a:chExt cx="0" cy="0"/>
        </a:xfrm>
      </p:grpSpPr>
      <p:sp>
        <p:nvSpPr>
          <p:cNvPr id="223" name="Google Shape;223;p104"/>
          <p:cNvSpPr/>
          <p:nvPr>
            <p:ph idx="2" type="pic"/>
          </p:nvPr>
        </p:nvSpPr>
        <p:spPr>
          <a:xfrm>
            <a:off x="12193588"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1_Blank">
  <p:cSld name="41_Blank">
    <p:spTree>
      <p:nvGrpSpPr>
        <p:cNvPr id="224" name="Shape 224"/>
        <p:cNvGrpSpPr/>
        <p:nvPr/>
      </p:nvGrpSpPr>
      <p:grpSpPr>
        <a:xfrm>
          <a:off x="0" y="0"/>
          <a:ext cx="0" cy="0"/>
          <a:chOff x="0" y="0"/>
          <a:chExt cx="0" cy="0"/>
        </a:xfrm>
      </p:grpSpPr>
      <p:sp>
        <p:nvSpPr>
          <p:cNvPr id="225" name="Google Shape;225;p105"/>
          <p:cNvSpPr/>
          <p:nvPr>
            <p:ph idx="2" type="pic"/>
          </p:nvPr>
        </p:nvSpPr>
        <p:spPr>
          <a:xfrm>
            <a:off x="0"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2_Blank">
  <p:cSld name="42_Blank">
    <p:spTree>
      <p:nvGrpSpPr>
        <p:cNvPr id="226" name="Shape 226"/>
        <p:cNvGrpSpPr/>
        <p:nvPr/>
      </p:nvGrpSpPr>
      <p:grpSpPr>
        <a:xfrm>
          <a:off x="0" y="0"/>
          <a:ext cx="0" cy="0"/>
          <a:chOff x="0" y="0"/>
          <a:chExt cx="0" cy="0"/>
        </a:xfrm>
      </p:grpSpPr>
      <p:sp>
        <p:nvSpPr>
          <p:cNvPr id="227" name="Google Shape;227;p106"/>
          <p:cNvSpPr/>
          <p:nvPr>
            <p:ph idx="2" type="pic"/>
          </p:nvPr>
        </p:nvSpPr>
        <p:spPr>
          <a:xfrm>
            <a:off x="-1" y="0"/>
            <a:ext cx="16224069"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3_Blank">
  <p:cSld name="43_Blank">
    <p:spTree>
      <p:nvGrpSpPr>
        <p:cNvPr id="228" name="Shape 228"/>
        <p:cNvGrpSpPr/>
        <p:nvPr/>
      </p:nvGrpSpPr>
      <p:grpSpPr>
        <a:xfrm>
          <a:off x="0" y="0"/>
          <a:ext cx="0" cy="0"/>
          <a:chOff x="0" y="0"/>
          <a:chExt cx="0" cy="0"/>
        </a:xfrm>
      </p:grpSpPr>
      <p:sp>
        <p:nvSpPr>
          <p:cNvPr id="229" name="Google Shape;229;p107"/>
          <p:cNvSpPr/>
          <p:nvPr>
            <p:ph idx="2" type="pic"/>
          </p:nvPr>
        </p:nvSpPr>
        <p:spPr>
          <a:xfrm>
            <a:off x="8163106" y="0"/>
            <a:ext cx="16224069"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4_Blank">
  <p:cSld name="44_Blank">
    <p:spTree>
      <p:nvGrpSpPr>
        <p:cNvPr id="230" name="Shape 230"/>
        <p:cNvGrpSpPr/>
        <p:nvPr/>
      </p:nvGrpSpPr>
      <p:grpSpPr>
        <a:xfrm>
          <a:off x="0" y="0"/>
          <a:ext cx="0" cy="0"/>
          <a:chOff x="0" y="0"/>
          <a:chExt cx="0" cy="0"/>
        </a:xfrm>
      </p:grpSpPr>
      <p:sp>
        <p:nvSpPr>
          <p:cNvPr id="231" name="Google Shape;231;p108"/>
          <p:cNvSpPr/>
          <p:nvPr>
            <p:ph idx="2" type="pic"/>
          </p:nvPr>
        </p:nvSpPr>
        <p:spPr>
          <a:xfrm>
            <a:off x="0" y="0"/>
            <a:ext cx="12193588"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32" name="Google Shape;232;p108"/>
          <p:cNvSpPr/>
          <p:nvPr>
            <p:ph idx="3" type="pic"/>
          </p:nvPr>
        </p:nvSpPr>
        <p:spPr>
          <a:xfrm>
            <a:off x="18312064" y="12030"/>
            <a:ext cx="6075112" cy="684596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5_Blank">
  <p:cSld name="45_Blank">
    <p:spTree>
      <p:nvGrpSpPr>
        <p:cNvPr id="233" name="Shape 233"/>
        <p:cNvGrpSpPr/>
        <p:nvPr/>
      </p:nvGrpSpPr>
      <p:grpSpPr>
        <a:xfrm>
          <a:off x="0" y="0"/>
          <a:ext cx="0" cy="0"/>
          <a:chOff x="0" y="0"/>
          <a:chExt cx="0" cy="0"/>
        </a:xfrm>
      </p:grpSpPr>
      <p:sp>
        <p:nvSpPr>
          <p:cNvPr id="234" name="Google Shape;234;p109"/>
          <p:cNvSpPr/>
          <p:nvPr>
            <p:ph idx="2" type="pic"/>
          </p:nvPr>
        </p:nvSpPr>
        <p:spPr>
          <a:xfrm flipH="1">
            <a:off x="16258477" y="0"/>
            <a:ext cx="812869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6_Blank">
  <p:cSld name="46_Blank">
    <p:spTree>
      <p:nvGrpSpPr>
        <p:cNvPr id="235" name="Shape 235"/>
        <p:cNvGrpSpPr/>
        <p:nvPr/>
      </p:nvGrpSpPr>
      <p:grpSpPr>
        <a:xfrm>
          <a:off x="0" y="0"/>
          <a:ext cx="0" cy="0"/>
          <a:chOff x="0" y="0"/>
          <a:chExt cx="0" cy="0"/>
        </a:xfrm>
      </p:grpSpPr>
      <p:sp>
        <p:nvSpPr>
          <p:cNvPr id="236" name="Google Shape;236;p110"/>
          <p:cNvSpPr/>
          <p:nvPr>
            <p:ph idx="2" type="pic"/>
          </p:nvPr>
        </p:nvSpPr>
        <p:spPr>
          <a:xfrm flipH="1">
            <a:off x="4076699" y="0"/>
            <a:ext cx="5694317"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7_Blank">
  <p:cSld name="47_Blank">
    <p:spTree>
      <p:nvGrpSpPr>
        <p:cNvPr id="237" name="Shape 237"/>
        <p:cNvGrpSpPr/>
        <p:nvPr/>
      </p:nvGrpSpPr>
      <p:grpSpPr>
        <a:xfrm>
          <a:off x="0" y="0"/>
          <a:ext cx="0" cy="0"/>
          <a:chOff x="0" y="0"/>
          <a:chExt cx="0" cy="0"/>
        </a:xfrm>
      </p:grpSpPr>
      <p:sp>
        <p:nvSpPr>
          <p:cNvPr id="238" name="Google Shape;238;p111"/>
          <p:cNvSpPr/>
          <p:nvPr>
            <p:ph idx="2" type="pic"/>
          </p:nvPr>
        </p:nvSpPr>
        <p:spPr>
          <a:xfrm flipH="1">
            <a:off x="18302989" y="2743199"/>
            <a:ext cx="6084184" cy="825958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
        <p:nvSpPr>
          <p:cNvPr id="239" name="Google Shape;239;p111"/>
          <p:cNvSpPr/>
          <p:nvPr>
            <p:ph idx="3" type="pic"/>
          </p:nvPr>
        </p:nvSpPr>
        <p:spPr>
          <a:xfrm flipH="1">
            <a:off x="7493" y="0"/>
            <a:ext cx="4050156" cy="1371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8_Blank">
  <p:cSld name="48_Blank">
    <p:spTree>
      <p:nvGrpSpPr>
        <p:cNvPr id="240" name="Shape 240"/>
        <p:cNvGrpSpPr/>
        <p:nvPr/>
      </p:nvGrpSpPr>
      <p:grpSpPr>
        <a:xfrm>
          <a:off x="0" y="0"/>
          <a:ext cx="0" cy="0"/>
          <a:chOff x="0" y="0"/>
          <a:chExt cx="0" cy="0"/>
        </a:xfrm>
      </p:grpSpPr>
      <p:sp>
        <p:nvSpPr>
          <p:cNvPr id="241" name="Google Shape;241;p112"/>
          <p:cNvSpPr/>
          <p:nvPr>
            <p:ph idx="2" type="pic"/>
          </p:nvPr>
        </p:nvSpPr>
        <p:spPr>
          <a:xfrm>
            <a:off x="765110" y="858416"/>
            <a:ext cx="22878661" cy="9479902"/>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5" name="Shape 25"/>
        <p:cNvGrpSpPr/>
        <p:nvPr/>
      </p:nvGrpSpPr>
      <p:grpSpPr>
        <a:xfrm>
          <a:off x="0" y="0"/>
          <a:ext cx="0" cy="0"/>
          <a:chOff x="0" y="0"/>
          <a:chExt cx="0" cy="0"/>
        </a:xfrm>
      </p:grpSpPr>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9_Blank">
  <p:cSld name="49_Blank">
    <p:spTree>
      <p:nvGrpSpPr>
        <p:cNvPr id="242" name="Shape 242"/>
        <p:cNvGrpSpPr/>
        <p:nvPr/>
      </p:nvGrpSpPr>
      <p:grpSpPr>
        <a:xfrm>
          <a:off x="0" y="0"/>
          <a:ext cx="0" cy="0"/>
          <a:chOff x="0" y="0"/>
          <a:chExt cx="0" cy="0"/>
        </a:xfrm>
      </p:grpSpPr>
      <p:sp>
        <p:nvSpPr>
          <p:cNvPr id="243" name="Google Shape;243;p113"/>
          <p:cNvSpPr/>
          <p:nvPr>
            <p:ph idx="2" type="pic"/>
          </p:nvPr>
        </p:nvSpPr>
        <p:spPr>
          <a:xfrm>
            <a:off x="3031659" y="4572000"/>
            <a:ext cx="18322271" cy="4607859"/>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1_Custom Layout">
  <p:cSld name="61_Custom Layout">
    <p:spTree>
      <p:nvGrpSpPr>
        <p:cNvPr id="244" name="Shape 244"/>
        <p:cNvGrpSpPr/>
        <p:nvPr/>
      </p:nvGrpSpPr>
      <p:grpSpPr>
        <a:xfrm>
          <a:off x="0" y="0"/>
          <a:ext cx="0" cy="0"/>
          <a:chOff x="0" y="0"/>
          <a:chExt cx="0" cy="0"/>
        </a:xfrm>
      </p:grpSpPr>
      <p:sp>
        <p:nvSpPr>
          <p:cNvPr id="245" name="Google Shape;245;p114"/>
          <p:cNvSpPr/>
          <p:nvPr>
            <p:ph idx="2" type="pic"/>
          </p:nvPr>
        </p:nvSpPr>
        <p:spPr>
          <a:xfrm>
            <a:off x="768096" y="841248"/>
            <a:ext cx="13844017" cy="1203350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_Custom Layout">
  <p:cSld name="36_Custom Layout">
    <p:spTree>
      <p:nvGrpSpPr>
        <p:cNvPr id="246" name="Shape 246"/>
        <p:cNvGrpSpPr/>
        <p:nvPr/>
      </p:nvGrpSpPr>
      <p:grpSpPr>
        <a:xfrm>
          <a:off x="0" y="0"/>
          <a:ext cx="0" cy="0"/>
          <a:chOff x="0" y="0"/>
          <a:chExt cx="0" cy="0"/>
        </a:xfrm>
      </p:grpSpPr>
      <p:sp>
        <p:nvSpPr>
          <p:cNvPr id="247" name="Google Shape;247;p115"/>
          <p:cNvSpPr/>
          <p:nvPr>
            <p:ph idx="2" type="pic"/>
          </p:nvPr>
        </p:nvSpPr>
        <p:spPr>
          <a:xfrm>
            <a:off x="7164535" y="2072999"/>
            <a:ext cx="10066876" cy="9593751"/>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0_Blank">
  <p:cSld name="50_Blank">
    <p:spTree>
      <p:nvGrpSpPr>
        <p:cNvPr id="248" name="Shape 248"/>
        <p:cNvGrpSpPr/>
        <p:nvPr/>
      </p:nvGrpSpPr>
      <p:grpSpPr>
        <a:xfrm>
          <a:off x="0" y="0"/>
          <a:ext cx="0" cy="0"/>
          <a:chOff x="0" y="0"/>
          <a:chExt cx="0" cy="0"/>
        </a:xfrm>
      </p:grpSpPr>
      <p:sp>
        <p:nvSpPr>
          <p:cNvPr id="249" name="Google Shape;249;p116"/>
          <p:cNvSpPr/>
          <p:nvPr>
            <p:ph idx="2" type="pic"/>
          </p:nvPr>
        </p:nvSpPr>
        <p:spPr>
          <a:xfrm>
            <a:off x="16280295" y="1709530"/>
            <a:ext cx="6619392" cy="10311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1_Blank">
  <p:cSld name="51_Blank">
    <p:spTree>
      <p:nvGrpSpPr>
        <p:cNvPr id="250" name="Shape 250"/>
        <p:cNvGrpSpPr/>
        <p:nvPr/>
      </p:nvGrpSpPr>
      <p:grpSpPr>
        <a:xfrm>
          <a:off x="0" y="0"/>
          <a:ext cx="0" cy="0"/>
          <a:chOff x="0" y="0"/>
          <a:chExt cx="0" cy="0"/>
        </a:xfrm>
      </p:grpSpPr>
      <p:sp>
        <p:nvSpPr>
          <p:cNvPr id="251" name="Google Shape;251;p117"/>
          <p:cNvSpPr/>
          <p:nvPr>
            <p:ph idx="2" type="pic"/>
          </p:nvPr>
        </p:nvSpPr>
        <p:spPr>
          <a:xfrm>
            <a:off x="14606338" y="3441032"/>
            <a:ext cx="6761747" cy="1027496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2_Blank">
  <p:cSld name="52_Blank">
    <p:spTree>
      <p:nvGrpSpPr>
        <p:cNvPr id="252" name="Shape 252"/>
        <p:cNvGrpSpPr/>
        <p:nvPr/>
      </p:nvGrpSpPr>
      <p:grpSpPr>
        <a:xfrm>
          <a:off x="0" y="0"/>
          <a:ext cx="0" cy="0"/>
          <a:chOff x="0" y="0"/>
          <a:chExt cx="0" cy="0"/>
        </a:xfrm>
      </p:grpSpPr>
      <p:sp>
        <p:nvSpPr>
          <p:cNvPr id="253" name="Google Shape;253;p118"/>
          <p:cNvSpPr/>
          <p:nvPr>
            <p:ph idx="2" type="pic"/>
          </p:nvPr>
        </p:nvSpPr>
        <p:spPr>
          <a:xfrm>
            <a:off x="18307050" y="1709530"/>
            <a:ext cx="4592638" cy="10311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3_Blank">
  <p:cSld name="53_Blank">
    <p:spTree>
      <p:nvGrpSpPr>
        <p:cNvPr id="254" name="Shape 254"/>
        <p:cNvGrpSpPr/>
        <p:nvPr/>
      </p:nvGrpSpPr>
      <p:grpSpPr>
        <a:xfrm>
          <a:off x="0" y="0"/>
          <a:ext cx="0" cy="0"/>
          <a:chOff x="0" y="0"/>
          <a:chExt cx="0" cy="0"/>
        </a:xfrm>
      </p:grpSpPr>
      <p:sp>
        <p:nvSpPr>
          <p:cNvPr id="255" name="Google Shape;255;p119"/>
          <p:cNvSpPr/>
          <p:nvPr>
            <p:ph idx="2" type="pic"/>
          </p:nvPr>
        </p:nvSpPr>
        <p:spPr>
          <a:xfrm>
            <a:off x="9753600" y="1733550"/>
            <a:ext cx="4876800" cy="10267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4_Blank">
  <p:cSld name="54_Blank">
    <p:spTree>
      <p:nvGrpSpPr>
        <p:cNvPr id="256" name="Shape 256"/>
        <p:cNvGrpSpPr/>
        <p:nvPr/>
      </p:nvGrpSpPr>
      <p:grpSpPr>
        <a:xfrm>
          <a:off x="0" y="0"/>
          <a:ext cx="0" cy="0"/>
          <a:chOff x="0" y="0"/>
          <a:chExt cx="0" cy="0"/>
        </a:xfrm>
      </p:grpSpPr>
      <p:sp>
        <p:nvSpPr>
          <p:cNvPr id="257" name="Google Shape;257;p120"/>
          <p:cNvSpPr/>
          <p:nvPr>
            <p:ph idx="2" type="pic"/>
          </p:nvPr>
        </p:nvSpPr>
        <p:spPr>
          <a:xfrm>
            <a:off x="9755188" y="2743200"/>
            <a:ext cx="4876800" cy="75628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5_Blank">
  <p:cSld name="55_Blank">
    <p:spTree>
      <p:nvGrpSpPr>
        <p:cNvPr id="258" name="Shape 258"/>
        <p:cNvGrpSpPr/>
        <p:nvPr/>
      </p:nvGrpSpPr>
      <p:grpSpPr>
        <a:xfrm>
          <a:off x="0" y="0"/>
          <a:ext cx="0" cy="0"/>
          <a:chOff x="0" y="0"/>
          <a:chExt cx="0" cy="0"/>
        </a:xfrm>
      </p:grpSpPr>
      <p:sp>
        <p:nvSpPr>
          <p:cNvPr id="259" name="Google Shape;259;p121"/>
          <p:cNvSpPr/>
          <p:nvPr>
            <p:ph idx="2" type="pic"/>
          </p:nvPr>
        </p:nvSpPr>
        <p:spPr>
          <a:xfrm>
            <a:off x="16236177" y="1733550"/>
            <a:ext cx="5084956" cy="10267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2_Custom Layout">
  <p:cSld name="62_Custom Layout">
    <p:spTree>
      <p:nvGrpSpPr>
        <p:cNvPr id="260" name="Shape 260"/>
        <p:cNvGrpSpPr/>
        <p:nvPr/>
      </p:nvGrpSpPr>
      <p:grpSpPr>
        <a:xfrm>
          <a:off x="0" y="0"/>
          <a:ext cx="0" cy="0"/>
          <a:chOff x="0" y="0"/>
          <a:chExt cx="0" cy="0"/>
        </a:xfrm>
      </p:grpSpPr>
      <p:sp>
        <p:nvSpPr>
          <p:cNvPr id="261" name="Google Shape;261;p122"/>
          <p:cNvSpPr/>
          <p:nvPr>
            <p:ph idx="2" type="pic"/>
          </p:nvPr>
        </p:nvSpPr>
        <p:spPr>
          <a:xfrm>
            <a:off x="8156448" y="4572000"/>
            <a:ext cx="8083296"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Blank">
  <p:cSld name="4_Blank">
    <p:spTree>
      <p:nvGrpSpPr>
        <p:cNvPr id="26" name="Shape 26"/>
        <p:cNvGrpSpPr/>
        <p:nvPr/>
      </p:nvGrpSpPr>
      <p:grpSpPr>
        <a:xfrm>
          <a:off x="0" y="0"/>
          <a:ext cx="0" cy="0"/>
          <a:chOff x="0" y="0"/>
          <a:chExt cx="0" cy="0"/>
        </a:xfrm>
      </p:grpSpPr>
      <p:sp>
        <p:nvSpPr>
          <p:cNvPr id="27" name="Google Shape;27;p42"/>
          <p:cNvSpPr/>
          <p:nvPr>
            <p:ph idx="2" type="pic"/>
          </p:nvPr>
        </p:nvSpPr>
        <p:spPr>
          <a:xfrm>
            <a:off x="723015" y="716581"/>
            <a:ext cx="22945059" cy="1230158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600"/>
              <a:buFont typeface="Arial"/>
              <a:buChar char="•"/>
              <a:defRPr b="0" i="0" sz="56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3_Custom Layout">
  <p:cSld name="63_Custom Layout">
    <p:spTree>
      <p:nvGrpSpPr>
        <p:cNvPr id="262" name="Shape 262"/>
        <p:cNvGrpSpPr/>
        <p:nvPr/>
      </p:nvGrpSpPr>
      <p:grpSpPr>
        <a:xfrm>
          <a:off x="0" y="0"/>
          <a:ext cx="0" cy="0"/>
          <a:chOff x="0" y="0"/>
          <a:chExt cx="0" cy="0"/>
        </a:xfrm>
      </p:grpSpPr>
      <p:sp>
        <p:nvSpPr>
          <p:cNvPr id="263" name="Google Shape;263;p123"/>
          <p:cNvSpPr/>
          <p:nvPr>
            <p:ph idx="2" type="pic"/>
          </p:nvPr>
        </p:nvSpPr>
        <p:spPr>
          <a:xfrm>
            <a:off x="4876800" y="876300"/>
            <a:ext cx="14630400" cy="4826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4_Custom Layout">
  <p:cSld name="64_Custom Layout">
    <p:spTree>
      <p:nvGrpSpPr>
        <p:cNvPr id="264" name="Shape 264"/>
        <p:cNvGrpSpPr/>
        <p:nvPr/>
      </p:nvGrpSpPr>
      <p:grpSpPr>
        <a:xfrm>
          <a:off x="0" y="0"/>
          <a:ext cx="0" cy="0"/>
          <a:chOff x="0" y="0"/>
          <a:chExt cx="0" cy="0"/>
        </a:xfrm>
      </p:grpSpPr>
      <p:sp>
        <p:nvSpPr>
          <p:cNvPr id="265" name="Google Shape;265;p124"/>
          <p:cNvSpPr/>
          <p:nvPr>
            <p:ph idx="2" type="pic"/>
          </p:nvPr>
        </p:nvSpPr>
        <p:spPr>
          <a:xfrm>
            <a:off x="12193588" y="3401568"/>
            <a:ext cx="12193587" cy="691286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Custom Layout">
  <p:cSld name="14_Custom Layout">
    <p:spTree>
      <p:nvGrpSpPr>
        <p:cNvPr id="266" name="Shape 266"/>
        <p:cNvGrpSpPr/>
        <p:nvPr/>
      </p:nvGrpSpPr>
      <p:grpSpPr>
        <a:xfrm>
          <a:off x="0" y="0"/>
          <a:ext cx="0" cy="0"/>
          <a:chOff x="0" y="0"/>
          <a:chExt cx="0" cy="0"/>
        </a:xfrm>
      </p:grpSpPr>
      <p:sp>
        <p:nvSpPr>
          <p:cNvPr id="267" name="Google Shape;267;p125"/>
          <p:cNvSpPr/>
          <p:nvPr>
            <p:ph idx="2" type="pic"/>
          </p:nvPr>
        </p:nvSpPr>
        <p:spPr>
          <a:xfrm>
            <a:off x="6108193" y="859536"/>
            <a:ext cx="17538191" cy="12015216"/>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7_Custom Layout">
  <p:cSld name="37_Custom Layout">
    <p:spTree>
      <p:nvGrpSpPr>
        <p:cNvPr id="268" name="Shape 268"/>
        <p:cNvGrpSpPr/>
        <p:nvPr/>
      </p:nvGrpSpPr>
      <p:grpSpPr>
        <a:xfrm>
          <a:off x="0" y="0"/>
          <a:ext cx="0" cy="0"/>
          <a:chOff x="0" y="0"/>
          <a:chExt cx="0" cy="0"/>
        </a:xfrm>
      </p:grpSpPr>
      <p:sp>
        <p:nvSpPr>
          <p:cNvPr id="269" name="Google Shape;269;p126"/>
          <p:cNvSpPr/>
          <p:nvPr>
            <p:ph idx="2" type="pic"/>
          </p:nvPr>
        </p:nvSpPr>
        <p:spPr>
          <a:xfrm flipH="1">
            <a:off x="6096000" y="864694"/>
            <a:ext cx="17537722" cy="9451614"/>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1_Custom Layout">
  <p:cSld name="21_Custom Layout">
    <p:spTree>
      <p:nvGrpSpPr>
        <p:cNvPr id="270" name="Shape 270"/>
        <p:cNvGrpSpPr/>
        <p:nvPr/>
      </p:nvGrpSpPr>
      <p:grpSpPr>
        <a:xfrm>
          <a:off x="0" y="0"/>
          <a:ext cx="0" cy="0"/>
          <a:chOff x="0" y="0"/>
          <a:chExt cx="0" cy="0"/>
        </a:xfrm>
      </p:grpSpPr>
      <p:sp>
        <p:nvSpPr>
          <p:cNvPr id="271" name="Google Shape;271;p127"/>
          <p:cNvSpPr/>
          <p:nvPr>
            <p:ph idx="2" type="pic"/>
          </p:nvPr>
        </p:nvSpPr>
        <p:spPr>
          <a:xfrm>
            <a:off x="6096000" y="4572000"/>
            <a:ext cx="16765587" cy="4572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8_Custom Layout">
  <p:cSld name="38_Custom Layout">
    <p:spTree>
      <p:nvGrpSpPr>
        <p:cNvPr id="272" name="Shape 272"/>
        <p:cNvGrpSpPr/>
        <p:nvPr/>
      </p:nvGrpSpPr>
      <p:grpSpPr>
        <a:xfrm>
          <a:off x="0" y="0"/>
          <a:ext cx="0" cy="0"/>
          <a:chOff x="0" y="0"/>
          <a:chExt cx="0" cy="0"/>
        </a:xfrm>
      </p:grpSpPr>
      <p:sp>
        <p:nvSpPr>
          <p:cNvPr id="273" name="Google Shape;273;p128"/>
          <p:cNvSpPr/>
          <p:nvPr>
            <p:ph idx="2" type="pic"/>
          </p:nvPr>
        </p:nvSpPr>
        <p:spPr>
          <a:xfrm flipH="1">
            <a:off x="1491916" y="3056022"/>
            <a:ext cx="10701672" cy="5293895"/>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9_Custom Layout">
  <p:cSld name="39_Custom Layout">
    <p:spTree>
      <p:nvGrpSpPr>
        <p:cNvPr id="274" name="Shape 274"/>
        <p:cNvGrpSpPr/>
        <p:nvPr/>
      </p:nvGrpSpPr>
      <p:grpSpPr>
        <a:xfrm>
          <a:off x="0" y="0"/>
          <a:ext cx="0" cy="0"/>
          <a:chOff x="0" y="0"/>
          <a:chExt cx="0" cy="0"/>
        </a:xfrm>
      </p:grpSpPr>
      <p:sp>
        <p:nvSpPr>
          <p:cNvPr id="275" name="Google Shape;275;p129"/>
          <p:cNvSpPr/>
          <p:nvPr>
            <p:ph idx="2" type="pic"/>
          </p:nvPr>
        </p:nvSpPr>
        <p:spPr>
          <a:xfrm>
            <a:off x="8154988" y="6858000"/>
            <a:ext cx="16232185" cy="340995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Custom Layout">
  <p:cSld name="22_Custom Layout">
    <p:spTree>
      <p:nvGrpSpPr>
        <p:cNvPr id="276" name="Shape 276"/>
        <p:cNvGrpSpPr/>
        <p:nvPr/>
      </p:nvGrpSpPr>
      <p:grpSpPr>
        <a:xfrm>
          <a:off x="0" y="0"/>
          <a:ext cx="0" cy="0"/>
          <a:chOff x="0" y="0"/>
          <a:chExt cx="0" cy="0"/>
        </a:xfrm>
      </p:grpSpPr>
      <p:sp>
        <p:nvSpPr>
          <p:cNvPr id="277" name="Google Shape;277;p130"/>
          <p:cNvSpPr/>
          <p:nvPr>
            <p:ph idx="2" type="pic"/>
          </p:nvPr>
        </p:nvSpPr>
        <p:spPr>
          <a:xfrm>
            <a:off x="1523999" y="4572000"/>
            <a:ext cx="13106400" cy="9144000"/>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4_Custom Layout">
  <p:cSld name="194_Custom Layout">
    <p:spTree>
      <p:nvGrpSpPr>
        <p:cNvPr id="278" name="Shape 278"/>
        <p:cNvGrpSpPr/>
        <p:nvPr/>
      </p:nvGrpSpPr>
      <p:grpSpPr>
        <a:xfrm>
          <a:off x="0" y="0"/>
          <a:ext cx="0" cy="0"/>
          <a:chOff x="0" y="0"/>
          <a:chExt cx="0" cy="0"/>
        </a:xfrm>
      </p:grpSpPr>
      <p:sp>
        <p:nvSpPr>
          <p:cNvPr id="279" name="Google Shape;279;p131"/>
          <p:cNvSpPr/>
          <p:nvPr>
            <p:ph idx="2" type="pic"/>
          </p:nvPr>
        </p:nvSpPr>
        <p:spPr>
          <a:xfrm>
            <a:off x="783772" y="849086"/>
            <a:ext cx="22850840" cy="1201782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432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1_Custom Layout">
  <p:cSld name="41_Custom Layout">
    <p:spTree>
      <p:nvGrpSpPr>
        <p:cNvPr id="280" name="Shape 280"/>
        <p:cNvGrpSpPr/>
        <p:nvPr/>
      </p:nvGrpSpPr>
      <p:grpSpPr>
        <a:xfrm>
          <a:off x="0" y="0"/>
          <a:ext cx="0" cy="0"/>
          <a:chOff x="0" y="0"/>
          <a:chExt cx="0" cy="0"/>
        </a:xfrm>
      </p:grpSpPr>
      <p:sp>
        <p:nvSpPr>
          <p:cNvPr id="281" name="Google Shape;281;p132"/>
          <p:cNvSpPr/>
          <p:nvPr>
            <p:ph idx="2" type="pic"/>
          </p:nvPr>
        </p:nvSpPr>
        <p:spPr>
          <a:xfrm>
            <a:off x="6089352" y="2765109"/>
            <a:ext cx="12199433" cy="8207298"/>
          </a:xfrm>
          <a:prstGeom prst="rect">
            <a:avLst/>
          </a:prstGeom>
          <a:solidFill>
            <a:schemeClr val="accent5"/>
          </a:solidFill>
          <a:ln>
            <a:noFill/>
          </a:ln>
        </p:spPr>
        <p:txBody>
          <a:bodyPr anchorCtr="0" anchor="t" bIns="45700" lIns="91425" spcFirstLastPara="1" rIns="91425" wrap="square" tIns="45700">
            <a:noAutofit/>
          </a:bodyPr>
          <a:lstStyle>
            <a:lvl1pPr lvl="0" marR="0" rtl="0" algn="l">
              <a:lnSpc>
                <a:spcPct val="90000"/>
              </a:lnSpc>
              <a:spcBef>
                <a:spcPts val="200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1pPr>
            <a:lvl2pPr lvl="1" marR="0" rtl="0" algn="l">
              <a:lnSpc>
                <a:spcPct val="90000"/>
              </a:lnSpc>
              <a:spcBef>
                <a:spcPts val="1000"/>
              </a:spcBef>
              <a:spcAft>
                <a:spcPts val="0"/>
              </a:spcAft>
              <a:buClr>
                <a:schemeClr val="dk1"/>
              </a:buClr>
              <a:buSzPts val="4800"/>
              <a:buFont typeface="Arial"/>
              <a:buChar char="•"/>
              <a:defRPr b="0" i="0" sz="4800" u="none" cap="none" strike="noStrike">
                <a:solidFill>
                  <a:schemeClr val="dk1"/>
                </a:solidFill>
                <a:latin typeface="Calibri"/>
                <a:ea typeface="Calibri"/>
                <a:cs typeface="Calibri"/>
                <a:sym typeface="Calibri"/>
              </a:defRPr>
            </a:lvl2pPr>
            <a:lvl3pPr lvl="2" marR="0" rtl="0" algn="l">
              <a:lnSpc>
                <a:spcPct val="90000"/>
              </a:lnSpc>
              <a:spcBef>
                <a:spcPts val="10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3pPr>
            <a:lvl4pPr lvl="3"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4pPr>
            <a:lvl5pPr lvl="4"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5pPr>
            <a:lvl6pPr lvl="5"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6pPr>
            <a:lvl7pPr lvl="6"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7pPr>
            <a:lvl8pPr lvl="7"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8pPr>
            <a:lvl9pPr lvl="8"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107" Type="http://schemas.openxmlformats.org/officeDocument/2006/relationships/slideLayout" Target="../slideLayouts/slideLayout107.xml"/><Relationship Id="rId106" Type="http://schemas.openxmlformats.org/officeDocument/2006/relationships/slideLayout" Target="../slideLayouts/slideLayout106.xml"/><Relationship Id="rId105" Type="http://schemas.openxmlformats.org/officeDocument/2006/relationships/slideLayout" Target="../slideLayouts/slideLayout105.xml"/><Relationship Id="rId104" Type="http://schemas.openxmlformats.org/officeDocument/2006/relationships/slideLayout" Target="../slideLayouts/slideLayout104.xml"/><Relationship Id="rId109" Type="http://schemas.openxmlformats.org/officeDocument/2006/relationships/slideLayout" Target="../slideLayouts/slideLayout109.xml"/><Relationship Id="rId108" Type="http://schemas.openxmlformats.org/officeDocument/2006/relationships/slideLayout" Target="../slideLayouts/slideLayout108.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9" Type="http://schemas.openxmlformats.org/officeDocument/2006/relationships/slideLayout" Target="../slideLayouts/slideLayout49.xml"/><Relationship Id="rId103" Type="http://schemas.openxmlformats.org/officeDocument/2006/relationships/slideLayout" Target="../slideLayouts/slideLayout103.xml"/><Relationship Id="rId102" Type="http://schemas.openxmlformats.org/officeDocument/2006/relationships/slideLayout" Target="../slideLayouts/slideLayout102.xml"/><Relationship Id="rId101" Type="http://schemas.openxmlformats.org/officeDocument/2006/relationships/slideLayout" Target="../slideLayouts/slideLayout101.xml"/><Relationship Id="rId100" Type="http://schemas.openxmlformats.org/officeDocument/2006/relationships/slideLayout" Target="../slideLayouts/slideLayout100.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29" Type="http://schemas.openxmlformats.org/officeDocument/2006/relationships/slideLayout" Target="../slideLayouts/slideLayout129.xml"/><Relationship Id="rId128" Type="http://schemas.openxmlformats.org/officeDocument/2006/relationships/slideLayout" Target="../slideLayouts/slideLayout128.xml"/><Relationship Id="rId127" Type="http://schemas.openxmlformats.org/officeDocument/2006/relationships/slideLayout" Target="../slideLayouts/slideLayout127.xml"/><Relationship Id="rId126" Type="http://schemas.openxmlformats.org/officeDocument/2006/relationships/slideLayout" Target="../slideLayouts/slideLayout126.xml"/><Relationship Id="rId26" Type="http://schemas.openxmlformats.org/officeDocument/2006/relationships/slideLayout" Target="../slideLayouts/slideLayout26.xml"/><Relationship Id="rId121" Type="http://schemas.openxmlformats.org/officeDocument/2006/relationships/slideLayout" Target="../slideLayouts/slideLayout121.xml"/><Relationship Id="rId25" Type="http://schemas.openxmlformats.org/officeDocument/2006/relationships/slideLayout" Target="../slideLayouts/slideLayout25.xml"/><Relationship Id="rId120" Type="http://schemas.openxmlformats.org/officeDocument/2006/relationships/slideLayout" Target="../slideLayouts/slideLayout120.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125" Type="http://schemas.openxmlformats.org/officeDocument/2006/relationships/slideLayout" Target="../slideLayouts/slideLayout125.xml"/><Relationship Id="rId29" Type="http://schemas.openxmlformats.org/officeDocument/2006/relationships/slideLayout" Target="../slideLayouts/slideLayout29.xml"/><Relationship Id="rId124" Type="http://schemas.openxmlformats.org/officeDocument/2006/relationships/slideLayout" Target="../slideLayouts/slideLayout124.xml"/><Relationship Id="rId123" Type="http://schemas.openxmlformats.org/officeDocument/2006/relationships/slideLayout" Target="../slideLayouts/slideLayout123.xml"/><Relationship Id="rId122" Type="http://schemas.openxmlformats.org/officeDocument/2006/relationships/slideLayout" Target="../slideLayouts/slideLayout122.xml"/><Relationship Id="rId95" Type="http://schemas.openxmlformats.org/officeDocument/2006/relationships/slideLayout" Target="../slideLayouts/slideLayout95.xml"/><Relationship Id="rId94" Type="http://schemas.openxmlformats.org/officeDocument/2006/relationships/slideLayout" Target="../slideLayouts/slideLayout94.xml"/><Relationship Id="rId97" Type="http://schemas.openxmlformats.org/officeDocument/2006/relationships/slideLayout" Target="../slideLayouts/slideLayout97.xml"/><Relationship Id="rId96" Type="http://schemas.openxmlformats.org/officeDocument/2006/relationships/slideLayout" Target="../slideLayouts/slideLayout96.xml"/><Relationship Id="rId11" Type="http://schemas.openxmlformats.org/officeDocument/2006/relationships/slideLayout" Target="../slideLayouts/slideLayout11.xml"/><Relationship Id="rId99" Type="http://schemas.openxmlformats.org/officeDocument/2006/relationships/slideLayout" Target="../slideLayouts/slideLayout99.xml"/><Relationship Id="rId10" Type="http://schemas.openxmlformats.org/officeDocument/2006/relationships/slideLayout" Target="../slideLayouts/slideLayout10.xml"/><Relationship Id="rId98" Type="http://schemas.openxmlformats.org/officeDocument/2006/relationships/slideLayout" Target="../slideLayouts/slideLayout98.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91" Type="http://schemas.openxmlformats.org/officeDocument/2006/relationships/slideLayout" Target="../slideLayouts/slideLayout91.xml"/><Relationship Id="rId90" Type="http://schemas.openxmlformats.org/officeDocument/2006/relationships/slideLayout" Target="../slideLayouts/slideLayout90.xml"/><Relationship Id="rId93" Type="http://schemas.openxmlformats.org/officeDocument/2006/relationships/slideLayout" Target="../slideLayouts/slideLayout93.xml"/><Relationship Id="rId92" Type="http://schemas.openxmlformats.org/officeDocument/2006/relationships/slideLayout" Target="../slideLayouts/slideLayout92.xml"/><Relationship Id="rId118" Type="http://schemas.openxmlformats.org/officeDocument/2006/relationships/slideLayout" Target="../slideLayouts/slideLayout118.xml"/><Relationship Id="rId117" Type="http://schemas.openxmlformats.org/officeDocument/2006/relationships/slideLayout" Target="../slideLayouts/slideLayout117.xml"/><Relationship Id="rId116" Type="http://schemas.openxmlformats.org/officeDocument/2006/relationships/slideLayout" Target="../slideLayouts/slideLayout116.xml"/><Relationship Id="rId115" Type="http://schemas.openxmlformats.org/officeDocument/2006/relationships/slideLayout" Target="../slideLayouts/slideLayout115.xml"/><Relationship Id="rId119" Type="http://schemas.openxmlformats.org/officeDocument/2006/relationships/slideLayout" Target="../slideLayouts/slideLayout119.xml"/><Relationship Id="rId15" Type="http://schemas.openxmlformats.org/officeDocument/2006/relationships/slideLayout" Target="../slideLayouts/slideLayout15.xml"/><Relationship Id="rId110" Type="http://schemas.openxmlformats.org/officeDocument/2006/relationships/slideLayout" Target="../slideLayouts/slideLayout110.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14" Type="http://schemas.openxmlformats.org/officeDocument/2006/relationships/slideLayout" Target="../slideLayouts/slideLayout114.xml"/><Relationship Id="rId18" Type="http://schemas.openxmlformats.org/officeDocument/2006/relationships/slideLayout" Target="../slideLayouts/slideLayout18.xml"/><Relationship Id="rId113" Type="http://schemas.openxmlformats.org/officeDocument/2006/relationships/slideLayout" Target="../slideLayouts/slideLayout113.xml"/><Relationship Id="rId112" Type="http://schemas.openxmlformats.org/officeDocument/2006/relationships/slideLayout" Target="../slideLayouts/slideLayout112.xml"/><Relationship Id="rId111" Type="http://schemas.openxmlformats.org/officeDocument/2006/relationships/slideLayout" Target="../slideLayouts/slideLayout111.xml"/><Relationship Id="rId84" Type="http://schemas.openxmlformats.org/officeDocument/2006/relationships/slideLayout" Target="../slideLayouts/slideLayout84.xml"/><Relationship Id="rId83" Type="http://schemas.openxmlformats.org/officeDocument/2006/relationships/slideLayout" Target="../slideLayouts/slideLayout83.xml"/><Relationship Id="rId86" Type="http://schemas.openxmlformats.org/officeDocument/2006/relationships/slideLayout" Target="../slideLayouts/slideLayout86.xml"/><Relationship Id="rId85" Type="http://schemas.openxmlformats.org/officeDocument/2006/relationships/slideLayout" Target="../slideLayouts/slideLayout85.xml"/><Relationship Id="rId88" Type="http://schemas.openxmlformats.org/officeDocument/2006/relationships/slideLayout" Target="../slideLayouts/slideLayout88.xml"/><Relationship Id="rId87" Type="http://schemas.openxmlformats.org/officeDocument/2006/relationships/slideLayout" Target="../slideLayouts/slideLayout87.xml"/><Relationship Id="rId89" Type="http://schemas.openxmlformats.org/officeDocument/2006/relationships/slideLayout" Target="../slideLayouts/slideLayout89.xml"/><Relationship Id="rId80" Type="http://schemas.openxmlformats.org/officeDocument/2006/relationships/slideLayout" Target="../slideLayouts/slideLayout80.xml"/><Relationship Id="rId82" Type="http://schemas.openxmlformats.org/officeDocument/2006/relationships/slideLayout" Target="../slideLayouts/slideLayout82.xml"/><Relationship Id="rId81" Type="http://schemas.openxmlformats.org/officeDocument/2006/relationships/slideLayout" Target="../slideLayouts/slideLayout8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3" Type="http://schemas.openxmlformats.org/officeDocument/2006/relationships/theme" Target="../theme/theme2.xml"/><Relationship Id="rId142" Type="http://schemas.openxmlformats.org/officeDocument/2006/relationships/slideLayout" Target="../slideLayouts/slideLayout142.xml"/><Relationship Id="rId141" Type="http://schemas.openxmlformats.org/officeDocument/2006/relationships/slideLayout" Target="../slideLayouts/slideLayout141.xml"/><Relationship Id="rId140" Type="http://schemas.openxmlformats.org/officeDocument/2006/relationships/slideLayout" Target="../slideLayouts/slideLayout140.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73" Type="http://schemas.openxmlformats.org/officeDocument/2006/relationships/slideLayout" Target="../slideLayouts/slideLayout73.xml"/><Relationship Id="rId72" Type="http://schemas.openxmlformats.org/officeDocument/2006/relationships/slideLayout" Target="../slideLayouts/slideLayout72.xml"/><Relationship Id="rId75" Type="http://schemas.openxmlformats.org/officeDocument/2006/relationships/slideLayout" Target="../slideLayouts/slideLayout75.xml"/><Relationship Id="rId74" Type="http://schemas.openxmlformats.org/officeDocument/2006/relationships/slideLayout" Target="../slideLayouts/slideLayout74.xml"/><Relationship Id="rId77" Type="http://schemas.openxmlformats.org/officeDocument/2006/relationships/slideLayout" Target="../slideLayouts/slideLayout77.xml"/><Relationship Id="rId76" Type="http://schemas.openxmlformats.org/officeDocument/2006/relationships/slideLayout" Target="../slideLayouts/slideLayout76.xml"/><Relationship Id="rId79" Type="http://schemas.openxmlformats.org/officeDocument/2006/relationships/slideLayout" Target="../slideLayouts/slideLayout79.xml"/><Relationship Id="rId78" Type="http://schemas.openxmlformats.org/officeDocument/2006/relationships/slideLayout" Target="../slideLayouts/slideLayout78.xml"/><Relationship Id="rId71" Type="http://schemas.openxmlformats.org/officeDocument/2006/relationships/slideLayout" Target="../slideLayouts/slideLayout71.xml"/><Relationship Id="rId70" Type="http://schemas.openxmlformats.org/officeDocument/2006/relationships/slideLayout" Target="../slideLayouts/slideLayout70.xml"/><Relationship Id="rId139" Type="http://schemas.openxmlformats.org/officeDocument/2006/relationships/slideLayout" Target="../slideLayouts/slideLayout139.xml"/><Relationship Id="rId138" Type="http://schemas.openxmlformats.org/officeDocument/2006/relationships/slideLayout" Target="../slideLayouts/slideLayout138.xml"/><Relationship Id="rId137" Type="http://schemas.openxmlformats.org/officeDocument/2006/relationships/slideLayout" Target="../slideLayouts/slideLayout137.xml"/><Relationship Id="rId132" Type="http://schemas.openxmlformats.org/officeDocument/2006/relationships/slideLayout" Target="../slideLayouts/slideLayout132.xml"/><Relationship Id="rId131" Type="http://schemas.openxmlformats.org/officeDocument/2006/relationships/slideLayout" Target="../slideLayouts/slideLayout131.xml"/><Relationship Id="rId130" Type="http://schemas.openxmlformats.org/officeDocument/2006/relationships/slideLayout" Target="../slideLayouts/slideLayout130.xml"/><Relationship Id="rId136" Type="http://schemas.openxmlformats.org/officeDocument/2006/relationships/slideLayout" Target="../slideLayouts/slideLayout136.xml"/><Relationship Id="rId135" Type="http://schemas.openxmlformats.org/officeDocument/2006/relationships/slideLayout" Target="../slideLayouts/slideLayout135.xml"/><Relationship Id="rId134" Type="http://schemas.openxmlformats.org/officeDocument/2006/relationships/slideLayout" Target="../slideLayouts/slideLayout134.xml"/><Relationship Id="rId133" Type="http://schemas.openxmlformats.org/officeDocument/2006/relationships/slideLayout" Target="../slideLayouts/slideLayout133.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64" Type="http://schemas.openxmlformats.org/officeDocument/2006/relationships/slideLayout" Target="../slideLayouts/slideLayout64.xml"/><Relationship Id="rId63" Type="http://schemas.openxmlformats.org/officeDocument/2006/relationships/slideLayout" Target="../slideLayouts/slideLayout63.xml"/><Relationship Id="rId66" Type="http://schemas.openxmlformats.org/officeDocument/2006/relationships/slideLayout" Target="../slideLayouts/slideLayout66.xml"/><Relationship Id="rId65" Type="http://schemas.openxmlformats.org/officeDocument/2006/relationships/slideLayout" Target="../slideLayouts/slideLayout65.xml"/><Relationship Id="rId68" Type="http://schemas.openxmlformats.org/officeDocument/2006/relationships/slideLayout" Target="../slideLayouts/slideLayout68.xml"/><Relationship Id="rId67" Type="http://schemas.openxmlformats.org/officeDocument/2006/relationships/slideLayout" Target="../slideLayouts/slideLayout67.xml"/><Relationship Id="rId60" Type="http://schemas.openxmlformats.org/officeDocument/2006/relationships/slideLayout" Target="../slideLayouts/slideLayout60.xml"/><Relationship Id="rId69" Type="http://schemas.openxmlformats.org/officeDocument/2006/relationships/slideLayout" Target="../slideLayouts/slideLayout69.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55" Type="http://schemas.openxmlformats.org/officeDocument/2006/relationships/slideLayout" Target="../slideLayouts/slideLayout55.xml"/><Relationship Id="rId54" Type="http://schemas.openxmlformats.org/officeDocument/2006/relationships/slideLayout" Target="../slideLayouts/slideLayout54.xml"/><Relationship Id="rId57" Type="http://schemas.openxmlformats.org/officeDocument/2006/relationships/slideLayout" Target="../slideLayouts/slideLayout57.xml"/><Relationship Id="rId56" Type="http://schemas.openxmlformats.org/officeDocument/2006/relationships/slideLayout" Target="../slideLayouts/slideLayout56.xml"/><Relationship Id="rId59" Type="http://schemas.openxmlformats.org/officeDocument/2006/relationships/slideLayout" Target="../slideLayouts/slideLayout59.xml"/><Relationship Id="rId58"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 id="2147483766" r:id="rId118"/>
    <p:sldLayoutId id="2147483767" r:id="rId119"/>
    <p:sldLayoutId id="2147483768" r:id="rId120"/>
    <p:sldLayoutId id="2147483769" r:id="rId121"/>
    <p:sldLayoutId id="2147483770" r:id="rId122"/>
    <p:sldLayoutId id="2147483771" r:id="rId123"/>
    <p:sldLayoutId id="2147483772" r:id="rId124"/>
    <p:sldLayoutId id="2147483773" r:id="rId125"/>
    <p:sldLayoutId id="2147483774" r:id="rId126"/>
    <p:sldLayoutId id="2147483775" r:id="rId127"/>
    <p:sldLayoutId id="2147483776" r:id="rId128"/>
    <p:sldLayoutId id="2147483777" r:id="rId129"/>
    <p:sldLayoutId id="2147483778" r:id="rId130"/>
    <p:sldLayoutId id="2147483779" r:id="rId131"/>
    <p:sldLayoutId id="2147483780" r:id="rId132"/>
    <p:sldLayoutId id="2147483781" r:id="rId133"/>
    <p:sldLayoutId id="2147483782" r:id="rId134"/>
    <p:sldLayoutId id="2147483783" r:id="rId135"/>
    <p:sldLayoutId id="2147483784" r:id="rId136"/>
    <p:sldLayoutId id="2147483785" r:id="rId137"/>
    <p:sldLayoutId id="2147483786" r:id="rId138"/>
    <p:sldLayoutId id="2147483787" r:id="rId139"/>
    <p:sldLayoutId id="2147483788" r:id="rId140"/>
    <p:sldLayoutId id="2147483789" r:id="rId141"/>
    <p:sldLayoutId id="2147483790" r:id="rId14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7681">
          <p15:clr>
            <a:srgbClr val="F26B43"/>
          </p15:clr>
        </p15:guide>
        <p15:guide id="2" orient="horz" pos="4320">
          <p15:clr>
            <a:srgbClr val="F26B43"/>
          </p15:clr>
        </p15:guide>
        <p15:guide id="3" pos="1921">
          <p15:clr>
            <a:srgbClr val="F26B43"/>
          </p15:clr>
        </p15:guide>
        <p15:guide id="4" orient="horz" pos="1728">
          <p15:clr>
            <a:srgbClr val="F26B43"/>
          </p15:clr>
        </p15:guide>
        <p15:guide id="5" orient="horz" pos="7560">
          <p15:clr>
            <a:srgbClr val="F26B43"/>
          </p15:clr>
        </p15:guide>
        <p15:guide id="6" pos="1440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1"/>
          <p:cNvSpPr/>
          <p:nvPr/>
        </p:nvSpPr>
        <p:spPr>
          <a:xfrm rot="-1373477">
            <a:off x="7640249" y="2304662"/>
            <a:ext cx="9106677" cy="9106677"/>
          </a:xfrm>
          <a:custGeom>
            <a:rect b="b" l="l" r="r" t="t"/>
            <a:pathLst>
              <a:path extrusionOk="0" h="9357" w="9358">
                <a:moveTo>
                  <a:pt x="5850" y="9356"/>
                </a:moveTo>
                <a:cubicBezTo>
                  <a:pt x="5629" y="9356"/>
                  <a:pt x="5411" y="9319"/>
                  <a:pt x="5206" y="9246"/>
                </a:cubicBezTo>
                <a:cubicBezTo>
                  <a:pt x="4866" y="9127"/>
                  <a:pt x="4492" y="9127"/>
                  <a:pt x="4151" y="9246"/>
                </a:cubicBezTo>
                <a:cubicBezTo>
                  <a:pt x="3944" y="9319"/>
                  <a:pt x="3727" y="9356"/>
                  <a:pt x="3506" y="9356"/>
                </a:cubicBezTo>
                <a:cubicBezTo>
                  <a:pt x="3138" y="9356"/>
                  <a:pt x="2781" y="9252"/>
                  <a:pt x="2470" y="9057"/>
                </a:cubicBezTo>
                <a:cubicBezTo>
                  <a:pt x="2168" y="8866"/>
                  <a:pt x="1925" y="8598"/>
                  <a:pt x="1766" y="8279"/>
                </a:cubicBezTo>
                <a:cubicBezTo>
                  <a:pt x="1618" y="7981"/>
                  <a:pt x="1373" y="7736"/>
                  <a:pt x="1077" y="7589"/>
                </a:cubicBezTo>
                <a:cubicBezTo>
                  <a:pt x="759" y="7430"/>
                  <a:pt x="489" y="7187"/>
                  <a:pt x="298" y="6885"/>
                </a:cubicBezTo>
                <a:cubicBezTo>
                  <a:pt x="103" y="6575"/>
                  <a:pt x="0" y="6218"/>
                  <a:pt x="0" y="5849"/>
                </a:cubicBezTo>
                <a:cubicBezTo>
                  <a:pt x="0" y="5627"/>
                  <a:pt x="36" y="5410"/>
                  <a:pt x="109" y="5205"/>
                </a:cubicBezTo>
                <a:cubicBezTo>
                  <a:pt x="228" y="4866"/>
                  <a:pt x="228" y="4492"/>
                  <a:pt x="109" y="4151"/>
                </a:cubicBezTo>
                <a:cubicBezTo>
                  <a:pt x="36" y="3944"/>
                  <a:pt x="0" y="3726"/>
                  <a:pt x="0" y="3506"/>
                </a:cubicBezTo>
                <a:cubicBezTo>
                  <a:pt x="0" y="3138"/>
                  <a:pt x="103" y="2781"/>
                  <a:pt x="298" y="2470"/>
                </a:cubicBezTo>
                <a:cubicBezTo>
                  <a:pt x="489" y="2168"/>
                  <a:pt x="758" y="1925"/>
                  <a:pt x="1077" y="1766"/>
                </a:cubicBezTo>
                <a:cubicBezTo>
                  <a:pt x="1374" y="1618"/>
                  <a:pt x="1619" y="1373"/>
                  <a:pt x="1766" y="1077"/>
                </a:cubicBezTo>
                <a:cubicBezTo>
                  <a:pt x="1925" y="758"/>
                  <a:pt x="2168" y="489"/>
                  <a:pt x="2470" y="299"/>
                </a:cubicBezTo>
                <a:cubicBezTo>
                  <a:pt x="2781" y="103"/>
                  <a:pt x="3138" y="0"/>
                  <a:pt x="3506" y="0"/>
                </a:cubicBezTo>
                <a:cubicBezTo>
                  <a:pt x="3728" y="0"/>
                  <a:pt x="3945" y="36"/>
                  <a:pt x="4151" y="109"/>
                </a:cubicBezTo>
                <a:cubicBezTo>
                  <a:pt x="4490" y="229"/>
                  <a:pt x="4865" y="229"/>
                  <a:pt x="5206" y="109"/>
                </a:cubicBezTo>
                <a:cubicBezTo>
                  <a:pt x="5413" y="36"/>
                  <a:pt x="5630" y="0"/>
                  <a:pt x="5850" y="0"/>
                </a:cubicBezTo>
                <a:cubicBezTo>
                  <a:pt x="6219" y="0"/>
                  <a:pt x="6576" y="103"/>
                  <a:pt x="6886" y="299"/>
                </a:cubicBezTo>
                <a:cubicBezTo>
                  <a:pt x="7188" y="489"/>
                  <a:pt x="7432" y="758"/>
                  <a:pt x="7590" y="1077"/>
                </a:cubicBezTo>
                <a:cubicBezTo>
                  <a:pt x="7739" y="1374"/>
                  <a:pt x="7984" y="1619"/>
                  <a:pt x="8280" y="1766"/>
                </a:cubicBezTo>
                <a:cubicBezTo>
                  <a:pt x="8598" y="1925"/>
                  <a:pt x="8867" y="2168"/>
                  <a:pt x="9058" y="2470"/>
                </a:cubicBezTo>
                <a:cubicBezTo>
                  <a:pt x="9253" y="2781"/>
                  <a:pt x="9357" y="3138"/>
                  <a:pt x="9357" y="3506"/>
                </a:cubicBezTo>
                <a:cubicBezTo>
                  <a:pt x="9357" y="3728"/>
                  <a:pt x="9321" y="3945"/>
                  <a:pt x="9248" y="4151"/>
                </a:cubicBezTo>
                <a:cubicBezTo>
                  <a:pt x="9128" y="4490"/>
                  <a:pt x="9128" y="4865"/>
                  <a:pt x="9248" y="5205"/>
                </a:cubicBezTo>
                <a:cubicBezTo>
                  <a:pt x="9321" y="5412"/>
                  <a:pt x="9357" y="5629"/>
                  <a:pt x="9357" y="5849"/>
                </a:cubicBezTo>
                <a:cubicBezTo>
                  <a:pt x="9357" y="6218"/>
                  <a:pt x="9253" y="6575"/>
                  <a:pt x="9058" y="6885"/>
                </a:cubicBezTo>
                <a:cubicBezTo>
                  <a:pt x="8867" y="7187"/>
                  <a:pt x="8599" y="7430"/>
                  <a:pt x="8280" y="7589"/>
                </a:cubicBezTo>
                <a:cubicBezTo>
                  <a:pt x="7983" y="7738"/>
                  <a:pt x="7738" y="7983"/>
                  <a:pt x="7590" y="8279"/>
                </a:cubicBezTo>
                <a:cubicBezTo>
                  <a:pt x="7432" y="8596"/>
                  <a:pt x="7188" y="8866"/>
                  <a:pt x="6886" y="9057"/>
                </a:cubicBezTo>
                <a:cubicBezTo>
                  <a:pt x="6577" y="9252"/>
                  <a:pt x="6219" y="9356"/>
                  <a:pt x="5850" y="9356"/>
                </a:cubicBezTo>
                <a:close/>
                <a:moveTo>
                  <a:pt x="4678" y="8981"/>
                </a:moveTo>
                <a:cubicBezTo>
                  <a:pt x="4877" y="8981"/>
                  <a:pt x="5075" y="9015"/>
                  <a:pt x="5264" y="9080"/>
                </a:cubicBezTo>
                <a:cubicBezTo>
                  <a:pt x="5452" y="9146"/>
                  <a:pt x="5649" y="9179"/>
                  <a:pt x="5852" y="9179"/>
                </a:cubicBezTo>
                <a:cubicBezTo>
                  <a:pt x="6187" y="9179"/>
                  <a:pt x="6513" y="9084"/>
                  <a:pt x="6795" y="8907"/>
                </a:cubicBezTo>
                <a:cubicBezTo>
                  <a:pt x="7069" y="8733"/>
                  <a:pt x="7290" y="8488"/>
                  <a:pt x="7434" y="8198"/>
                </a:cubicBezTo>
                <a:cubicBezTo>
                  <a:pt x="7599" y="7868"/>
                  <a:pt x="7872" y="7595"/>
                  <a:pt x="8203" y="7430"/>
                </a:cubicBezTo>
                <a:cubicBezTo>
                  <a:pt x="8493" y="7286"/>
                  <a:pt x="8738" y="7064"/>
                  <a:pt x="8911" y="6790"/>
                </a:cubicBezTo>
                <a:cubicBezTo>
                  <a:pt x="9089" y="6509"/>
                  <a:pt x="9184" y="6183"/>
                  <a:pt x="9184" y="5847"/>
                </a:cubicBezTo>
                <a:cubicBezTo>
                  <a:pt x="9184" y="5646"/>
                  <a:pt x="9150" y="5448"/>
                  <a:pt x="9084" y="5260"/>
                </a:cubicBezTo>
                <a:cubicBezTo>
                  <a:pt x="8952" y="4884"/>
                  <a:pt x="8952" y="4468"/>
                  <a:pt x="9084" y="4091"/>
                </a:cubicBezTo>
                <a:cubicBezTo>
                  <a:pt x="9150" y="3903"/>
                  <a:pt x="9184" y="3706"/>
                  <a:pt x="9184" y="3503"/>
                </a:cubicBezTo>
                <a:cubicBezTo>
                  <a:pt x="9184" y="3168"/>
                  <a:pt x="9089" y="2842"/>
                  <a:pt x="8911" y="2560"/>
                </a:cubicBezTo>
                <a:cubicBezTo>
                  <a:pt x="8738" y="2286"/>
                  <a:pt x="8493" y="2065"/>
                  <a:pt x="8203" y="1921"/>
                </a:cubicBezTo>
                <a:cubicBezTo>
                  <a:pt x="7872" y="1756"/>
                  <a:pt x="7599" y="1483"/>
                  <a:pt x="7434" y="1153"/>
                </a:cubicBezTo>
                <a:cubicBezTo>
                  <a:pt x="7290" y="863"/>
                  <a:pt x="7069" y="618"/>
                  <a:pt x="6795" y="444"/>
                </a:cubicBezTo>
                <a:cubicBezTo>
                  <a:pt x="6513" y="266"/>
                  <a:pt x="6187" y="172"/>
                  <a:pt x="5852" y="172"/>
                </a:cubicBezTo>
                <a:cubicBezTo>
                  <a:pt x="5650" y="172"/>
                  <a:pt x="5452" y="205"/>
                  <a:pt x="5264" y="271"/>
                </a:cubicBezTo>
                <a:cubicBezTo>
                  <a:pt x="4887" y="403"/>
                  <a:pt x="4471" y="403"/>
                  <a:pt x="4094" y="271"/>
                </a:cubicBezTo>
                <a:cubicBezTo>
                  <a:pt x="3906" y="205"/>
                  <a:pt x="3709" y="172"/>
                  <a:pt x="3506" y="172"/>
                </a:cubicBezTo>
                <a:cubicBezTo>
                  <a:pt x="3171" y="172"/>
                  <a:pt x="2845" y="266"/>
                  <a:pt x="2563" y="444"/>
                </a:cubicBezTo>
                <a:cubicBezTo>
                  <a:pt x="2289" y="618"/>
                  <a:pt x="2068" y="863"/>
                  <a:pt x="1924" y="1153"/>
                </a:cubicBezTo>
                <a:cubicBezTo>
                  <a:pt x="1759" y="1483"/>
                  <a:pt x="1486" y="1756"/>
                  <a:pt x="1155" y="1921"/>
                </a:cubicBezTo>
                <a:cubicBezTo>
                  <a:pt x="865" y="2065"/>
                  <a:pt x="621" y="2286"/>
                  <a:pt x="447" y="2560"/>
                </a:cubicBezTo>
                <a:cubicBezTo>
                  <a:pt x="269" y="2842"/>
                  <a:pt x="175" y="3168"/>
                  <a:pt x="175" y="3503"/>
                </a:cubicBezTo>
                <a:cubicBezTo>
                  <a:pt x="175" y="3705"/>
                  <a:pt x="208" y="3903"/>
                  <a:pt x="274" y="4091"/>
                </a:cubicBezTo>
                <a:cubicBezTo>
                  <a:pt x="406" y="4468"/>
                  <a:pt x="406" y="4884"/>
                  <a:pt x="274" y="5260"/>
                </a:cubicBezTo>
                <a:cubicBezTo>
                  <a:pt x="208" y="5448"/>
                  <a:pt x="175" y="5645"/>
                  <a:pt x="175" y="5847"/>
                </a:cubicBezTo>
                <a:cubicBezTo>
                  <a:pt x="175" y="6183"/>
                  <a:pt x="269" y="6509"/>
                  <a:pt x="447" y="6790"/>
                </a:cubicBezTo>
                <a:cubicBezTo>
                  <a:pt x="621" y="7064"/>
                  <a:pt x="865" y="7286"/>
                  <a:pt x="1155" y="7430"/>
                </a:cubicBezTo>
                <a:cubicBezTo>
                  <a:pt x="1486" y="7595"/>
                  <a:pt x="1759" y="7868"/>
                  <a:pt x="1924" y="8198"/>
                </a:cubicBezTo>
                <a:cubicBezTo>
                  <a:pt x="2068" y="8488"/>
                  <a:pt x="2289" y="8733"/>
                  <a:pt x="2563" y="8907"/>
                </a:cubicBezTo>
                <a:cubicBezTo>
                  <a:pt x="2845" y="9084"/>
                  <a:pt x="3171" y="9179"/>
                  <a:pt x="3506" y="9179"/>
                </a:cubicBezTo>
                <a:cubicBezTo>
                  <a:pt x="3708" y="9179"/>
                  <a:pt x="3906" y="9146"/>
                  <a:pt x="4094" y="9080"/>
                </a:cubicBezTo>
                <a:cubicBezTo>
                  <a:pt x="4282" y="9015"/>
                  <a:pt x="4480" y="8981"/>
                  <a:pt x="4678" y="898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599"/>
              <a:buFont typeface="Arial"/>
              <a:buNone/>
            </a:pPr>
            <a:r>
              <a:t/>
            </a:r>
            <a:endParaRPr b="0" i="0" sz="3599" u="none" cap="none" strike="noStrike">
              <a:solidFill>
                <a:schemeClr val="dk1"/>
              </a:solidFill>
              <a:latin typeface="Calibri"/>
              <a:ea typeface="Calibri"/>
              <a:cs typeface="Calibri"/>
              <a:sym typeface="Calibri"/>
            </a:endParaRPr>
          </a:p>
        </p:txBody>
      </p:sp>
      <p:sp>
        <p:nvSpPr>
          <p:cNvPr id="447" name="Google Shape;447;p1"/>
          <p:cNvSpPr txBox="1"/>
          <p:nvPr/>
        </p:nvSpPr>
        <p:spPr>
          <a:xfrm>
            <a:off x="11303000" y="17932400"/>
            <a:ext cx="184731" cy="230781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599"/>
              <a:buFont typeface="Arial"/>
              <a:buNone/>
            </a:pPr>
            <a:r>
              <a:t/>
            </a:r>
            <a:endParaRPr b="0" i="0" sz="3599"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599"/>
              <a:buFont typeface="Arial"/>
              <a:buNone/>
            </a:pPr>
            <a:r>
              <a:t/>
            </a:r>
            <a:endParaRPr b="0" i="0" sz="3599"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599"/>
              <a:buFont typeface="Arial"/>
              <a:buNone/>
            </a:pPr>
            <a:r>
              <a:t/>
            </a:r>
            <a:endParaRPr b="0" i="0" sz="3599"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599"/>
              <a:buFont typeface="Arial"/>
              <a:buNone/>
            </a:pPr>
            <a:r>
              <a:t/>
            </a:r>
            <a:endParaRPr b="0" i="0" sz="3599" u="none" cap="none" strike="noStrike">
              <a:solidFill>
                <a:schemeClr val="dk1"/>
              </a:solidFill>
              <a:latin typeface="Calibri"/>
              <a:ea typeface="Calibri"/>
              <a:cs typeface="Calibri"/>
              <a:sym typeface="Calibri"/>
            </a:endParaRPr>
          </a:p>
        </p:txBody>
      </p:sp>
      <p:pic>
        <p:nvPicPr>
          <p:cNvPr descr="A picture containing text&#10;&#10;Description automatically generated" id="448" name="Google Shape;448;p1"/>
          <p:cNvPicPr preferRelativeResize="0"/>
          <p:nvPr>
            <p:ph idx="2" type="pic"/>
          </p:nvPr>
        </p:nvPicPr>
        <p:blipFill rotWithShape="1">
          <a:blip r:embed="rId3">
            <a:alphaModFix/>
          </a:blip>
          <a:srcRect b="21879" l="0" r="0" t="21879"/>
          <a:stretch/>
        </p:blipFill>
        <p:spPr>
          <a:xfrm>
            <a:off x="0" y="0"/>
            <a:ext cx="24387174" cy="13716000"/>
          </a:xfrm>
          <a:prstGeom prst="rect">
            <a:avLst/>
          </a:prstGeom>
          <a:noFill/>
          <a:ln>
            <a:noFill/>
          </a:ln>
        </p:spPr>
      </p:pic>
      <p:sp>
        <p:nvSpPr>
          <p:cNvPr id="449" name="Google Shape;449;p1"/>
          <p:cNvSpPr txBox="1"/>
          <p:nvPr/>
        </p:nvSpPr>
        <p:spPr>
          <a:xfrm>
            <a:off x="2746829" y="5685861"/>
            <a:ext cx="13350300" cy="4525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sz="9600">
                <a:solidFill>
                  <a:schemeClr val="dk2"/>
                </a:solidFill>
              </a:rPr>
              <a:t>Affirming Care - Meeting the Cultural Needs of Youth in Care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grpSp>
        <p:nvGrpSpPr>
          <p:cNvPr id="455" name="Google Shape;455;p2"/>
          <p:cNvGrpSpPr/>
          <p:nvPr/>
        </p:nvGrpSpPr>
        <p:grpSpPr>
          <a:xfrm>
            <a:off x="10850152" y="3534424"/>
            <a:ext cx="10849976" cy="6699403"/>
            <a:chOff x="10850152" y="3534424"/>
            <a:chExt cx="10849976" cy="6699403"/>
          </a:xfrm>
        </p:grpSpPr>
        <p:sp>
          <p:nvSpPr>
            <p:cNvPr id="456" name="Google Shape;456;p2"/>
            <p:cNvSpPr/>
            <p:nvPr/>
          </p:nvSpPr>
          <p:spPr>
            <a:xfrm>
              <a:off x="10850152" y="3534424"/>
              <a:ext cx="10849976" cy="6699403"/>
            </a:xfrm>
            <a:custGeom>
              <a:rect b="b" l="l" r="r" t="t"/>
              <a:pathLst>
                <a:path extrusionOk="0" h="6767" w="10961">
                  <a:moveTo>
                    <a:pt x="5480" y="6766"/>
                  </a:moveTo>
                  <a:cubicBezTo>
                    <a:pt x="5314" y="6766"/>
                    <a:pt x="5149" y="6728"/>
                    <a:pt x="4998" y="6653"/>
                  </a:cubicBezTo>
                  <a:lnTo>
                    <a:pt x="682" y="4502"/>
                  </a:lnTo>
                  <a:cubicBezTo>
                    <a:pt x="261" y="4292"/>
                    <a:pt x="0" y="3871"/>
                    <a:pt x="0" y="3400"/>
                  </a:cubicBezTo>
                  <a:cubicBezTo>
                    <a:pt x="0" y="2931"/>
                    <a:pt x="261" y="2508"/>
                    <a:pt x="682" y="2299"/>
                  </a:cubicBezTo>
                  <a:lnTo>
                    <a:pt x="4998" y="150"/>
                  </a:lnTo>
                  <a:cubicBezTo>
                    <a:pt x="5299" y="0"/>
                    <a:pt x="5661" y="0"/>
                    <a:pt x="5962" y="150"/>
                  </a:cubicBezTo>
                  <a:lnTo>
                    <a:pt x="10278" y="2300"/>
                  </a:lnTo>
                  <a:cubicBezTo>
                    <a:pt x="10699" y="2510"/>
                    <a:pt x="10960" y="2931"/>
                    <a:pt x="10960" y="3402"/>
                  </a:cubicBezTo>
                  <a:cubicBezTo>
                    <a:pt x="10960" y="3871"/>
                    <a:pt x="10699" y="4294"/>
                    <a:pt x="10278" y="4504"/>
                  </a:cubicBezTo>
                  <a:lnTo>
                    <a:pt x="5962" y="6652"/>
                  </a:lnTo>
                  <a:cubicBezTo>
                    <a:pt x="5811" y="6728"/>
                    <a:pt x="5645" y="6766"/>
                    <a:pt x="5480" y="6766"/>
                  </a:cubicBezTo>
                  <a:close/>
                  <a:moveTo>
                    <a:pt x="721" y="2379"/>
                  </a:moveTo>
                  <a:lnTo>
                    <a:pt x="761" y="2457"/>
                  </a:lnTo>
                  <a:cubicBezTo>
                    <a:pt x="395" y="2640"/>
                    <a:pt x="176" y="2994"/>
                    <a:pt x="176" y="3402"/>
                  </a:cubicBezTo>
                  <a:cubicBezTo>
                    <a:pt x="176" y="3811"/>
                    <a:pt x="395" y="4164"/>
                    <a:pt x="761" y="4346"/>
                  </a:cubicBezTo>
                  <a:lnTo>
                    <a:pt x="5076" y="6496"/>
                  </a:lnTo>
                  <a:cubicBezTo>
                    <a:pt x="5330" y="6623"/>
                    <a:pt x="5632" y="6623"/>
                    <a:pt x="5885" y="6496"/>
                  </a:cubicBezTo>
                  <a:lnTo>
                    <a:pt x="10199" y="4346"/>
                  </a:lnTo>
                  <a:cubicBezTo>
                    <a:pt x="10565" y="4164"/>
                    <a:pt x="10784" y="3811"/>
                    <a:pt x="10784" y="3402"/>
                  </a:cubicBezTo>
                  <a:cubicBezTo>
                    <a:pt x="10784" y="2992"/>
                    <a:pt x="10565" y="2640"/>
                    <a:pt x="10199" y="2457"/>
                  </a:cubicBezTo>
                  <a:lnTo>
                    <a:pt x="5884" y="306"/>
                  </a:lnTo>
                  <a:cubicBezTo>
                    <a:pt x="5630" y="179"/>
                    <a:pt x="5328" y="179"/>
                    <a:pt x="5075" y="306"/>
                  </a:cubicBezTo>
                  <a:lnTo>
                    <a:pt x="761" y="2456"/>
                  </a:lnTo>
                  <a:lnTo>
                    <a:pt x="721" y="2379"/>
                  </a:ln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599"/>
                <a:buFont typeface="Arial"/>
                <a:buNone/>
              </a:pPr>
              <a:r>
                <a:t/>
              </a:r>
              <a:endParaRPr b="0" i="0" sz="3599" u="none" cap="none" strike="noStrike">
                <a:solidFill>
                  <a:schemeClr val="dk1"/>
                </a:solidFill>
                <a:latin typeface="Calibri"/>
                <a:ea typeface="Calibri"/>
                <a:cs typeface="Calibri"/>
                <a:sym typeface="Calibri"/>
              </a:endParaRPr>
            </a:p>
          </p:txBody>
        </p:sp>
        <p:sp>
          <p:nvSpPr>
            <p:cNvPr id="457" name="Google Shape;457;p2"/>
            <p:cNvSpPr txBox="1"/>
            <p:nvPr/>
          </p:nvSpPr>
          <p:spPr>
            <a:xfrm>
              <a:off x="11503116" y="6399685"/>
              <a:ext cx="9544049" cy="1400383"/>
            </a:xfrm>
            <a:prstGeom prst="rect">
              <a:avLst/>
            </a:prstGeom>
            <a:noFill/>
            <a:ln>
              <a:noFill/>
            </a:ln>
          </p:spPr>
          <p:txBody>
            <a:bodyPr anchorCtr="0" anchor="ctr" bIns="45700" lIns="91425" spcFirstLastPara="1" rIns="91425" wrap="square" tIns="45700">
              <a:spAutoFit/>
            </a:bodyPr>
            <a:lstStyle/>
            <a:p>
              <a:pPr indent="0" lvl="0" marL="0" marR="0" rtl="0" algn="ctr">
                <a:lnSpc>
                  <a:spcPct val="80000"/>
                </a:lnSpc>
                <a:spcBef>
                  <a:spcPts val="0"/>
                </a:spcBef>
                <a:spcAft>
                  <a:spcPts val="0"/>
                </a:spcAft>
                <a:buClr>
                  <a:srgbClr val="000000"/>
                </a:buClr>
                <a:buSzPts val="10000"/>
                <a:buFont typeface="Arial"/>
                <a:buNone/>
              </a:pPr>
              <a:r>
                <a:rPr b="0" i="0" lang="en-US" sz="10000" u="none" cap="none" strike="noStrike">
                  <a:solidFill>
                    <a:schemeClr val="lt1"/>
                  </a:solidFill>
                  <a:latin typeface="Arial"/>
                  <a:ea typeface="Arial"/>
                  <a:cs typeface="Arial"/>
                  <a:sym typeface="Arial"/>
                </a:rPr>
                <a:t>SHINRIN-YOKU</a:t>
              </a:r>
              <a:endParaRPr b="0" i="0" sz="1400" u="none" cap="none" strike="noStrike">
                <a:solidFill>
                  <a:srgbClr val="000000"/>
                </a:solidFill>
                <a:latin typeface="Arial"/>
                <a:ea typeface="Arial"/>
                <a:cs typeface="Arial"/>
                <a:sym typeface="Arial"/>
              </a:endParaRPr>
            </a:p>
          </p:txBody>
        </p:sp>
        <p:sp>
          <p:nvSpPr>
            <p:cNvPr id="458" name="Google Shape;458;p2"/>
            <p:cNvSpPr txBox="1"/>
            <p:nvPr/>
          </p:nvSpPr>
          <p:spPr>
            <a:xfrm>
              <a:off x="14326969" y="7680081"/>
              <a:ext cx="3896343"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FOREST</a:t>
              </a:r>
              <a:endParaRPr b="0" i="0" sz="1400" u="none" cap="none" strike="noStrike">
                <a:solidFill>
                  <a:srgbClr val="000000"/>
                </a:solidFill>
                <a:latin typeface="Arial"/>
                <a:ea typeface="Arial"/>
                <a:cs typeface="Arial"/>
                <a:sym typeface="Arial"/>
              </a:endParaRPr>
            </a:p>
          </p:txBody>
        </p:sp>
        <p:sp>
          <p:nvSpPr>
            <p:cNvPr id="459" name="Google Shape;459;p2"/>
            <p:cNvSpPr txBox="1"/>
            <p:nvPr/>
          </p:nvSpPr>
          <p:spPr>
            <a:xfrm>
              <a:off x="14326969" y="5543111"/>
              <a:ext cx="3896343"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VISIT</a:t>
              </a:r>
              <a:endParaRPr b="0" i="0" sz="1400" u="none" cap="none" strike="noStrike">
                <a:solidFill>
                  <a:srgbClr val="000000"/>
                </a:solidFill>
                <a:latin typeface="Arial"/>
                <a:ea typeface="Arial"/>
                <a:cs typeface="Arial"/>
                <a:sym typeface="Arial"/>
              </a:endParaRPr>
            </a:p>
          </p:txBody>
        </p:sp>
        <p:sp>
          <p:nvSpPr>
            <p:cNvPr id="460" name="Google Shape;460;p2"/>
            <p:cNvSpPr/>
            <p:nvPr/>
          </p:nvSpPr>
          <p:spPr>
            <a:xfrm>
              <a:off x="14993444" y="8656642"/>
              <a:ext cx="2563394" cy="341069"/>
            </a:xfrm>
            <a:custGeom>
              <a:rect b="b" l="l" r="r" t="t"/>
              <a:pathLst>
                <a:path extrusionOk="0" h="419" w="3149">
                  <a:moveTo>
                    <a:pt x="3148" y="418"/>
                  </a:moveTo>
                  <a:cubicBezTo>
                    <a:pt x="2991" y="418"/>
                    <a:pt x="2912" y="329"/>
                    <a:pt x="2843" y="252"/>
                  </a:cubicBezTo>
                  <a:cubicBezTo>
                    <a:pt x="2781" y="181"/>
                    <a:pt x="2730" y="125"/>
                    <a:pt x="2625" y="125"/>
                  </a:cubicBezTo>
                  <a:lnTo>
                    <a:pt x="2623" y="125"/>
                  </a:lnTo>
                  <a:cubicBezTo>
                    <a:pt x="2518" y="125"/>
                    <a:pt x="2469" y="181"/>
                    <a:pt x="2405" y="251"/>
                  </a:cubicBezTo>
                  <a:cubicBezTo>
                    <a:pt x="2335" y="328"/>
                    <a:pt x="2257" y="414"/>
                    <a:pt x="2099" y="414"/>
                  </a:cubicBezTo>
                  <a:cubicBezTo>
                    <a:pt x="1942" y="414"/>
                    <a:pt x="1863" y="325"/>
                    <a:pt x="1794" y="248"/>
                  </a:cubicBezTo>
                  <a:cubicBezTo>
                    <a:pt x="1731" y="176"/>
                    <a:pt x="1680" y="121"/>
                    <a:pt x="1575" y="121"/>
                  </a:cubicBezTo>
                  <a:lnTo>
                    <a:pt x="1574" y="121"/>
                  </a:lnTo>
                  <a:cubicBezTo>
                    <a:pt x="1469" y="121"/>
                    <a:pt x="1419" y="176"/>
                    <a:pt x="1355" y="246"/>
                  </a:cubicBezTo>
                  <a:cubicBezTo>
                    <a:pt x="1285" y="323"/>
                    <a:pt x="1207" y="409"/>
                    <a:pt x="1051" y="409"/>
                  </a:cubicBezTo>
                  <a:lnTo>
                    <a:pt x="1049" y="409"/>
                  </a:lnTo>
                  <a:cubicBezTo>
                    <a:pt x="892" y="409"/>
                    <a:pt x="813" y="321"/>
                    <a:pt x="745" y="243"/>
                  </a:cubicBezTo>
                  <a:cubicBezTo>
                    <a:pt x="682" y="172"/>
                    <a:pt x="631" y="116"/>
                    <a:pt x="526" y="116"/>
                  </a:cubicBezTo>
                  <a:lnTo>
                    <a:pt x="525" y="116"/>
                  </a:lnTo>
                  <a:cubicBezTo>
                    <a:pt x="420" y="116"/>
                    <a:pt x="370" y="172"/>
                    <a:pt x="306" y="242"/>
                  </a:cubicBezTo>
                  <a:cubicBezTo>
                    <a:pt x="236" y="319"/>
                    <a:pt x="157" y="405"/>
                    <a:pt x="1" y="405"/>
                  </a:cubicBezTo>
                  <a:lnTo>
                    <a:pt x="0" y="405"/>
                  </a:lnTo>
                  <a:lnTo>
                    <a:pt x="0" y="288"/>
                  </a:lnTo>
                  <a:cubicBezTo>
                    <a:pt x="105" y="288"/>
                    <a:pt x="156" y="233"/>
                    <a:pt x="220" y="163"/>
                  </a:cubicBezTo>
                  <a:cubicBezTo>
                    <a:pt x="290" y="86"/>
                    <a:pt x="369" y="0"/>
                    <a:pt x="526" y="0"/>
                  </a:cubicBezTo>
                  <a:cubicBezTo>
                    <a:pt x="683" y="0"/>
                    <a:pt x="762" y="89"/>
                    <a:pt x="831" y="166"/>
                  </a:cubicBezTo>
                  <a:cubicBezTo>
                    <a:pt x="893" y="237"/>
                    <a:pt x="944" y="293"/>
                    <a:pt x="1049" y="293"/>
                  </a:cubicBezTo>
                  <a:lnTo>
                    <a:pt x="1051" y="293"/>
                  </a:lnTo>
                  <a:cubicBezTo>
                    <a:pt x="1156" y="293"/>
                    <a:pt x="1205" y="237"/>
                    <a:pt x="1269" y="167"/>
                  </a:cubicBezTo>
                  <a:cubicBezTo>
                    <a:pt x="1339" y="90"/>
                    <a:pt x="1418" y="4"/>
                    <a:pt x="1574" y="4"/>
                  </a:cubicBezTo>
                  <a:lnTo>
                    <a:pt x="1575" y="4"/>
                  </a:lnTo>
                  <a:cubicBezTo>
                    <a:pt x="1733" y="4"/>
                    <a:pt x="1812" y="93"/>
                    <a:pt x="1880" y="170"/>
                  </a:cubicBezTo>
                  <a:cubicBezTo>
                    <a:pt x="1943" y="242"/>
                    <a:pt x="1994" y="297"/>
                    <a:pt x="2099" y="297"/>
                  </a:cubicBezTo>
                  <a:lnTo>
                    <a:pt x="2100" y="297"/>
                  </a:lnTo>
                  <a:cubicBezTo>
                    <a:pt x="2205" y="297"/>
                    <a:pt x="2255" y="242"/>
                    <a:pt x="2319" y="172"/>
                  </a:cubicBezTo>
                  <a:cubicBezTo>
                    <a:pt x="2389" y="95"/>
                    <a:pt x="2467" y="9"/>
                    <a:pt x="2623" y="9"/>
                  </a:cubicBezTo>
                  <a:lnTo>
                    <a:pt x="2625" y="9"/>
                  </a:lnTo>
                  <a:cubicBezTo>
                    <a:pt x="2782" y="9"/>
                    <a:pt x="2861" y="98"/>
                    <a:pt x="2929" y="175"/>
                  </a:cubicBezTo>
                  <a:cubicBezTo>
                    <a:pt x="2992" y="246"/>
                    <a:pt x="3043" y="302"/>
                    <a:pt x="3148" y="302"/>
                  </a:cubicBezTo>
                  <a:lnTo>
                    <a:pt x="3148" y="418"/>
                  </a:lnTo>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599"/>
                <a:buFont typeface="Arial"/>
                <a:buNone/>
              </a:pPr>
              <a:r>
                <a:t/>
              </a:r>
              <a:endParaRPr b="0" i="0" sz="3599" u="none" cap="none" strike="noStrike">
                <a:solidFill>
                  <a:schemeClr val="dk1"/>
                </a:solidFill>
                <a:latin typeface="Calibri"/>
                <a:ea typeface="Calibri"/>
                <a:cs typeface="Calibri"/>
                <a:sym typeface="Calibri"/>
              </a:endParaRPr>
            </a:p>
          </p:txBody>
        </p:sp>
        <p:sp>
          <p:nvSpPr>
            <p:cNvPr id="461" name="Google Shape;461;p2"/>
            <p:cNvSpPr txBox="1"/>
            <p:nvPr/>
          </p:nvSpPr>
          <p:spPr>
            <a:xfrm>
              <a:off x="14288869" y="4801931"/>
              <a:ext cx="3896343"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lt1"/>
                  </a:solidFill>
                  <a:latin typeface="Oswald"/>
                  <a:ea typeface="Oswald"/>
                  <a:cs typeface="Oswald"/>
                  <a:sym typeface="Oswald"/>
                </a:rPr>
                <a:t>1984</a:t>
              </a:r>
              <a:endParaRPr b="0" i="0" sz="1400" u="none" cap="none" strike="noStrike">
                <a:solidFill>
                  <a:srgbClr val="000000"/>
                </a:solidFill>
                <a:latin typeface="Arial"/>
                <a:ea typeface="Arial"/>
                <a:cs typeface="Arial"/>
                <a:sym typeface="Arial"/>
              </a:endParaRPr>
            </a:p>
          </p:txBody>
        </p:sp>
      </p:grpSp>
      <p:sp>
        <p:nvSpPr>
          <p:cNvPr id="462" name="Google Shape;462;p2"/>
          <p:cNvSpPr/>
          <p:nvPr>
            <p:ph idx="2" type="pic"/>
          </p:nvPr>
        </p:nvSpPr>
        <p:spPr>
          <a:xfrm>
            <a:off x="8163106" y="0"/>
            <a:ext cx="16224069" cy="13716000"/>
          </a:xfrm>
          <a:prstGeom prst="rect">
            <a:avLst/>
          </a:prstGeom>
          <a:solidFill>
            <a:schemeClr val="accent5"/>
          </a:solidFill>
          <a:ln>
            <a:noFill/>
          </a:ln>
        </p:spPr>
        <p:txBody>
          <a:bodyPr anchorCtr="0" anchor="t" bIns="45700" lIns="91425" spcFirstLastPara="1" rIns="91425" wrap="square" tIns="45700">
            <a:noAutofit/>
          </a:bodyPr>
          <a:lstStyle/>
          <a:p>
            <a:pPr indent="0" lvl="0" marL="0" marR="0" rtl="0" algn="l">
              <a:lnSpc>
                <a:spcPct val="90000"/>
              </a:lnSpc>
              <a:spcBef>
                <a:spcPts val="2000"/>
              </a:spcBef>
              <a:spcAft>
                <a:spcPts val="0"/>
              </a:spcAft>
              <a:buClr>
                <a:schemeClr val="dk1"/>
              </a:buClr>
              <a:buSzPts val="5600"/>
              <a:buFont typeface="Arial"/>
              <a:buNone/>
            </a:pPr>
            <a:r>
              <a:rPr b="0" i="0" lang="en-US" sz="5600" u="none" cap="none" strike="noStrike">
                <a:solidFill>
                  <a:schemeClr val="lt1"/>
                </a:solidFill>
                <a:latin typeface="Calibri"/>
                <a:ea typeface="Calibri"/>
                <a:cs typeface="Calibri"/>
                <a:sym typeface="Calibri"/>
              </a:rPr>
              <a:t>Table of Contents </a:t>
            </a:r>
            <a:endParaRPr b="0" i="0" sz="5600" u="none" cap="none" strike="noStrike">
              <a:solidFill>
                <a:schemeClr val="lt1"/>
              </a:solidFill>
              <a:latin typeface="Calibri"/>
              <a:ea typeface="Calibri"/>
              <a:cs typeface="Calibri"/>
              <a:sym typeface="Calibri"/>
            </a:endParaRPr>
          </a:p>
        </p:txBody>
      </p:sp>
      <p:grpSp>
        <p:nvGrpSpPr>
          <p:cNvPr id="463" name="Google Shape;463;p2"/>
          <p:cNvGrpSpPr/>
          <p:nvPr/>
        </p:nvGrpSpPr>
        <p:grpSpPr>
          <a:xfrm>
            <a:off x="238050" y="4127863"/>
            <a:ext cx="24149125" cy="5800770"/>
            <a:chOff x="17917" y="0"/>
            <a:chExt cx="24149125" cy="5800770"/>
          </a:xfrm>
        </p:grpSpPr>
        <p:sp>
          <p:nvSpPr>
            <p:cNvPr id="464" name="Google Shape;464;p2"/>
            <p:cNvSpPr/>
            <p:nvPr/>
          </p:nvSpPr>
          <p:spPr>
            <a:xfrm>
              <a:off x="17917" y="0"/>
              <a:ext cx="1113748" cy="1113748"/>
            </a:xfrm>
            <a:prstGeom prst="ellipse">
              <a:avLst/>
            </a:prstGeom>
            <a:solidFill>
              <a:srgbClr val="CCD0D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
            <p:cNvSpPr/>
            <p:nvPr/>
          </p:nvSpPr>
          <p:spPr>
            <a:xfrm>
              <a:off x="129292" y="111374"/>
              <a:ext cx="890998" cy="890998"/>
            </a:xfrm>
            <a:prstGeom prst="chord">
              <a:avLst>
                <a:gd fmla="val 2332194" name="adj1"/>
                <a:gd fmla="val 8587806" name="adj2"/>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
            <p:cNvSpPr/>
            <p:nvPr/>
          </p:nvSpPr>
          <p:spPr>
            <a:xfrm>
              <a:off x="1363696" y="0"/>
              <a:ext cx="3294837" cy="111374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
            <p:cNvSpPr txBox="1"/>
            <p:nvPr/>
          </p:nvSpPr>
          <p:spPr>
            <a:xfrm>
              <a:off x="1363696" y="0"/>
              <a:ext cx="3294837" cy="1113748"/>
            </a:xfrm>
            <a:prstGeom prst="rect">
              <a:avLst/>
            </a:prstGeom>
            <a:noFill/>
            <a:ln>
              <a:noFill/>
            </a:ln>
          </p:spPr>
          <p:txBody>
            <a:bodyPr anchorCtr="0" anchor="b" bIns="81275" lIns="81275" spcFirstLastPara="1" rIns="81275" wrap="square" tIns="81275">
              <a:noAutofit/>
            </a:bodyPr>
            <a:lstStyle/>
            <a:p>
              <a:pPr indent="0" lvl="0" marL="0" marR="0" rtl="0" algn="l">
                <a:lnSpc>
                  <a:spcPct val="90000"/>
                </a:lnSpc>
                <a:spcBef>
                  <a:spcPts val="0"/>
                </a:spcBef>
                <a:spcAft>
                  <a:spcPts val="0"/>
                </a:spcAft>
                <a:buClr>
                  <a:srgbClr val="000000"/>
                </a:buClr>
                <a:buSzPts val="3200"/>
                <a:buFont typeface="Arial"/>
                <a:buNone/>
              </a:pPr>
              <a:r>
                <a:rPr b="0" i="0" lang="en-US" sz="3200" u="none" cap="none" strike="noStrike">
                  <a:solidFill>
                    <a:srgbClr val="A97200"/>
                  </a:solidFill>
                  <a:latin typeface="Arial"/>
                  <a:ea typeface="Arial"/>
                  <a:cs typeface="Arial"/>
                  <a:sym typeface="Arial"/>
                </a:rPr>
                <a:t>What Is A Transcultural Foster Home</a:t>
              </a:r>
              <a:endParaRPr/>
            </a:p>
          </p:txBody>
        </p:sp>
        <p:sp>
          <p:nvSpPr>
            <p:cNvPr id="468" name="Google Shape;468;p2"/>
            <p:cNvSpPr/>
            <p:nvPr/>
          </p:nvSpPr>
          <p:spPr>
            <a:xfrm>
              <a:off x="4890564" y="0"/>
              <a:ext cx="1113748" cy="1113748"/>
            </a:xfrm>
            <a:prstGeom prst="ellipse">
              <a:avLst/>
            </a:prstGeom>
            <a:solidFill>
              <a:srgbClr val="CCD0D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
            <p:cNvSpPr/>
            <p:nvPr/>
          </p:nvSpPr>
          <p:spPr>
            <a:xfrm>
              <a:off x="5001939" y="111374"/>
              <a:ext cx="890998" cy="890998"/>
            </a:xfrm>
            <a:prstGeom prst="chord">
              <a:avLst>
                <a:gd fmla="val 692220" name="adj1"/>
                <a:gd fmla="val 10107780" name="adj2"/>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
            <p:cNvSpPr/>
            <p:nvPr/>
          </p:nvSpPr>
          <p:spPr>
            <a:xfrm>
              <a:off x="6236343" y="1113748"/>
              <a:ext cx="3294837" cy="46870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2"/>
            <p:cNvSpPr txBox="1"/>
            <p:nvPr/>
          </p:nvSpPr>
          <p:spPr>
            <a:xfrm>
              <a:off x="6236343" y="1113748"/>
              <a:ext cx="3294837" cy="4687022"/>
            </a:xfrm>
            <a:prstGeom prst="rect">
              <a:avLst/>
            </a:prstGeom>
            <a:noFill/>
            <a:ln>
              <a:noFill/>
            </a:ln>
          </p:spPr>
          <p:txBody>
            <a:bodyPr anchorCtr="0" anchor="t" bIns="81275" lIns="81275" spcFirstLastPara="1" rIns="81275" wrap="square" tIns="81275">
              <a:noAutofit/>
            </a:bodyPr>
            <a:lstStyle/>
            <a:p>
              <a:pPr indent="0" lvl="0" marL="0" marR="0" rtl="0" algn="l">
                <a:lnSpc>
                  <a:spcPct val="90000"/>
                </a:lnSpc>
                <a:spcBef>
                  <a:spcPts val="0"/>
                </a:spcBef>
                <a:spcAft>
                  <a:spcPts val="0"/>
                </a:spcAft>
                <a:buClr>
                  <a:srgbClr val="000000"/>
                </a:buClr>
                <a:buSzPts val="3200"/>
                <a:buFont typeface="Arial"/>
                <a:buNone/>
              </a:pPr>
              <a:r>
                <a:rPr b="0" i="0" lang="en-US" sz="3200" u="none" cap="none" strike="noStrike">
                  <a:solidFill>
                    <a:srgbClr val="A97200"/>
                  </a:solidFill>
                  <a:latin typeface="Arial"/>
                  <a:ea typeface="Arial"/>
                  <a:cs typeface="Arial"/>
                  <a:sym typeface="Arial"/>
                </a:rPr>
                <a:t>History </a:t>
              </a:r>
              <a:endParaRPr/>
            </a:p>
            <a:p>
              <a:pPr indent="0" lvl="0" marL="0" marR="0" rtl="0" algn="l">
                <a:lnSpc>
                  <a:spcPct val="90000"/>
                </a:lnSpc>
                <a:spcBef>
                  <a:spcPts val="1120"/>
                </a:spcBef>
                <a:spcAft>
                  <a:spcPts val="0"/>
                </a:spcAft>
                <a:buClr>
                  <a:srgbClr val="000000"/>
                </a:buClr>
                <a:buSzPts val="3200"/>
                <a:buFont typeface="Arial"/>
                <a:buNone/>
              </a:pPr>
              <a:r>
                <a:rPr b="0" i="0" lang="en-US" sz="3200" u="none" cap="none" strike="noStrike">
                  <a:solidFill>
                    <a:srgbClr val="A97200"/>
                  </a:solidFill>
                  <a:latin typeface="Arial"/>
                  <a:ea typeface="Arial"/>
                  <a:cs typeface="Arial"/>
                  <a:sym typeface="Arial"/>
                </a:rPr>
                <a:t>Currently </a:t>
              </a:r>
              <a:endParaRPr/>
            </a:p>
          </p:txBody>
        </p:sp>
        <p:sp>
          <p:nvSpPr>
            <p:cNvPr id="472" name="Google Shape;472;p2"/>
            <p:cNvSpPr/>
            <p:nvPr/>
          </p:nvSpPr>
          <p:spPr>
            <a:xfrm>
              <a:off x="6236343" y="0"/>
              <a:ext cx="3294837" cy="111374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
            <p:cNvSpPr txBox="1"/>
            <p:nvPr/>
          </p:nvSpPr>
          <p:spPr>
            <a:xfrm>
              <a:off x="6236343" y="0"/>
              <a:ext cx="3294837" cy="1113748"/>
            </a:xfrm>
            <a:prstGeom prst="rect">
              <a:avLst/>
            </a:prstGeom>
            <a:noFill/>
            <a:ln>
              <a:noFill/>
            </a:ln>
          </p:spPr>
          <p:txBody>
            <a:bodyPr anchorCtr="0" anchor="b" bIns="81275" lIns="81275" spcFirstLastPara="1" rIns="81275" wrap="square" tIns="81275">
              <a:noAutofit/>
            </a:bodyPr>
            <a:lstStyle/>
            <a:p>
              <a:pPr indent="0" lvl="0" marL="0" marR="0" rtl="0" algn="l">
                <a:lnSpc>
                  <a:spcPct val="90000"/>
                </a:lnSpc>
                <a:spcBef>
                  <a:spcPts val="0"/>
                </a:spcBef>
                <a:spcAft>
                  <a:spcPts val="0"/>
                </a:spcAft>
                <a:buClr>
                  <a:srgbClr val="000000"/>
                </a:buClr>
                <a:buSzPts val="3200"/>
                <a:buFont typeface="Arial"/>
                <a:buNone/>
              </a:pPr>
              <a:r>
                <a:rPr b="0" i="0" lang="en-US" sz="3200" u="none" cap="none" strike="noStrike">
                  <a:solidFill>
                    <a:srgbClr val="A97200"/>
                  </a:solidFill>
                  <a:latin typeface="Arial"/>
                  <a:ea typeface="Arial"/>
                  <a:cs typeface="Arial"/>
                  <a:sym typeface="Arial"/>
                </a:rPr>
                <a:t>Transcultural Foster Care </a:t>
              </a:r>
              <a:endParaRPr/>
            </a:p>
          </p:txBody>
        </p:sp>
        <p:sp>
          <p:nvSpPr>
            <p:cNvPr id="474" name="Google Shape;474;p2"/>
            <p:cNvSpPr/>
            <p:nvPr/>
          </p:nvSpPr>
          <p:spPr>
            <a:xfrm>
              <a:off x="9763212" y="0"/>
              <a:ext cx="1113748" cy="1113748"/>
            </a:xfrm>
            <a:prstGeom prst="ellipse">
              <a:avLst/>
            </a:prstGeom>
            <a:solidFill>
              <a:srgbClr val="CCD0D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2"/>
            <p:cNvSpPr/>
            <p:nvPr/>
          </p:nvSpPr>
          <p:spPr>
            <a:xfrm>
              <a:off x="9874587" y="111374"/>
              <a:ext cx="890998" cy="890998"/>
            </a:xfrm>
            <a:prstGeom prst="chord">
              <a:avLst>
                <a:gd fmla="val 20907780" name="adj1"/>
                <a:gd fmla="val 11492220" name="adj2"/>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2"/>
            <p:cNvSpPr/>
            <p:nvPr/>
          </p:nvSpPr>
          <p:spPr>
            <a:xfrm>
              <a:off x="11108991" y="0"/>
              <a:ext cx="3294837" cy="111374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2"/>
            <p:cNvSpPr txBox="1"/>
            <p:nvPr/>
          </p:nvSpPr>
          <p:spPr>
            <a:xfrm>
              <a:off x="11108991" y="0"/>
              <a:ext cx="3294837" cy="1113748"/>
            </a:xfrm>
            <a:prstGeom prst="rect">
              <a:avLst/>
            </a:prstGeom>
            <a:noFill/>
            <a:ln>
              <a:noFill/>
            </a:ln>
          </p:spPr>
          <p:txBody>
            <a:bodyPr anchorCtr="0" anchor="b" bIns="81275" lIns="81275" spcFirstLastPara="1" rIns="81275" wrap="square" tIns="81275">
              <a:noAutofit/>
            </a:bodyPr>
            <a:lstStyle/>
            <a:p>
              <a:pPr indent="0" lvl="0" marL="0" marR="0" rtl="0" algn="l">
                <a:lnSpc>
                  <a:spcPct val="100000"/>
                </a:lnSpc>
                <a:spcBef>
                  <a:spcPts val="0"/>
                </a:spcBef>
                <a:spcAft>
                  <a:spcPts val="0"/>
                </a:spcAft>
                <a:buClr>
                  <a:srgbClr val="A97200"/>
                </a:buClr>
                <a:buSzPts val="3200"/>
                <a:buFont typeface="Arial"/>
                <a:buNone/>
              </a:pPr>
              <a:r>
                <a:rPr b="0" i="0" lang="en-US" sz="3200" u="none" cap="none" strike="noStrike">
                  <a:solidFill>
                    <a:srgbClr val="A97200"/>
                  </a:solidFill>
                  <a:latin typeface="Arial"/>
                  <a:ea typeface="Arial"/>
                  <a:cs typeface="Arial"/>
                  <a:sym typeface="Arial"/>
                </a:rPr>
                <a:t>Cultural Identity</a:t>
              </a:r>
              <a:endParaRPr/>
            </a:p>
          </p:txBody>
        </p:sp>
        <p:sp>
          <p:nvSpPr>
            <p:cNvPr id="478" name="Google Shape;478;p2"/>
            <p:cNvSpPr/>
            <p:nvPr/>
          </p:nvSpPr>
          <p:spPr>
            <a:xfrm>
              <a:off x="14635859" y="0"/>
              <a:ext cx="1113748" cy="1113748"/>
            </a:xfrm>
            <a:prstGeom prst="ellipse">
              <a:avLst/>
            </a:prstGeom>
            <a:solidFill>
              <a:srgbClr val="CCD0D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2"/>
            <p:cNvSpPr/>
            <p:nvPr/>
          </p:nvSpPr>
          <p:spPr>
            <a:xfrm>
              <a:off x="14747234" y="111374"/>
              <a:ext cx="890998" cy="890998"/>
            </a:xfrm>
            <a:prstGeom prst="chord">
              <a:avLst>
                <a:gd fmla="val 19267806" name="adj1"/>
                <a:gd fmla="val 13012194" name="adj2"/>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2"/>
            <p:cNvSpPr/>
            <p:nvPr/>
          </p:nvSpPr>
          <p:spPr>
            <a:xfrm>
              <a:off x="15981639" y="0"/>
              <a:ext cx="3294837" cy="111374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2"/>
            <p:cNvSpPr txBox="1"/>
            <p:nvPr/>
          </p:nvSpPr>
          <p:spPr>
            <a:xfrm>
              <a:off x="15981639" y="0"/>
              <a:ext cx="3294837" cy="1113748"/>
            </a:xfrm>
            <a:prstGeom prst="rect">
              <a:avLst/>
            </a:prstGeom>
            <a:noFill/>
            <a:ln>
              <a:noFill/>
            </a:ln>
          </p:spPr>
          <p:txBody>
            <a:bodyPr anchorCtr="0" anchor="b" bIns="81275" lIns="81275" spcFirstLastPara="1" rIns="81275" wrap="square" tIns="81275">
              <a:noAutofit/>
            </a:bodyPr>
            <a:lstStyle/>
            <a:p>
              <a:pPr indent="0" lvl="0" marL="0" marR="0" rtl="0" algn="l">
                <a:lnSpc>
                  <a:spcPct val="100000"/>
                </a:lnSpc>
                <a:spcBef>
                  <a:spcPts val="0"/>
                </a:spcBef>
                <a:spcAft>
                  <a:spcPts val="0"/>
                </a:spcAft>
                <a:buClr>
                  <a:srgbClr val="A97200"/>
                </a:buClr>
                <a:buSzPts val="3200"/>
                <a:buFont typeface="Arial"/>
                <a:buNone/>
              </a:pPr>
              <a:r>
                <a:rPr b="0" i="0" lang="en-US" sz="3200" u="none" cap="none" strike="noStrike">
                  <a:solidFill>
                    <a:srgbClr val="A97200"/>
                  </a:solidFill>
                  <a:latin typeface="Arial"/>
                  <a:ea typeface="Arial"/>
                  <a:cs typeface="Arial"/>
                  <a:sym typeface="Arial"/>
                </a:rPr>
                <a:t>How to Honor and Support Your Youths Culture</a:t>
              </a:r>
              <a:endParaRPr/>
            </a:p>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A97200"/>
                </a:solidFill>
                <a:latin typeface="Arial"/>
                <a:ea typeface="Arial"/>
                <a:cs typeface="Arial"/>
                <a:sym typeface="Arial"/>
              </a:endParaRPr>
            </a:p>
          </p:txBody>
        </p:sp>
        <p:sp>
          <p:nvSpPr>
            <p:cNvPr id="482" name="Google Shape;482;p2"/>
            <p:cNvSpPr/>
            <p:nvPr/>
          </p:nvSpPr>
          <p:spPr>
            <a:xfrm>
              <a:off x="19592183" y="0"/>
              <a:ext cx="1113748" cy="1113748"/>
            </a:xfrm>
            <a:prstGeom prst="ellipse">
              <a:avLst/>
            </a:prstGeom>
            <a:solidFill>
              <a:srgbClr val="CCD0D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2"/>
            <p:cNvSpPr/>
            <p:nvPr/>
          </p:nvSpPr>
          <p:spPr>
            <a:xfrm>
              <a:off x="19619881" y="111374"/>
              <a:ext cx="890998" cy="890998"/>
            </a:xfrm>
            <a:prstGeom prst="chord">
              <a:avLst>
                <a:gd fmla="val 16200000" name="adj1"/>
                <a:gd fmla="val 16200000" name="adj2"/>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
            <p:cNvSpPr/>
            <p:nvPr/>
          </p:nvSpPr>
          <p:spPr>
            <a:xfrm>
              <a:off x="20854286" y="1113748"/>
              <a:ext cx="3294837" cy="46870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2"/>
            <p:cNvSpPr txBox="1"/>
            <p:nvPr/>
          </p:nvSpPr>
          <p:spPr>
            <a:xfrm>
              <a:off x="20854286" y="1113748"/>
              <a:ext cx="3294837" cy="4687022"/>
            </a:xfrm>
            <a:prstGeom prst="rect">
              <a:avLst/>
            </a:prstGeom>
            <a:noFill/>
            <a:ln>
              <a:noFill/>
            </a:ln>
          </p:spPr>
          <p:txBody>
            <a:bodyPr anchorCtr="0" anchor="t" bIns="81275" lIns="81275" spcFirstLastPara="1" rIns="81275" wrap="square" tIns="81275">
              <a:noAutofit/>
            </a:bodyPr>
            <a:lstStyle/>
            <a:p>
              <a:pPr indent="0" lvl="0" marL="0" marR="0" rtl="0" algn="l">
                <a:lnSpc>
                  <a:spcPct val="90000"/>
                </a:lnSpc>
                <a:spcBef>
                  <a:spcPts val="0"/>
                </a:spcBef>
                <a:spcAft>
                  <a:spcPts val="0"/>
                </a:spcAft>
                <a:buClr>
                  <a:srgbClr val="000000"/>
                </a:buClr>
                <a:buSzPts val="3200"/>
                <a:buFont typeface="Arial"/>
                <a:buNone/>
              </a:pPr>
              <a:r>
                <a:rPr b="0" i="0" lang="en-US" sz="3200" u="none" cap="none" strike="noStrike">
                  <a:solidFill>
                    <a:srgbClr val="A97200"/>
                  </a:solidFill>
                  <a:latin typeface="Arial"/>
                  <a:ea typeface="Arial"/>
                  <a:cs typeface="Arial"/>
                  <a:sym typeface="Arial"/>
                </a:rPr>
                <a:t>How to Educate your youth </a:t>
              </a:r>
              <a:endParaRPr/>
            </a:p>
          </p:txBody>
        </p:sp>
        <p:sp>
          <p:nvSpPr>
            <p:cNvPr id="486" name="Google Shape;486;p2"/>
            <p:cNvSpPr/>
            <p:nvPr/>
          </p:nvSpPr>
          <p:spPr>
            <a:xfrm>
              <a:off x="20872205" y="0"/>
              <a:ext cx="3294837" cy="111374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
            <p:cNvSpPr txBox="1"/>
            <p:nvPr/>
          </p:nvSpPr>
          <p:spPr>
            <a:xfrm>
              <a:off x="20872205" y="0"/>
              <a:ext cx="3294837" cy="1113748"/>
            </a:xfrm>
            <a:prstGeom prst="rect">
              <a:avLst/>
            </a:prstGeom>
            <a:noFill/>
            <a:ln>
              <a:noFill/>
            </a:ln>
          </p:spPr>
          <p:txBody>
            <a:bodyPr anchorCtr="0" anchor="b" bIns="81275" lIns="81275" spcFirstLastPara="1" rIns="81275" wrap="square" tIns="81275">
              <a:noAutofit/>
            </a:bodyPr>
            <a:lstStyle/>
            <a:p>
              <a:pPr indent="0" lvl="0" marL="0" marR="0" rtl="0" algn="l">
                <a:lnSpc>
                  <a:spcPct val="90000"/>
                </a:lnSpc>
                <a:spcBef>
                  <a:spcPts val="0"/>
                </a:spcBef>
                <a:spcAft>
                  <a:spcPts val="0"/>
                </a:spcAft>
                <a:buClr>
                  <a:srgbClr val="000000"/>
                </a:buClr>
                <a:buSzPts val="3200"/>
                <a:buFont typeface="Arial"/>
                <a:buNone/>
              </a:pPr>
              <a:r>
                <a:rPr b="0" i="0" lang="en-US" sz="3200" u="none" cap="none" strike="noStrike">
                  <a:solidFill>
                    <a:srgbClr val="A97200"/>
                  </a:solidFill>
                  <a:latin typeface="Arial"/>
                  <a:ea typeface="Arial"/>
                  <a:cs typeface="Arial"/>
                  <a:sym typeface="Arial"/>
                </a:rPr>
                <a:t>Racism in the Foster Care System </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176"/>
          <p:cNvSpPr/>
          <p:nvPr>
            <p:ph idx="3" type="pic"/>
          </p:nvPr>
        </p:nvSpPr>
        <p:spPr>
          <a:xfrm flipH="1">
            <a:off x="-1" y="0"/>
            <a:ext cx="7281333" cy="13716000"/>
          </a:xfrm>
          <a:prstGeom prst="rect">
            <a:avLst/>
          </a:prstGeom>
          <a:solidFill>
            <a:schemeClr val="accent5"/>
          </a:solidFill>
          <a:ln>
            <a:noFill/>
          </a:ln>
        </p:spPr>
        <p:txBody>
          <a:bodyPr anchorCtr="0" anchor="t" bIns="45700" lIns="91425" spcFirstLastPara="1" rIns="91425" wrap="square" tIns="45700">
            <a:noAutofit/>
          </a:bodyPr>
          <a:lstStyle/>
          <a:p>
            <a:pPr indent="0" lvl="0" marL="0" rtl="0" algn="l">
              <a:spcBef>
                <a:spcPts val="2000"/>
              </a:spcBef>
              <a:spcAft>
                <a:spcPts val="0"/>
              </a:spcAft>
              <a:buNone/>
            </a:pPr>
            <a:r>
              <a:rPr lang="en-US" sz="9600">
                <a:solidFill>
                  <a:srgbClr val="A97200"/>
                </a:solidFill>
                <a:latin typeface="Arial"/>
                <a:ea typeface="Arial"/>
                <a:cs typeface="Arial"/>
                <a:sym typeface="Arial"/>
              </a:rPr>
              <a:t>What is a transcultural foster home?</a:t>
            </a:r>
            <a:endParaRPr/>
          </a:p>
        </p:txBody>
      </p:sp>
      <p:sp>
        <p:nvSpPr>
          <p:cNvPr id="493" name="Google Shape;493;p176"/>
          <p:cNvSpPr txBox="1"/>
          <p:nvPr/>
        </p:nvSpPr>
        <p:spPr>
          <a:xfrm>
            <a:off x="-114303" y="0"/>
            <a:ext cx="78570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a:p>
        </p:txBody>
      </p:sp>
      <p:sp>
        <p:nvSpPr>
          <p:cNvPr id="494" name="Google Shape;494;p176"/>
          <p:cNvSpPr txBox="1"/>
          <p:nvPr/>
        </p:nvSpPr>
        <p:spPr>
          <a:xfrm>
            <a:off x="8773315" y="2933849"/>
            <a:ext cx="12573000" cy="8958300"/>
          </a:xfrm>
          <a:prstGeom prst="rect">
            <a:avLst/>
          </a:prstGeom>
          <a:noFill/>
          <a:ln>
            <a:noFill/>
          </a:ln>
        </p:spPr>
        <p:txBody>
          <a:bodyPr anchorCtr="0" anchor="t" bIns="45700" lIns="91425" spcFirstLastPara="1" rIns="91425" wrap="square" tIns="45700">
            <a:spAutoFit/>
          </a:bodyPr>
          <a:lstStyle/>
          <a:p>
            <a:pPr indent="-571500" lvl="0" marL="571500" marR="0" rtl="0" algn="l">
              <a:lnSpc>
                <a:spcPct val="100000"/>
              </a:lnSpc>
              <a:spcBef>
                <a:spcPts val="0"/>
              </a:spcBef>
              <a:spcAft>
                <a:spcPts val="0"/>
              </a:spcAft>
              <a:buClr>
                <a:srgbClr val="000000"/>
              </a:buClr>
              <a:buSzPts val="3600"/>
              <a:buFont typeface="Arial"/>
              <a:buChar char="•"/>
            </a:pPr>
            <a:r>
              <a:rPr b="0" i="0" lang="en-US" sz="3600" u="none" cap="none" strike="noStrike">
                <a:solidFill>
                  <a:srgbClr val="000000"/>
                </a:solidFill>
                <a:latin typeface="Arial"/>
                <a:ea typeface="Arial"/>
                <a:cs typeface="Arial"/>
                <a:sym typeface="Arial"/>
              </a:rPr>
              <a:t>A </a:t>
            </a:r>
            <a:r>
              <a:rPr b="1" i="0" lang="en-US" sz="3600" u="none" cap="none" strike="noStrike">
                <a:solidFill>
                  <a:srgbClr val="000000"/>
                </a:solidFill>
                <a:latin typeface="Arial"/>
                <a:ea typeface="Arial"/>
                <a:cs typeface="Arial"/>
                <a:sym typeface="Arial"/>
              </a:rPr>
              <a:t>transracial placement </a:t>
            </a:r>
            <a:r>
              <a:rPr b="0" i="0" lang="en-US" sz="3600" u="none" cap="none" strike="noStrike">
                <a:solidFill>
                  <a:srgbClr val="000000"/>
                </a:solidFill>
                <a:latin typeface="Arial"/>
                <a:ea typeface="Arial"/>
                <a:cs typeface="Arial"/>
                <a:sym typeface="Arial"/>
              </a:rPr>
              <a:t>is when a </a:t>
            </a:r>
            <a:r>
              <a:rPr lang="en-US" sz="3600"/>
              <a:t>youth</a:t>
            </a:r>
            <a:r>
              <a:rPr b="0" i="0" lang="en-US" sz="3600" u="none" cap="none" strike="noStrike">
                <a:solidFill>
                  <a:srgbClr val="000000"/>
                </a:solidFill>
                <a:latin typeface="Arial"/>
                <a:ea typeface="Arial"/>
                <a:cs typeface="Arial"/>
                <a:sym typeface="Arial"/>
              </a:rPr>
              <a:t> is placed in the care of a foster or adoptive family that is of a different ethnicity from them. </a:t>
            </a:r>
            <a:endParaRPr b="0" i="0" sz="3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sz="3600"/>
          </a:p>
          <a:p>
            <a:pPr indent="-571500" lvl="0" marL="571500" marR="0" rtl="0" algn="l">
              <a:lnSpc>
                <a:spcPct val="100000"/>
              </a:lnSpc>
              <a:spcBef>
                <a:spcPts val="0"/>
              </a:spcBef>
              <a:spcAft>
                <a:spcPts val="0"/>
              </a:spcAft>
              <a:buClr>
                <a:srgbClr val="000000"/>
              </a:buClr>
              <a:buSzPts val="3600"/>
              <a:buFont typeface="Arial"/>
              <a:buChar char="•"/>
            </a:pPr>
            <a:r>
              <a:rPr b="0" i="0" lang="en-US" sz="3600" u="none" cap="none" strike="noStrike">
                <a:solidFill>
                  <a:srgbClr val="000000"/>
                </a:solidFill>
                <a:latin typeface="Arial"/>
                <a:ea typeface="Arial"/>
                <a:cs typeface="Arial"/>
                <a:sym typeface="Arial"/>
              </a:rPr>
              <a:t>Historically, </a:t>
            </a:r>
            <a:r>
              <a:rPr lang="en-US" sz="3600"/>
              <a:t>it</a:t>
            </a:r>
            <a:r>
              <a:rPr b="0" i="0" lang="en-US" sz="3600" u="none" cap="none" strike="noStrike">
                <a:solidFill>
                  <a:srgbClr val="000000"/>
                </a:solidFill>
                <a:latin typeface="Arial"/>
                <a:ea typeface="Arial"/>
                <a:cs typeface="Arial"/>
                <a:sym typeface="Arial"/>
              </a:rPr>
              <a:t> has been common</a:t>
            </a:r>
            <a:r>
              <a:rPr lang="en-US" sz="3600"/>
              <a:t> for</a:t>
            </a:r>
            <a:r>
              <a:rPr b="0" i="0" lang="en-US" sz="3600" u="none" cap="none" strike="noStrike">
                <a:solidFill>
                  <a:srgbClr val="000000"/>
                </a:solidFill>
                <a:latin typeface="Arial"/>
                <a:ea typeface="Arial"/>
                <a:cs typeface="Arial"/>
                <a:sym typeface="Arial"/>
              </a:rPr>
              <a:t> a black or dual heritage </a:t>
            </a:r>
            <a:r>
              <a:rPr lang="en-US" sz="3600"/>
              <a:t>youth</a:t>
            </a:r>
            <a:r>
              <a:rPr b="0" i="0" lang="en-US" sz="3600" u="none" cap="none" strike="noStrike">
                <a:solidFill>
                  <a:srgbClr val="000000"/>
                </a:solidFill>
                <a:latin typeface="Arial"/>
                <a:ea typeface="Arial"/>
                <a:cs typeface="Arial"/>
                <a:sym typeface="Arial"/>
              </a:rPr>
              <a:t> to be placed with a white family.</a:t>
            </a:r>
            <a:endParaRPr sz="3600"/>
          </a:p>
          <a:p>
            <a:pPr indent="0" lvl="0" marL="457200" marR="0" rtl="0" algn="l">
              <a:lnSpc>
                <a:spcPct val="100000"/>
              </a:lnSpc>
              <a:spcBef>
                <a:spcPts val="0"/>
              </a:spcBef>
              <a:spcAft>
                <a:spcPts val="0"/>
              </a:spcAft>
              <a:buNone/>
            </a:pPr>
            <a:r>
              <a:t/>
            </a:r>
            <a:endParaRPr sz="3600"/>
          </a:p>
          <a:p>
            <a:pPr indent="-571500" lvl="0" marL="571500" marR="0" rtl="0" algn="l">
              <a:lnSpc>
                <a:spcPct val="100000"/>
              </a:lnSpc>
              <a:spcBef>
                <a:spcPts val="0"/>
              </a:spcBef>
              <a:spcAft>
                <a:spcPts val="0"/>
              </a:spcAft>
              <a:buClr>
                <a:srgbClr val="000000"/>
              </a:buClr>
              <a:buSzPts val="3600"/>
              <a:buFont typeface="Arial"/>
              <a:buChar char="•"/>
            </a:pPr>
            <a:r>
              <a:rPr b="1" i="0" lang="en-US" sz="3600" u="none" cap="none" strike="noStrike">
                <a:solidFill>
                  <a:srgbClr val="000000"/>
                </a:solidFill>
                <a:latin typeface="Arial"/>
                <a:ea typeface="Arial"/>
                <a:cs typeface="Arial"/>
                <a:sym typeface="Arial"/>
              </a:rPr>
              <a:t>Culture</a:t>
            </a:r>
            <a:r>
              <a:rPr b="0" i="0" lang="en-US" sz="3600" u="none" cap="none" strike="noStrike">
                <a:solidFill>
                  <a:srgbClr val="000000"/>
                </a:solidFill>
                <a:latin typeface="Arial"/>
                <a:ea typeface="Arial"/>
                <a:cs typeface="Arial"/>
                <a:sym typeface="Arial"/>
              </a:rPr>
              <a:t> has been defined in many ways, sometimes interchangeably with diversity and multiculturalism. Generally, culture entails “those elements of a people’s history, tradition, values, and social organization that become implicitly or explicitly meaningful to the participants … in cross-cultural encounters” . It encompasses “the customs, habits, skills, technology, arts, values, ideology, science, and religious and political behavior of a group of people”</a:t>
            </a:r>
            <a:endParaRPr/>
          </a:p>
        </p:txBody>
      </p:sp>
      <p:pic>
        <p:nvPicPr>
          <p:cNvPr id="495" name="Google Shape;495;p176"/>
          <p:cNvPicPr preferRelativeResize="0"/>
          <p:nvPr/>
        </p:nvPicPr>
        <p:blipFill rotWithShape="1">
          <a:blip r:embed="rId3">
            <a:alphaModFix/>
          </a:blip>
          <a:srcRect b="0" l="0" r="0" t="0"/>
          <a:stretch/>
        </p:blipFill>
        <p:spPr>
          <a:xfrm>
            <a:off x="1030550" y="5879754"/>
            <a:ext cx="5217850" cy="397971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3"/>
          <p:cNvSpPr/>
          <p:nvPr>
            <p:ph idx="2" type="pic"/>
          </p:nvPr>
        </p:nvSpPr>
        <p:spPr>
          <a:xfrm>
            <a:off x="-1" y="-132414"/>
            <a:ext cx="16224069" cy="13716000"/>
          </a:xfrm>
          <a:prstGeom prst="rect">
            <a:avLst/>
          </a:prstGeom>
          <a:solidFill>
            <a:schemeClr val="accent5"/>
          </a:solidFill>
          <a:ln>
            <a:noFill/>
          </a:ln>
        </p:spPr>
        <p:txBody>
          <a:bodyPr anchorCtr="0" anchor="t" bIns="45700" lIns="91425" spcFirstLastPara="1" rIns="91425" wrap="square" tIns="45700">
            <a:noAutofit/>
          </a:bodyPr>
          <a:lstStyle/>
          <a:p>
            <a:pPr indent="-571500" lvl="0" marL="571500" marR="0" rtl="0" algn="l">
              <a:lnSpc>
                <a:spcPct val="90000"/>
              </a:lnSpc>
              <a:spcBef>
                <a:spcPts val="2000"/>
              </a:spcBef>
              <a:spcAft>
                <a:spcPts val="0"/>
              </a:spcAft>
              <a:buClr>
                <a:schemeClr val="lt1"/>
              </a:buClr>
              <a:buSzPts val="5600"/>
              <a:buFont typeface="Arial"/>
              <a:buChar char="•"/>
            </a:pPr>
            <a:r>
              <a:rPr b="1" i="0" lang="en-US" sz="3600" u="none" cap="none" strike="noStrike">
                <a:solidFill>
                  <a:schemeClr val="lt1"/>
                </a:solidFill>
                <a:latin typeface="Calibri"/>
                <a:ea typeface="Calibri"/>
                <a:cs typeface="Calibri"/>
                <a:sym typeface="Calibri"/>
              </a:rPr>
              <a:t>The English Poor Law</a:t>
            </a:r>
            <a:r>
              <a:rPr b="0" i="0" lang="en-US" sz="3600" u="none" cap="none" strike="noStrike">
                <a:solidFill>
                  <a:schemeClr val="lt1"/>
                </a:solidFill>
                <a:latin typeface="Calibri"/>
                <a:ea typeface="Calibri"/>
                <a:cs typeface="Calibri"/>
                <a:sym typeface="Calibri"/>
              </a:rPr>
              <a:t>, lead to development and eventual regulation of family foster care in the United States. In 1562, these laws allowed the placement of poor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into foster care until they came of age. </a:t>
            </a:r>
            <a:endParaRPr/>
          </a:p>
          <a:p>
            <a:pPr indent="-571500" lvl="0" marL="571500" marR="0" rtl="0" algn="l">
              <a:lnSpc>
                <a:spcPct val="90000"/>
              </a:lnSpc>
              <a:spcBef>
                <a:spcPts val="2000"/>
              </a:spcBef>
              <a:spcAft>
                <a:spcPts val="0"/>
              </a:spcAft>
              <a:buClr>
                <a:schemeClr val="lt1"/>
              </a:buClr>
              <a:buSzPts val="5600"/>
              <a:buFont typeface="Arial"/>
              <a:buChar char="•"/>
            </a:pPr>
            <a:r>
              <a:rPr b="0" i="0" lang="en-US" sz="3600" u="none" cap="none" strike="noStrike">
                <a:solidFill>
                  <a:schemeClr val="lt1"/>
                </a:solidFill>
                <a:latin typeface="Calibri"/>
                <a:ea typeface="Calibri"/>
                <a:cs typeface="Calibri"/>
                <a:sym typeface="Calibri"/>
              </a:rPr>
              <a:t>In 1853, Charles Loring Brace began the free foster. Brace was concerned about the large number of immigrant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sleeping in the streets of New York. He devised a plan to provide them homes by advertising in the South and West for families willing to provide free homes for these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whether for charitable reasons or whatever help these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could be to them.</a:t>
            </a:r>
            <a:endParaRPr/>
          </a:p>
          <a:p>
            <a:pPr indent="-571500" lvl="0" marL="571500" marR="0" rtl="0" algn="l">
              <a:lnSpc>
                <a:spcPct val="90000"/>
              </a:lnSpc>
              <a:spcBef>
                <a:spcPts val="2000"/>
              </a:spcBef>
              <a:spcAft>
                <a:spcPts val="0"/>
              </a:spcAft>
              <a:buClr>
                <a:schemeClr val="lt1"/>
              </a:buClr>
              <a:buSzPts val="5600"/>
              <a:buFont typeface="Arial"/>
              <a:buChar char="•"/>
            </a:pPr>
            <a:r>
              <a:rPr b="0" i="0" lang="en-US" sz="3600" u="none" cap="none" strike="noStrike">
                <a:solidFill>
                  <a:schemeClr val="lt1"/>
                </a:solidFill>
                <a:latin typeface="Calibri"/>
                <a:ea typeface="Calibri"/>
                <a:cs typeface="Calibri"/>
                <a:sym typeface="Calibri"/>
              </a:rPr>
              <a:t>In the 1970s and 1980s, the scarcity of African American foster families and the disproportionate numbers of African American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in foster care (US DHHS, 2002) were the impetus behind new legislation regarding transracial foster and adoptive placements. </a:t>
            </a:r>
            <a:endParaRPr/>
          </a:p>
          <a:p>
            <a:pPr indent="-571500" lvl="0" marL="571500" marR="0" rtl="0" algn="l">
              <a:lnSpc>
                <a:spcPct val="90000"/>
              </a:lnSpc>
              <a:spcBef>
                <a:spcPts val="2000"/>
              </a:spcBef>
              <a:spcAft>
                <a:spcPts val="0"/>
              </a:spcAft>
              <a:buClr>
                <a:schemeClr val="lt1"/>
              </a:buClr>
              <a:buSzPts val="5600"/>
              <a:buFont typeface="Arial"/>
              <a:buChar char="•"/>
            </a:pPr>
            <a:r>
              <a:rPr b="0" i="0" lang="en-US" sz="3600" u="none" cap="none" strike="noStrike">
                <a:solidFill>
                  <a:schemeClr val="lt1"/>
                </a:solidFill>
                <a:latin typeface="Calibri"/>
                <a:ea typeface="Calibri"/>
                <a:cs typeface="Calibri"/>
                <a:sym typeface="Calibri"/>
              </a:rPr>
              <a:t>The </a:t>
            </a:r>
            <a:r>
              <a:rPr b="1" i="0" lang="en-US" sz="3600" u="none" cap="none" strike="noStrike">
                <a:solidFill>
                  <a:schemeClr val="lt1"/>
                </a:solidFill>
                <a:latin typeface="Calibri"/>
                <a:ea typeface="Calibri"/>
                <a:cs typeface="Calibri"/>
                <a:sym typeface="Calibri"/>
              </a:rPr>
              <a:t>Adoption Assistance and </a:t>
            </a:r>
            <a:r>
              <a:rPr b="1" lang="en-US" sz="3600">
                <a:solidFill>
                  <a:schemeClr val="lt1"/>
                </a:solidFill>
              </a:rPr>
              <a:t>youth</a:t>
            </a:r>
            <a:r>
              <a:rPr b="1" i="0" lang="en-US" sz="3600" u="none" cap="none" strike="noStrike">
                <a:solidFill>
                  <a:schemeClr val="lt1"/>
                </a:solidFill>
                <a:latin typeface="Calibri"/>
                <a:ea typeface="Calibri"/>
                <a:cs typeface="Calibri"/>
                <a:sym typeface="Calibri"/>
              </a:rPr>
              <a:t> Welfare Act of 1980 </a:t>
            </a:r>
            <a:r>
              <a:rPr b="0" i="0" lang="en-US" sz="3600" u="none" cap="none" strike="noStrike">
                <a:solidFill>
                  <a:schemeClr val="lt1"/>
                </a:solidFill>
                <a:latin typeface="Calibri"/>
                <a:ea typeface="Calibri"/>
                <a:cs typeface="Calibri"/>
                <a:sym typeface="Calibri"/>
              </a:rPr>
              <a:t>was to ensure that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in foster care were placed in homes as the result of a thoughtful planning process we now know as permanency planning.</a:t>
            </a:r>
            <a:endParaRPr/>
          </a:p>
          <a:p>
            <a:pPr indent="-571500" lvl="0" marL="571500" marR="0" rtl="0" algn="l">
              <a:lnSpc>
                <a:spcPct val="90000"/>
              </a:lnSpc>
              <a:spcBef>
                <a:spcPts val="2000"/>
              </a:spcBef>
              <a:spcAft>
                <a:spcPts val="0"/>
              </a:spcAft>
              <a:buClr>
                <a:schemeClr val="lt1"/>
              </a:buClr>
              <a:buSzPts val="5600"/>
              <a:buFont typeface="Arial"/>
              <a:buChar char="•"/>
            </a:pPr>
            <a:r>
              <a:rPr b="0" i="0" lang="en-US" sz="3600" u="none" cap="none" strike="noStrike">
                <a:solidFill>
                  <a:schemeClr val="lt1"/>
                </a:solidFill>
                <a:latin typeface="Calibri"/>
                <a:ea typeface="Calibri"/>
                <a:cs typeface="Calibri"/>
                <a:sym typeface="Calibri"/>
              </a:rPr>
              <a:t> In 1998, of the 560,000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in foster care, 34% were Caucasian, 44% were African American, 15% were Hispanic, 2% were Native American, 1% were Asian, and 4% was unknown.</a:t>
            </a:r>
            <a:endParaRPr b="0" i="0" sz="3600" u="none" cap="none" strike="noStrike">
              <a:solidFill>
                <a:schemeClr val="lt1"/>
              </a:solidFill>
              <a:latin typeface="Calibri"/>
              <a:ea typeface="Calibri"/>
              <a:cs typeface="Calibri"/>
              <a:sym typeface="Calibri"/>
            </a:endParaRPr>
          </a:p>
        </p:txBody>
      </p:sp>
      <p:pic>
        <p:nvPicPr>
          <p:cNvPr id="502" name="Google Shape;502;p3"/>
          <p:cNvPicPr preferRelativeResize="0"/>
          <p:nvPr/>
        </p:nvPicPr>
        <p:blipFill rotWithShape="1">
          <a:blip r:embed="rId3">
            <a:alphaModFix amt="65000"/>
          </a:blip>
          <a:srcRect b="0" l="0" r="0" t="0"/>
          <a:stretch/>
        </p:blipFill>
        <p:spPr>
          <a:xfrm>
            <a:off x="18145977" y="2676351"/>
            <a:ext cx="6249888" cy="6249888"/>
          </a:xfrm>
          <a:prstGeom prst="rect">
            <a:avLst/>
          </a:prstGeom>
          <a:noFill/>
          <a:ln>
            <a:noFill/>
          </a:ln>
        </p:spPr>
      </p:pic>
      <p:sp>
        <p:nvSpPr>
          <p:cNvPr id="503" name="Google Shape;503;p3"/>
          <p:cNvSpPr txBox="1"/>
          <p:nvPr/>
        </p:nvSpPr>
        <p:spPr>
          <a:xfrm>
            <a:off x="16224069" y="132414"/>
            <a:ext cx="8667932" cy="4247276"/>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10000"/>
              <a:buFont typeface="Arial"/>
              <a:buNone/>
            </a:pPr>
            <a:r>
              <a:rPr b="0" i="0" lang="en-US" sz="10000" u="none" cap="none" strike="noStrike">
                <a:solidFill>
                  <a:srgbClr val="A97200"/>
                </a:solidFill>
                <a:latin typeface="Arial"/>
                <a:ea typeface="Arial"/>
                <a:cs typeface="Arial"/>
                <a:sym typeface="Arial"/>
              </a:rPr>
              <a:t>Transcultural Foster Care: History</a:t>
            </a:r>
            <a:endParaRPr b="0" i="0" sz="1400" u="none" cap="none" strike="noStrike">
              <a:solidFill>
                <a:srgbClr val="A972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8" name="Shape 508"/>
        <p:cNvGrpSpPr/>
        <p:nvPr/>
      </p:nvGrpSpPr>
      <p:grpSpPr>
        <a:xfrm>
          <a:off x="0" y="0"/>
          <a:ext cx="0" cy="0"/>
          <a:chOff x="0" y="0"/>
          <a:chExt cx="0" cy="0"/>
        </a:xfrm>
      </p:grpSpPr>
      <p:sp>
        <p:nvSpPr>
          <p:cNvPr id="509" name="Google Shape;509;p4"/>
          <p:cNvSpPr txBox="1"/>
          <p:nvPr/>
        </p:nvSpPr>
        <p:spPr>
          <a:xfrm>
            <a:off x="530363" y="312541"/>
            <a:ext cx="9756776" cy="5078273"/>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12000"/>
              <a:buFont typeface="Arial"/>
              <a:buNone/>
            </a:pPr>
            <a:r>
              <a:rPr b="0" i="0" lang="en-US" sz="12000" u="none" cap="none" strike="noStrike">
                <a:solidFill>
                  <a:schemeClr val="dk1"/>
                </a:solidFill>
                <a:latin typeface="Arial"/>
                <a:ea typeface="Arial"/>
                <a:cs typeface="Arial"/>
                <a:sym typeface="Arial"/>
              </a:rPr>
              <a:t>Transcultural Foster Care: Currently </a:t>
            </a:r>
            <a:endParaRPr b="0" i="0" sz="1400" u="none" cap="none" strike="noStrike">
              <a:solidFill>
                <a:srgbClr val="000000"/>
              </a:solidFill>
              <a:latin typeface="Arial"/>
              <a:ea typeface="Arial"/>
              <a:cs typeface="Arial"/>
              <a:sym typeface="Arial"/>
            </a:endParaRPr>
          </a:p>
        </p:txBody>
      </p:sp>
      <p:sp>
        <p:nvSpPr>
          <p:cNvPr id="510" name="Google Shape;510;p4"/>
          <p:cNvSpPr/>
          <p:nvPr>
            <p:ph idx="2" type="pic"/>
          </p:nvPr>
        </p:nvSpPr>
        <p:spPr>
          <a:xfrm>
            <a:off x="11077303" y="0"/>
            <a:ext cx="13309874" cy="13716000"/>
          </a:xfrm>
          <a:prstGeom prst="rect">
            <a:avLst/>
          </a:prstGeom>
          <a:solidFill>
            <a:schemeClr val="accent5"/>
          </a:solidFill>
          <a:ln>
            <a:noFill/>
          </a:ln>
        </p:spPr>
        <p:txBody>
          <a:bodyPr anchorCtr="0" anchor="t" bIns="45700" lIns="91425" spcFirstLastPara="1" rIns="91425" wrap="square" tIns="45700">
            <a:noAutofit/>
          </a:bodyPr>
          <a:lstStyle/>
          <a:p>
            <a:pPr indent="-571500" lvl="0" marL="571500" marR="0" rtl="0" algn="l">
              <a:lnSpc>
                <a:spcPct val="90000"/>
              </a:lnSpc>
              <a:spcBef>
                <a:spcPts val="2000"/>
              </a:spcBef>
              <a:spcAft>
                <a:spcPts val="0"/>
              </a:spcAft>
              <a:buClr>
                <a:schemeClr val="lt1"/>
              </a:buClr>
              <a:buSzPts val="5600"/>
              <a:buFont typeface="Courier New"/>
              <a:buChar char="o"/>
            </a:pPr>
            <a:r>
              <a:rPr b="0" i="0" lang="en-US" sz="3600" u="none" cap="none" strike="noStrike">
                <a:solidFill>
                  <a:schemeClr val="lt1"/>
                </a:solidFill>
                <a:latin typeface="Calibri"/>
                <a:ea typeface="Calibri"/>
                <a:cs typeface="Calibri"/>
                <a:sym typeface="Calibri"/>
              </a:rPr>
              <a:t>Given the increased number of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from racialized groups requiring foster care and the decreasing number of foster parents from racialized groups, transcultural foster placements are on the rise. Addressing racial and cultural diversities within the context of transcultural foster care placements is one of the most pressing dilemmas of contemporary </a:t>
            </a:r>
            <a:r>
              <a:rPr lang="en-US" sz="3600">
                <a:solidFill>
                  <a:schemeClr val="lt1"/>
                </a:solidFill>
              </a:rPr>
              <a:t>youth</a:t>
            </a:r>
            <a:r>
              <a:rPr b="0" i="0" lang="en-US" sz="3600" u="none" cap="none" strike="noStrike">
                <a:solidFill>
                  <a:schemeClr val="lt1"/>
                </a:solidFill>
                <a:latin typeface="Calibri"/>
                <a:ea typeface="Calibri"/>
                <a:cs typeface="Calibri"/>
                <a:sym typeface="Calibri"/>
              </a:rPr>
              <a:t> protection practice.</a:t>
            </a:r>
            <a:endParaRPr/>
          </a:p>
          <a:p>
            <a:pPr indent="0" lvl="0" marL="0" marR="0" rtl="0" algn="l">
              <a:lnSpc>
                <a:spcPct val="90000"/>
              </a:lnSpc>
              <a:spcBef>
                <a:spcPts val="2000"/>
              </a:spcBef>
              <a:spcAft>
                <a:spcPts val="0"/>
              </a:spcAft>
              <a:buClr>
                <a:schemeClr val="lt1"/>
              </a:buClr>
              <a:buSzPts val="5600"/>
              <a:buFont typeface="Arial"/>
              <a:buNone/>
            </a:pPr>
            <a:r>
              <a:t/>
            </a:r>
            <a:endParaRPr b="0" i="0" sz="3600" u="none" cap="none" strike="noStrike">
              <a:solidFill>
                <a:schemeClr val="lt1"/>
              </a:solidFill>
              <a:latin typeface="Calibri"/>
              <a:ea typeface="Calibri"/>
              <a:cs typeface="Calibri"/>
              <a:sym typeface="Calibri"/>
            </a:endParaRPr>
          </a:p>
          <a:p>
            <a:pPr indent="0" lvl="0" marL="0" marR="0" rtl="0" algn="l">
              <a:lnSpc>
                <a:spcPct val="90000"/>
              </a:lnSpc>
              <a:spcBef>
                <a:spcPts val="2000"/>
              </a:spcBef>
              <a:spcAft>
                <a:spcPts val="0"/>
              </a:spcAft>
              <a:buClr>
                <a:schemeClr val="lt1"/>
              </a:buClr>
              <a:buSzPts val="5600"/>
              <a:buFont typeface="Arial"/>
              <a:buNone/>
            </a:pPr>
            <a:r>
              <a:t/>
            </a:r>
            <a:endParaRPr b="0" i="0" sz="3600" u="none" cap="none" strike="noStrike">
              <a:solidFill>
                <a:schemeClr val="lt1"/>
              </a:solidFill>
              <a:latin typeface="Calibri"/>
              <a:ea typeface="Calibri"/>
              <a:cs typeface="Calibri"/>
              <a:sym typeface="Calibri"/>
            </a:endParaRPr>
          </a:p>
          <a:p>
            <a:pPr indent="0" lvl="0" marL="0" marR="0" rtl="0" algn="l">
              <a:lnSpc>
                <a:spcPct val="90000"/>
              </a:lnSpc>
              <a:spcBef>
                <a:spcPts val="2000"/>
              </a:spcBef>
              <a:spcAft>
                <a:spcPts val="0"/>
              </a:spcAft>
              <a:buClr>
                <a:schemeClr val="lt1"/>
              </a:buClr>
              <a:buSzPts val="5600"/>
              <a:buFont typeface="Arial"/>
              <a:buNone/>
            </a:pPr>
            <a:r>
              <a:rPr b="0" i="0" lang="en-US" sz="3600" u="none" cap="none" strike="noStrike">
                <a:solidFill>
                  <a:schemeClr val="lt1"/>
                </a:solidFill>
                <a:latin typeface="Calibri"/>
                <a:ea typeface="Calibri"/>
                <a:cs typeface="Calibri"/>
                <a:sym typeface="Calibri"/>
              </a:rPr>
              <a:t>Ethnicity of foster parents in the foster system. </a:t>
            </a:r>
            <a:endParaRPr b="0" i="0" sz="3600" u="none" cap="none" strike="noStrike">
              <a:solidFill>
                <a:schemeClr val="lt1"/>
              </a:solidFill>
              <a:latin typeface="Calibri"/>
              <a:ea typeface="Calibri"/>
              <a:cs typeface="Calibri"/>
              <a:sym typeface="Calibri"/>
            </a:endParaRPr>
          </a:p>
        </p:txBody>
      </p:sp>
      <p:pic>
        <p:nvPicPr>
          <p:cNvPr id="511" name="Google Shape;511;p4"/>
          <p:cNvPicPr preferRelativeResize="0"/>
          <p:nvPr/>
        </p:nvPicPr>
        <p:blipFill rotWithShape="1">
          <a:blip r:embed="rId3">
            <a:alphaModFix/>
          </a:blip>
          <a:srcRect b="0" l="0" r="0" t="0"/>
          <a:stretch/>
        </p:blipFill>
        <p:spPr>
          <a:xfrm>
            <a:off x="1605733" y="5958024"/>
            <a:ext cx="7015753" cy="7034766"/>
          </a:xfrm>
          <a:prstGeom prst="rect">
            <a:avLst/>
          </a:prstGeom>
          <a:noFill/>
          <a:ln>
            <a:noFill/>
          </a:ln>
        </p:spPr>
      </p:pic>
      <p:pic>
        <p:nvPicPr>
          <p:cNvPr id="512" name="Google Shape;512;p4"/>
          <p:cNvPicPr preferRelativeResize="0"/>
          <p:nvPr/>
        </p:nvPicPr>
        <p:blipFill rotWithShape="1">
          <a:blip r:embed="rId4">
            <a:alphaModFix/>
          </a:blip>
          <a:srcRect b="0" l="0" r="0" t="0"/>
          <a:stretch/>
        </p:blipFill>
        <p:spPr>
          <a:xfrm>
            <a:off x="11506699" y="5958024"/>
            <a:ext cx="12032570" cy="717141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6" name="Shape 516"/>
        <p:cNvGrpSpPr/>
        <p:nvPr/>
      </p:nvGrpSpPr>
      <p:grpSpPr>
        <a:xfrm>
          <a:off x="0" y="0"/>
          <a:ext cx="0" cy="0"/>
          <a:chOff x="0" y="0"/>
          <a:chExt cx="0" cy="0"/>
        </a:xfrm>
      </p:grpSpPr>
      <p:sp>
        <p:nvSpPr>
          <p:cNvPr id="517" name="Google Shape;517;p5"/>
          <p:cNvSpPr txBox="1"/>
          <p:nvPr/>
        </p:nvSpPr>
        <p:spPr>
          <a:xfrm>
            <a:off x="748935" y="503679"/>
            <a:ext cx="8630195" cy="1269538"/>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8500"/>
              <a:buFont typeface="Arial"/>
              <a:buNone/>
            </a:pPr>
            <a:r>
              <a:rPr b="0" i="0" lang="en-US" sz="8500" u="none" cap="none" strike="noStrike">
                <a:solidFill>
                  <a:schemeClr val="dk1"/>
                </a:solidFill>
                <a:latin typeface="Arial"/>
                <a:ea typeface="Arial"/>
                <a:cs typeface="Arial"/>
                <a:sym typeface="Arial"/>
              </a:rPr>
              <a:t>Cultural Identity  </a:t>
            </a:r>
            <a:endParaRPr b="0" i="0" sz="1400" u="none" cap="none" strike="noStrike">
              <a:solidFill>
                <a:srgbClr val="000000"/>
              </a:solidFill>
              <a:latin typeface="Arial"/>
              <a:ea typeface="Arial"/>
              <a:cs typeface="Arial"/>
              <a:sym typeface="Arial"/>
            </a:endParaRPr>
          </a:p>
        </p:txBody>
      </p:sp>
      <p:sp>
        <p:nvSpPr>
          <p:cNvPr id="518" name="Google Shape;518;p5"/>
          <p:cNvSpPr/>
          <p:nvPr/>
        </p:nvSpPr>
        <p:spPr>
          <a:xfrm>
            <a:off x="-1" y="4563291"/>
            <a:ext cx="748937" cy="4580709"/>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sp>
        <p:nvSpPr>
          <p:cNvPr id="519" name="Google Shape;519;p5"/>
          <p:cNvSpPr txBox="1"/>
          <p:nvPr/>
        </p:nvSpPr>
        <p:spPr>
          <a:xfrm>
            <a:off x="748935" y="2238249"/>
            <a:ext cx="23235000" cy="9266100"/>
          </a:xfrm>
          <a:prstGeom prst="rect">
            <a:avLst/>
          </a:prstGeom>
          <a:noFill/>
          <a:ln>
            <a:noFill/>
          </a:ln>
        </p:spPr>
        <p:txBody>
          <a:bodyPr anchorCtr="0" anchor="t" bIns="45700" lIns="91425" spcFirstLastPara="1" rIns="91425" wrap="square" tIns="45700">
            <a:spAutoFit/>
          </a:bodyPr>
          <a:lstStyle/>
          <a:p>
            <a:pPr indent="-571500" lvl="0" marL="571500" marR="0" rtl="0" algn="l">
              <a:lnSpc>
                <a:spcPct val="100000"/>
              </a:lnSpc>
              <a:spcBef>
                <a:spcPts val="0"/>
              </a:spcBef>
              <a:spcAft>
                <a:spcPts val="0"/>
              </a:spcAft>
              <a:buClr>
                <a:srgbClr val="000000"/>
              </a:buClr>
              <a:buSzPts val="3600"/>
              <a:buFont typeface="Courier New"/>
              <a:buChar char="o"/>
            </a:pPr>
            <a:r>
              <a:rPr b="1" i="0" lang="en-US" sz="3600" u="none" cap="none" strike="noStrike">
                <a:solidFill>
                  <a:srgbClr val="000000"/>
                </a:solidFill>
                <a:latin typeface="Arial"/>
                <a:ea typeface="Arial"/>
                <a:cs typeface="Arial"/>
                <a:sym typeface="Arial"/>
              </a:rPr>
              <a:t>Strong cultural identity contributes to mental health resilience</a:t>
            </a:r>
            <a:r>
              <a:rPr b="0" i="0" lang="en-US" sz="3600" u="none" cap="none" strike="noStrike">
                <a:solidFill>
                  <a:srgbClr val="000000"/>
                </a:solidFill>
                <a:latin typeface="Arial"/>
                <a:ea typeface="Arial"/>
                <a:cs typeface="Arial"/>
                <a:sym typeface="Arial"/>
              </a:rPr>
              <a:t>, higher levels of social well-being, and improved coping skills, among other benefits. Foster youth face and deal with trauma, changing home environments, and lower levels of social well-being than the general population. Often, due to this disruption, former foster youth have lower cultural identity strength than those who did not experience foster care. </a:t>
            </a:r>
            <a:r>
              <a:rPr lang="en-US" sz="3600"/>
              <a:t>youth</a:t>
            </a:r>
            <a:r>
              <a:rPr b="0" i="0" lang="en-US" sz="3600" u="none" cap="none" strike="noStrike">
                <a:solidFill>
                  <a:srgbClr val="000000"/>
                </a:solidFill>
                <a:latin typeface="Arial"/>
                <a:ea typeface="Arial"/>
                <a:cs typeface="Arial"/>
                <a:sym typeface="Arial"/>
              </a:rPr>
              <a:t> welfare practitioners must examine how they can best support strong cultural identity in foster youth.</a:t>
            </a:r>
            <a:endParaRPr/>
          </a:p>
          <a:p>
            <a:pPr indent="-571500" lvl="0" marL="571500" marR="0" rtl="0" algn="l">
              <a:lnSpc>
                <a:spcPct val="100000"/>
              </a:lnSpc>
              <a:spcBef>
                <a:spcPts val="1200"/>
              </a:spcBef>
              <a:spcAft>
                <a:spcPts val="0"/>
              </a:spcAft>
              <a:buClr>
                <a:srgbClr val="000000"/>
              </a:buClr>
              <a:buSzPts val="3600"/>
              <a:buFont typeface="Courier New"/>
              <a:buChar char="o"/>
            </a:pPr>
            <a:r>
              <a:rPr b="0" i="0" lang="en-US" sz="3600" u="none" cap="none" strike="noStrike">
                <a:solidFill>
                  <a:srgbClr val="000000"/>
                </a:solidFill>
                <a:latin typeface="Arial"/>
                <a:ea typeface="Arial"/>
                <a:cs typeface="Arial"/>
                <a:sym typeface="Arial"/>
              </a:rPr>
              <a:t>A 2015 study showed 20% of foster youth changed their ethnic identity when asked how they identified over a five-year period, which is twice as high as non-foster youth. Additionally, ethnic identity is most often mismatched between how youth self identify, how the county identifies them, and how the school has classified them. The study notes the problem of having weak cultural identity and underscores the need to increase fundamental support for youth to maintain a strong identity, for “ethnic identity is essential for promoting youth well-being and success. The mismatch of ethnic identity between the youth and the bureaucracy that guides them leads to missed resources or missed opportunities to educate foster parents on how best to support the youth.</a:t>
            </a:r>
            <a:endParaRPr/>
          </a:p>
          <a:p>
            <a:pPr indent="-571500" lvl="0" marL="571500" marR="0" rtl="0" algn="l">
              <a:lnSpc>
                <a:spcPct val="100000"/>
              </a:lnSpc>
              <a:spcBef>
                <a:spcPts val="1200"/>
              </a:spcBef>
              <a:spcAft>
                <a:spcPts val="0"/>
              </a:spcAft>
              <a:buClr>
                <a:srgbClr val="000000"/>
              </a:buClr>
              <a:buSzPts val="3600"/>
              <a:buFont typeface="Courier New"/>
              <a:buChar char="o"/>
            </a:pPr>
            <a:r>
              <a:rPr b="0" i="0" lang="en-US" sz="3600" u="none" cap="none" strike="noStrike">
                <a:solidFill>
                  <a:srgbClr val="000000"/>
                </a:solidFill>
                <a:latin typeface="Arial"/>
                <a:ea typeface="Arial"/>
                <a:cs typeface="Arial"/>
                <a:sym typeface="Arial"/>
              </a:rPr>
              <a:t>Over 60% of </a:t>
            </a:r>
            <a:r>
              <a:rPr lang="en-US" sz="3600"/>
              <a:t>youth</a:t>
            </a:r>
            <a:r>
              <a:rPr b="0" i="0" lang="en-US" sz="3600" u="none" cap="none" strike="noStrike">
                <a:solidFill>
                  <a:srgbClr val="000000"/>
                </a:solidFill>
                <a:latin typeface="Arial"/>
                <a:ea typeface="Arial"/>
                <a:cs typeface="Arial"/>
                <a:sym typeface="Arial"/>
              </a:rPr>
              <a:t> in foster care have psychiatric disorders including depression and anxiety.[9] While there are many contributing factors to mental health, strong cultural identity helps the </a:t>
            </a:r>
            <a:r>
              <a:rPr lang="en-US" sz="3600"/>
              <a:t>youth</a:t>
            </a:r>
            <a:r>
              <a:rPr b="0" i="0" lang="en-US" sz="3600" u="none" cap="none" strike="noStrike">
                <a:solidFill>
                  <a:srgbClr val="000000"/>
                </a:solidFill>
                <a:latin typeface="Arial"/>
                <a:ea typeface="Arial"/>
                <a:cs typeface="Arial"/>
                <a:sym typeface="Arial"/>
              </a:rPr>
              <a:t> deal with adverse experiences and transitions and can reduce depression and anxiety.</a:t>
            </a:r>
            <a:endParaRPr b="0" i="0" sz="36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4" name="Shape 524"/>
        <p:cNvGrpSpPr/>
        <p:nvPr/>
      </p:nvGrpSpPr>
      <p:grpSpPr>
        <a:xfrm>
          <a:off x="0" y="0"/>
          <a:ext cx="0" cy="0"/>
          <a:chOff x="0" y="0"/>
          <a:chExt cx="0" cy="0"/>
        </a:xfrm>
      </p:grpSpPr>
      <p:sp>
        <p:nvSpPr>
          <p:cNvPr id="525" name="Google Shape;525;p7"/>
          <p:cNvSpPr txBox="1"/>
          <p:nvPr/>
        </p:nvSpPr>
        <p:spPr>
          <a:xfrm>
            <a:off x="18175263" y="4484187"/>
            <a:ext cx="4777270" cy="286192"/>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6" name="Google Shape;526;p7"/>
          <p:cNvSpPr/>
          <p:nvPr>
            <p:ph idx="2" type="pic"/>
          </p:nvPr>
        </p:nvSpPr>
        <p:spPr>
          <a:xfrm flipH="1">
            <a:off x="-8779200" y="-481375"/>
            <a:ext cx="8779200" cy="144891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ctr">
              <a:lnSpc>
                <a:spcPct val="90000"/>
              </a:lnSpc>
              <a:spcBef>
                <a:spcPts val="2000"/>
              </a:spcBef>
              <a:spcAft>
                <a:spcPts val="0"/>
              </a:spcAft>
              <a:buClr>
                <a:schemeClr val="dk1"/>
              </a:buClr>
              <a:buSzPts val="5600"/>
              <a:buFont typeface="Arial"/>
              <a:buNone/>
            </a:pPr>
            <a:r>
              <a:rPr lang="en-US" sz="6000">
                <a:solidFill>
                  <a:schemeClr val="accent4"/>
                </a:solidFill>
              </a:rPr>
              <a:t>Youth Unlimited, Inc</a:t>
            </a:r>
            <a:r>
              <a:rPr lang="en-US">
                <a:solidFill>
                  <a:schemeClr val="accent4"/>
                </a:solidFill>
              </a:rPr>
              <a:t>.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t/>
            </a:r>
            <a:endParaRPr>
              <a:solidFill>
                <a:schemeClr val="accent4"/>
              </a:solidFill>
            </a:endParaRPr>
          </a:p>
          <a:p>
            <a:pPr indent="0" lvl="0" marL="0" marR="0" rtl="0" algn="l">
              <a:lnSpc>
                <a:spcPct val="90000"/>
              </a:lnSpc>
              <a:spcBef>
                <a:spcPts val="2000"/>
              </a:spcBef>
              <a:spcAft>
                <a:spcPts val="0"/>
              </a:spcAft>
              <a:buClr>
                <a:schemeClr val="dk1"/>
              </a:buClr>
              <a:buSzPts val="5600"/>
              <a:buFont typeface="Arial"/>
              <a:buNone/>
            </a:pPr>
            <a:r>
              <a:rPr lang="en-US">
                <a:solidFill>
                  <a:schemeClr val="accent4"/>
                </a:solidFill>
              </a:rPr>
              <a:t>Bring. Give. Share.</a:t>
            </a:r>
            <a:endParaRPr>
              <a:solidFill>
                <a:schemeClr val="accent4"/>
              </a:solidFill>
            </a:endParaRPr>
          </a:p>
        </p:txBody>
      </p:sp>
      <p:pic>
        <p:nvPicPr>
          <p:cNvPr id="527" name="Google Shape;527;p7"/>
          <p:cNvPicPr preferRelativeResize="0"/>
          <p:nvPr/>
        </p:nvPicPr>
        <p:blipFill rotWithShape="1">
          <a:blip r:embed="rId3">
            <a:alphaModFix amt="65000"/>
          </a:blip>
          <a:srcRect b="0" l="0" r="0" t="0"/>
          <a:stretch/>
        </p:blipFill>
        <p:spPr>
          <a:xfrm>
            <a:off x="-4349675" y="8245575"/>
            <a:ext cx="4904928" cy="4904952"/>
          </a:xfrm>
          <a:prstGeom prst="rect">
            <a:avLst/>
          </a:prstGeom>
          <a:noFill/>
          <a:ln>
            <a:noFill/>
          </a:ln>
        </p:spPr>
      </p:pic>
      <p:sp>
        <p:nvSpPr>
          <p:cNvPr id="528" name="Google Shape;528;p7"/>
          <p:cNvSpPr txBox="1"/>
          <p:nvPr/>
        </p:nvSpPr>
        <p:spPr>
          <a:xfrm>
            <a:off x="-100" y="0"/>
            <a:ext cx="24387300" cy="2555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8000" u="none" cap="none" strike="noStrike">
                <a:solidFill>
                  <a:srgbClr val="A97200"/>
                </a:solidFill>
                <a:latin typeface="Arial"/>
                <a:ea typeface="Arial"/>
                <a:cs typeface="Arial"/>
                <a:sym typeface="Arial"/>
              </a:rPr>
              <a:t>How to Honor and Support Your Youth</a:t>
            </a:r>
            <a:r>
              <a:rPr lang="en-US" sz="8000">
                <a:solidFill>
                  <a:srgbClr val="A97200"/>
                </a:solidFill>
              </a:rPr>
              <a:t>’</a:t>
            </a:r>
            <a:r>
              <a:rPr b="0" i="0" lang="en-US" sz="8000" u="none" cap="none" strike="noStrike">
                <a:solidFill>
                  <a:srgbClr val="A97200"/>
                </a:solidFill>
                <a:latin typeface="Arial"/>
                <a:ea typeface="Arial"/>
                <a:cs typeface="Arial"/>
                <a:sym typeface="Arial"/>
              </a:rPr>
              <a:t>s Culture</a:t>
            </a:r>
            <a:endParaRPr/>
          </a:p>
          <a:p>
            <a:pPr indent="0" lvl="0" marL="0" marR="0" rtl="0" algn="l">
              <a:lnSpc>
                <a:spcPct val="100000"/>
              </a:lnSpc>
              <a:spcBef>
                <a:spcPts val="0"/>
              </a:spcBef>
              <a:spcAft>
                <a:spcPts val="0"/>
              </a:spcAft>
              <a:buNone/>
            </a:pPr>
            <a:r>
              <a:t/>
            </a:r>
            <a:endParaRPr b="0" i="0" sz="8000" u="none" cap="none" strike="noStrike">
              <a:solidFill>
                <a:srgbClr val="000000"/>
              </a:solidFill>
              <a:latin typeface="Arial"/>
              <a:ea typeface="Arial"/>
              <a:cs typeface="Arial"/>
              <a:sym typeface="Arial"/>
            </a:endParaRPr>
          </a:p>
        </p:txBody>
      </p:sp>
      <p:sp>
        <p:nvSpPr>
          <p:cNvPr id="529" name="Google Shape;529;p7"/>
          <p:cNvSpPr txBox="1"/>
          <p:nvPr/>
        </p:nvSpPr>
        <p:spPr>
          <a:xfrm>
            <a:off x="371175" y="1753375"/>
            <a:ext cx="23575200" cy="10620600"/>
          </a:xfrm>
          <a:prstGeom prst="rect">
            <a:avLst/>
          </a:prstGeom>
          <a:noFill/>
          <a:ln>
            <a:noFill/>
          </a:ln>
        </p:spPr>
        <p:txBody>
          <a:bodyPr anchorCtr="0" anchor="t" bIns="45700" lIns="91425" spcFirstLastPara="1" rIns="91425" wrap="square" tIns="45700">
            <a:spAutoFit/>
          </a:bodyPr>
          <a:lstStyle/>
          <a:p>
            <a:pPr indent="-742950" lvl="0" marL="742950" marR="0" rtl="0" algn="l">
              <a:lnSpc>
                <a:spcPct val="100000"/>
              </a:lnSpc>
              <a:spcBef>
                <a:spcPts val="0"/>
              </a:spcBef>
              <a:spcAft>
                <a:spcPts val="0"/>
              </a:spcAft>
              <a:buClr>
                <a:srgbClr val="000000"/>
              </a:buClr>
              <a:buSzPts val="3600"/>
              <a:buFont typeface="Arial"/>
              <a:buAutoNum type="arabicPeriod"/>
            </a:pPr>
            <a:r>
              <a:rPr b="1" i="0" lang="en-US" sz="3600" u="none" cap="none" strike="noStrike">
                <a:solidFill>
                  <a:srgbClr val="000000"/>
                </a:solidFill>
                <a:latin typeface="Arial"/>
                <a:ea typeface="Arial"/>
                <a:cs typeface="Arial"/>
                <a:sym typeface="Arial"/>
              </a:rPr>
              <a:t>Educate Yourself: </a:t>
            </a:r>
            <a:r>
              <a:rPr b="0" i="0" lang="en-US" sz="3600" u="none" cap="none" strike="noStrike">
                <a:solidFill>
                  <a:srgbClr val="000000"/>
                </a:solidFill>
                <a:latin typeface="Arial"/>
                <a:ea typeface="Arial"/>
                <a:cs typeface="Arial"/>
                <a:sym typeface="Arial"/>
              </a:rPr>
              <a:t>Take out books from the library, explore websites, learn new recipes specific to your </a:t>
            </a:r>
            <a:r>
              <a:rPr lang="en-US" sz="3600"/>
              <a:t>youth</a:t>
            </a:r>
            <a:r>
              <a:rPr b="0" i="0" lang="en-US" sz="3600" u="none" cap="none" strike="noStrike">
                <a:solidFill>
                  <a:srgbClr val="000000"/>
                </a:solidFill>
                <a:latin typeface="Arial"/>
                <a:ea typeface="Arial"/>
                <a:cs typeface="Arial"/>
                <a:sym typeface="Arial"/>
              </a:rPr>
              <a:t>’s place of birth. In addition, you can explore the cuisines, holidays, celebrations, language and traditions. If you have friends from that culture, ask them questions about their favorite traditions and cultural themes, attend their religious services, meetings, etc. Finally, if you have other </a:t>
            </a:r>
            <a:r>
              <a:rPr lang="en-US" sz="3600"/>
              <a:t>youth</a:t>
            </a:r>
            <a:r>
              <a:rPr b="0" i="0" lang="en-US" sz="3600" u="none" cap="none" strike="noStrike">
                <a:solidFill>
                  <a:srgbClr val="000000"/>
                </a:solidFill>
                <a:latin typeface="Arial"/>
                <a:ea typeface="Arial"/>
                <a:cs typeface="Arial"/>
                <a:sym typeface="Arial"/>
              </a:rPr>
              <a:t>, require them to learn this too. Have fun with it! It will be a great way to bring your family closer together</a:t>
            </a:r>
            <a:r>
              <a:rPr lang="en-US" sz="3600"/>
              <a:t>.</a:t>
            </a:r>
            <a:endParaRPr sz="3600"/>
          </a:p>
          <a:p>
            <a:pPr indent="0" lvl="0" marL="457200" marR="0" rtl="0" algn="l">
              <a:lnSpc>
                <a:spcPct val="100000"/>
              </a:lnSpc>
              <a:spcBef>
                <a:spcPts val="0"/>
              </a:spcBef>
              <a:spcAft>
                <a:spcPts val="0"/>
              </a:spcAft>
              <a:buNone/>
            </a:pPr>
            <a:r>
              <a:t/>
            </a:r>
            <a:endParaRPr sz="3600"/>
          </a:p>
          <a:p>
            <a:pPr indent="-742950" lvl="0" marL="742950" marR="0" rtl="0" algn="l">
              <a:lnSpc>
                <a:spcPct val="100000"/>
              </a:lnSpc>
              <a:spcBef>
                <a:spcPts val="0"/>
              </a:spcBef>
              <a:spcAft>
                <a:spcPts val="0"/>
              </a:spcAft>
              <a:buClr>
                <a:srgbClr val="000000"/>
              </a:buClr>
              <a:buSzPts val="3600"/>
              <a:buFont typeface="Arial"/>
              <a:buAutoNum type="arabicPeriod"/>
            </a:pPr>
            <a:r>
              <a:rPr b="1" i="0" lang="en-US" sz="3600" u="none" cap="none" strike="noStrike">
                <a:solidFill>
                  <a:srgbClr val="000000"/>
                </a:solidFill>
                <a:latin typeface="Arial"/>
                <a:ea typeface="Arial"/>
                <a:cs typeface="Arial"/>
                <a:sym typeface="Arial"/>
              </a:rPr>
              <a:t>Don’t Force It: </a:t>
            </a:r>
            <a:r>
              <a:rPr b="0" i="0" lang="en-US" sz="3600" u="none" cap="none" strike="noStrike">
                <a:solidFill>
                  <a:srgbClr val="000000"/>
                </a:solidFill>
                <a:latin typeface="Arial"/>
                <a:ea typeface="Arial"/>
                <a:cs typeface="Arial"/>
                <a:sym typeface="Arial"/>
              </a:rPr>
              <a:t>Remember your youth is working hard to learn a new environment, enjoy new foods, and adapt to new routines. They may not want to seem different or stand out in any way, especially during their school years. Consequently, they may not want to talk about or focus on their culture and heritage during certain times. Later, they may want to explore more information about their homeland and culture. Being flexible and understanding of what your </a:t>
            </a:r>
            <a:r>
              <a:rPr lang="en-US" sz="3600"/>
              <a:t>youth</a:t>
            </a:r>
            <a:r>
              <a:rPr b="0" i="0" lang="en-US" sz="3600" u="none" cap="none" strike="noStrike">
                <a:solidFill>
                  <a:srgbClr val="000000"/>
                </a:solidFill>
                <a:latin typeface="Arial"/>
                <a:ea typeface="Arial"/>
                <a:cs typeface="Arial"/>
                <a:sym typeface="Arial"/>
              </a:rPr>
              <a:t>’s needs and wants are as they grow regarding their culture and heritage will make their journey easier.</a:t>
            </a:r>
            <a:endParaRPr b="0" i="0" sz="3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None/>
            </a:pPr>
            <a:r>
              <a:t/>
            </a:r>
            <a:endParaRPr sz="3600"/>
          </a:p>
          <a:p>
            <a:pPr indent="-742950" lvl="0" marL="742950" marR="0" rtl="0" algn="l">
              <a:lnSpc>
                <a:spcPct val="100000"/>
              </a:lnSpc>
              <a:spcBef>
                <a:spcPts val="0"/>
              </a:spcBef>
              <a:spcAft>
                <a:spcPts val="0"/>
              </a:spcAft>
              <a:buClr>
                <a:srgbClr val="000000"/>
              </a:buClr>
              <a:buSzPts val="3600"/>
              <a:buFont typeface="Arial"/>
              <a:buAutoNum type="arabicPeriod"/>
            </a:pPr>
            <a:r>
              <a:rPr b="1" i="0" lang="en-US" sz="3600" u="none" cap="none" strike="noStrike">
                <a:solidFill>
                  <a:srgbClr val="000000"/>
                </a:solidFill>
                <a:latin typeface="Arial"/>
                <a:ea typeface="Arial"/>
                <a:cs typeface="Arial"/>
                <a:sym typeface="Arial"/>
              </a:rPr>
              <a:t>Be Positive and Open: </a:t>
            </a:r>
            <a:r>
              <a:rPr b="0" i="0" lang="en-US" sz="3600" u="none" cap="none" strike="noStrike">
                <a:solidFill>
                  <a:srgbClr val="000000"/>
                </a:solidFill>
                <a:latin typeface="Arial"/>
                <a:ea typeface="Arial"/>
                <a:cs typeface="Arial"/>
                <a:sym typeface="Arial"/>
              </a:rPr>
              <a:t>When working with Youth in their teenage years, they will begin to integrate their life experiences into developing their own sense of identity. Most importantly, with a positive and open home environment where they are free to explore their own culture and heritage, they will be able to incorporate a well rounded, and proud sense of themselves as they transition into young adulthood.</a:t>
            </a:r>
            <a:endParaRPr/>
          </a:p>
          <a:p>
            <a:pPr indent="-514350" lvl="0" marL="742950" marR="0" rtl="0" algn="l">
              <a:lnSpc>
                <a:spcPct val="100000"/>
              </a:lnSpc>
              <a:spcBef>
                <a:spcPts val="0"/>
              </a:spcBef>
              <a:spcAft>
                <a:spcPts val="0"/>
              </a:spcAft>
              <a:buClr>
                <a:srgbClr val="000000"/>
              </a:buClr>
              <a:buSzPts val="3600"/>
              <a:buFont typeface="Arial"/>
              <a:buNone/>
            </a:pPr>
            <a:r>
              <a:t/>
            </a:r>
            <a:endParaRPr b="0" i="0" sz="3600" u="none" cap="none" strike="noStrike">
              <a:solidFill>
                <a:srgbClr val="000000"/>
              </a:solidFill>
              <a:latin typeface="Arial"/>
              <a:ea typeface="Arial"/>
              <a:cs typeface="Arial"/>
              <a:sym typeface="Arial"/>
            </a:endParaRPr>
          </a:p>
          <a:p>
            <a:pPr indent="0" lvl="1" marL="0" marR="0" rtl="0" algn="l">
              <a:lnSpc>
                <a:spcPct val="100000"/>
              </a:lnSpc>
              <a:spcBef>
                <a:spcPts val="0"/>
              </a:spcBef>
              <a:spcAft>
                <a:spcPts val="0"/>
              </a:spcAft>
              <a:buNone/>
            </a:pPr>
            <a:r>
              <a:t/>
            </a:r>
            <a:endParaRPr b="0" i="0" sz="36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4" name="Shape 534"/>
        <p:cNvGrpSpPr/>
        <p:nvPr/>
      </p:nvGrpSpPr>
      <p:grpSpPr>
        <a:xfrm>
          <a:off x="0" y="0"/>
          <a:ext cx="0" cy="0"/>
          <a:chOff x="0" y="0"/>
          <a:chExt cx="0" cy="0"/>
        </a:xfrm>
      </p:grpSpPr>
      <p:sp>
        <p:nvSpPr>
          <p:cNvPr id="535" name="Google Shape;535;p6"/>
          <p:cNvSpPr/>
          <p:nvPr>
            <p:ph idx="3" type="pic"/>
          </p:nvPr>
        </p:nvSpPr>
        <p:spPr>
          <a:xfrm flipH="1">
            <a:off x="7493" y="0"/>
            <a:ext cx="4050156" cy="13716000"/>
          </a:xfrm>
          <a:prstGeom prst="rect">
            <a:avLst/>
          </a:prstGeom>
          <a:solidFill>
            <a:schemeClr val="accent5"/>
          </a:solid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SzPts val="8500"/>
              <a:buFont typeface="Arial"/>
              <a:buNone/>
            </a:pPr>
            <a:r>
              <a:rPr lang="en-US" sz="8500">
                <a:solidFill>
                  <a:srgbClr val="A7BFCA"/>
                </a:solidFill>
                <a:latin typeface="Arial"/>
                <a:ea typeface="Arial"/>
                <a:cs typeface="Arial"/>
                <a:sym typeface="Arial"/>
              </a:rPr>
              <a:t>Racism in the Foster Care System</a:t>
            </a:r>
            <a:endParaRPr b="0" i="0" sz="5600" u="none" cap="none" strike="noStrike">
              <a:solidFill>
                <a:schemeClr val="dk1"/>
              </a:solidFill>
              <a:latin typeface="Calibri"/>
              <a:ea typeface="Calibri"/>
              <a:cs typeface="Calibri"/>
              <a:sym typeface="Calibri"/>
            </a:endParaRPr>
          </a:p>
        </p:txBody>
      </p:sp>
      <p:pic>
        <p:nvPicPr>
          <p:cNvPr id="536" name="Google Shape;536;p6"/>
          <p:cNvPicPr preferRelativeResize="0"/>
          <p:nvPr/>
        </p:nvPicPr>
        <p:blipFill rotWithShape="1">
          <a:blip r:embed="rId3">
            <a:alphaModFix amt="65000"/>
          </a:blip>
          <a:srcRect b="0" l="0" r="0" t="0"/>
          <a:stretch/>
        </p:blipFill>
        <p:spPr>
          <a:xfrm>
            <a:off x="-185047" y="7243884"/>
            <a:ext cx="6249888" cy="6249888"/>
          </a:xfrm>
          <a:prstGeom prst="rect">
            <a:avLst/>
          </a:prstGeom>
          <a:noFill/>
          <a:ln>
            <a:noFill/>
          </a:ln>
        </p:spPr>
      </p:pic>
      <p:sp>
        <p:nvSpPr>
          <p:cNvPr id="537" name="Google Shape;537;p6"/>
          <p:cNvSpPr txBox="1"/>
          <p:nvPr/>
        </p:nvSpPr>
        <p:spPr>
          <a:xfrm>
            <a:off x="257599" y="299540"/>
            <a:ext cx="6851700" cy="2862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Clr>
                <a:srgbClr val="000000"/>
              </a:buClr>
              <a:buSzPts val="8500"/>
              <a:buFont typeface="Arial"/>
              <a:buNone/>
            </a:pPr>
            <a:r>
              <a:t/>
            </a:r>
            <a:endParaRPr b="0" i="0" sz="1400" u="none" cap="none" strike="noStrike">
              <a:solidFill>
                <a:srgbClr val="A7BFCA"/>
              </a:solidFill>
              <a:latin typeface="Arial"/>
              <a:ea typeface="Arial"/>
              <a:cs typeface="Arial"/>
              <a:sym typeface="Arial"/>
            </a:endParaRPr>
          </a:p>
        </p:txBody>
      </p:sp>
      <p:sp>
        <p:nvSpPr>
          <p:cNvPr id="538" name="Google Shape;538;p6"/>
          <p:cNvSpPr txBox="1"/>
          <p:nvPr/>
        </p:nvSpPr>
        <p:spPr>
          <a:xfrm>
            <a:off x="7109155" y="2780811"/>
            <a:ext cx="16289100" cy="9512400"/>
          </a:xfrm>
          <a:prstGeom prst="rect">
            <a:avLst/>
          </a:prstGeom>
          <a:noFill/>
          <a:ln>
            <a:noFill/>
          </a:ln>
        </p:spPr>
        <p:txBody>
          <a:bodyPr anchorCtr="0" anchor="t" bIns="45700" lIns="91425" spcFirstLastPara="1" rIns="91425" wrap="square" tIns="45700">
            <a:spAutoFit/>
          </a:bodyPr>
          <a:lstStyle/>
          <a:p>
            <a:pPr indent="-571500" lvl="0" marL="571500" marR="0" rtl="0" algn="l">
              <a:lnSpc>
                <a:spcPct val="100000"/>
              </a:lnSpc>
              <a:spcBef>
                <a:spcPts val="0"/>
              </a:spcBef>
              <a:spcAft>
                <a:spcPts val="0"/>
              </a:spcAft>
              <a:buClr>
                <a:srgbClr val="000000"/>
              </a:buClr>
              <a:buSzPts val="3600"/>
              <a:buFont typeface="Courier New"/>
              <a:buChar char="o"/>
            </a:pPr>
            <a:r>
              <a:rPr b="0" i="0" lang="en-US" sz="3600" u="none" cap="none" strike="noStrike">
                <a:solidFill>
                  <a:srgbClr val="000000"/>
                </a:solidFill>
                <a:latin typeface="Arial"/>
                <a:ea typeface="Arial"/>
                <a:cs typeface="Arial"/>
                <a:sym typeface="Arial"/>
              </a:rPr>
              <a:t>Professionals in the foster care system routinely contend that Native American and African American </a:t>
            </a:r>
            <a:r>
              <a:rPr lang="en-US" sz="3600"/>
              <a:t>youth</a:t>
            </a:r>
            <a:r>
              <a:rPr b="0" i="0" lang="en-US" sz="3600" u="none" cap="none" strike="noStrike">
                <a:solidFill>
                  <a:srgbClr val="000000"/>
                </a:solidFill>
                <a:latin typeface="Arial"/>
                <a:ea typeface="Arial"/>
                <a:cs typeface="Arial"/>
                <a:sym typeface="Arial"/>
              </a:rPr>
              <a:t> are the most at-risk for </a:t>
            </a:r>
            <a:r>
              <a:rPr lang="en-US" sz="3600"/>
              <a:t>youth</a:t>
            </a:r>
            <a:r>
              <a:rPr b="0" i="0" lang="en-US" sz="3600" u="none" cap="none" strike="noStrike">
                <a:solidFill>
                  <a:srgbClr val="000000"/>
                </a:solidFill>
                <a:latin typeface="Arial"/>
                <a:ea typeface="Arial"/>
                <a:cs typeface="Arial"/>
                <a:sym typeface="Arial"/>
              </a:rPr>
              <a:t> abuse and neglect, a presumption currently reflected in the system.</a:t>
            </a:r>
            <a:endParaRPr/>
          </a:p>
          <a:p>
            <a:pPr indent="-571500" lvl="0" marL="571500" marR="0" rtl="0" algn="l">
              <a:lnSpc>
                <a:spcPct val="100000"/>
              </a:lnSpc>
              <a:spcBef>
                <a:spcPts val="0"/>
              </a:spcBef>
              <a:spcAft>
                <a:spcPts val="0"/>
              </a:spcAft>
              <a:buClr>
                <a:srgbClr val="000000"/>
              </a:buClr>
              <a:buSzPts val="3600"/>
              <a:buFont typeface="Courier New"/>
              <a:buChar char="o"/>
            </a:pPr>
            <a:r>
              <a:rPr b="0" i="0" lang="en-US" sz="3600" u="none" cap="none" strike="noStrike">
                <a:solidFill>
                  <a:srgbClr val="000000"/>
                </a:solidFill>
                <a:latin typeface="Arial"/>
                <a:ea typeface="Arial"/>
                <a:cs typeface="Arial"/>
                <a:sym typeface="Arial"/>
              </a:rPr>
              <a:t>The nation's poorest </a:t>
            </a:r>
            <a:r>
              <a:rPr lang="en-US" sz="3600"/>
              <a:t>youth</a:t>
            </a:r>
            <a:r>
              <a:rPr b="0" i="0" lang="en-US" sz="3600" u="none" cap="none" strike="noStrike">
                <a:solidFill>
                  <a:srgbClr val="000000"/>
                </a:solidFill>
                <a:latin typeface="Arial"/>
                <a:ea typeface="Arial"/>
                <a:cs typeface="Arial"/>
                <a:sym typeface="Arial"/>
              </a:rPr>
              <a:t>, not surprisingly, make up most of the foster care population.  African Americans and Native Americans are disproportionately poor, and that correlation increases the probability of foster care for these races.</a:t>
            </a:r>
            <a:endParaRPr/>
          </a:p>
          <a:p>
            <a:pPr indent="-571500" lvl="0" marL="571500" marR="0" rtl="0" algn="l">
              <a:lnSpc>
                <a:spcPct val="100000"/>
              </a:lnSpc>
              <a:spcBef>
                <a:spcPts val="0"/>
              </a:spcBef>
              <a:spcAft>
                <a:spcPts val="0"/>
              </a:spcAft>
              <a:buClr>
                <a:srgbClr val="000000"/>
              </a:buClr>
              <a:buSzPts val="3600"/>
              <a:buFont typeface="Courier New"/>
              <a:buChar char="o"/>
            </a:pPr>
            <a:r>
              <a:rPr b="0" i="0" lang="en-US" sz="3600" u="none" cap="none" strike="noStrike">
                <a:solidFill>
                  <a:srgbClr val="000000"/>
                </a:solidFill>
                <a:latin typeface="Arial"/>
                <a:ea typeface="Arial"/>
                <a:cs typeface="Arial"/>
                <a:sym typeface="Arial"/>
              </a:rPr>
              <a:t>A 2016 report from the </a:t>
            </a:r>
            <a:r>
              <a:rPr lang="en-US" sz="3600"/>
              <a:t>youth</a:t>
            </a:r>
            <a:r>
              <a:rPr b="0" i="0" lang="en-US" sz="3600" u="none" cap="none" strike="noStrike">
                <a:solidFill>
                  <a:srgbClr val="000000"/>
                </a:solidFill>
                <a:latin typeface="Arial"/>
                <a:ea typeface="Arial"/>
                <a:cs typeface="Arial"/>
                <a:sym typeface="Arial"/>
              </a:rPr>
              <a:t>’s Bureau at the U.S. Department of Health and Human Services, African Americans are represented in foster care at 1.8 times their rate in the population. A higher percentage of the Black population is placed in foster care than the white population, and Black </a:t>
            </a:r>
            <a:r>
              <a:rPr lang="en-US" sz="3600"/>
              <a:t>youth</a:t>
            </a:r>
            <a:r>
              <a:rPr b="0" i="0" lang="en-US" sz="3600" u="none" cap="none" strike="noStrike">
                <a:solidFill>
                  <a:srgbClr val="000000"/>
                </a:solidFill>
                <a:latin typeface="Arial"/>
                <a:ea typeface="Arial"/>
                <a:cs typeface="Arial"/>
                <a:sym typeface="Arial"/>
              </a:rPr>
              <a:t> spend longer on average in foster care than white </a:t>
            </a:r>
            <a:r>
              <a:rPr lang="en-US" sz="3600"/>
              <a:t>youth</a:t>
            </a:r>
            <a:r>
              <a:rPr b="0" i="0" lang="en-US" sz="3600" u="none" cap="none" strike="noStrike">
                <a:solidFill>
                  <a:srgbClr val="000000"/>
                </a:solidFill>
                <a:latin typeface="Arial"/>
                <a:ea typeface="Arial"/>
                <a:cs typeface="Arial"/>
                <a:sym typeface="Arial"/>
              </a:rPr>
              <a:t>.</a:t>
            </a:r>
            <a:endParaRPr/>
          </a:p>
          <a:p>
            <a:pPr indent="-571500" lvl="0" marL="571500" marR="0" rtl="0" algn="l">
              <a:lnSpc>
                <a:spcPct val="100000"/>
              </a:lnSpc>
              <a:spcBef>
                <a:spcPts val="0"/>
              </a:spcBef>
              <a:spcAft>
                <a:spcPts val="0"/>
              </a:spcAft>
              <a:buClr>
                <a:srgbClr val="000000"/>
              </a:buClr>
              <a:buSzPts val="3600"/>
              <a:buFont typeface="Courier New"/>
              <a:buChar char="o"/>
            </a:pPr>
            <a:r>
              <a:rPr b="0" i="0" lang="en-US" sz="3600" u="none" cap="none" strike="noStrike">
                <a:solidFill>
                  <a:srgbClr val="000000"/>
                </a:solidFill>
                <a:latin typeface="Arial"/>
                <a:ea typeface="Arial"/>
                <a:cs typeface="Arial"/>
                <a:sym typeface="Arial"/>
              </a:rPr>
              <a:t>Today, with all our data and cultural competency training, Black families are more likely to be reported to the </a:t>
            </a:r>
            <a:r>
              <a:rPr lang="en-US" sz="3600"/>
              <a:t>youth</a:t>
            </a:r>
            <a:r>
              <a:rPr b="0" i="0" lang="en-US" sz="3600" u="none" cap="none" strike="noStrike">
                <a:solidFill>
                  <a:srgbClr val="000000"/>
                </a:solidFill>
                <a:latin typeface="Arial"/>
                <a:ea typeface="Arial"/>
                <a:cs typeface="Arial"/>
                <a:sym typeface="Arial"/>
              </a:rPr>
              <a:t> abuse hotline and investigated for </a:t>
            </a:r>
            <a:r>
              <a:rPr lang="en-US" sz="3600"/>
              <a:t>youth</a:t>
            </a:r>
            <a:r>
              <a:rPr b="0" i="0" lang="en-US" sz="3600" u="none" cap="none" strike="noStrike">
                <a:solidFill>
                  <a:srgbClr val="000000"/>
                </a:solidFill>
                <a:latin typeface="Arial"/>
                <a:ea typeface="Arial"/>
                <a:cs typeface="Arial"/>
                <a:sym typeface="Arial"/>
              </a:rPr>
              <a:t> abuse and neglect. Before </a:t>
            </a:r>
            <a:r>
              <a:rPr lang="en-US" sz="3600"/>
              <a:t>youth</a:t>
            </a:r>
            <a:r>
              <a:rPr b="0" i="0" lang="en-US" sz="3600" u="none" cap="none" strike="noStrike">
                <a:solidFill>
                  <a:srgbClr val="000000"/>
                </a:solidFill>
                <a:latin typeface="Arial"/>
                <a:ea typeface="Arial"/>
                <a:cs typeface="Arial"/>
                <a:sym typeface="Arial"/>
              </a:rPr>
              <a:t> welfare is even involved, the Black family is suspect. In the foster care system, White saviorism still influences </a:t>
            </a:r>
            <a:r>
              <a:rPr lang="en-US" sz="3600"/>
              <a:t>youth</a:t>
            </a:r>
            <a:r>
              <a:rPr b="0" i="0" lang="en-US" sz="3600" u="none" cap="none" strike="noStrike">
                <a:solidFill>
                  <a:srgbClr val="000000"/>
                </a:solidFill>
                <a:latin typeface="Arial"/>
                <a:ea typeface="Arial"/>
                <a:cs typeface="Arial"/>
                <a:sym typeface="Arial"/>
              </a:rPr>
              <a:t> welfare practice.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sp>
        <p:nvSpPr>
          <p:cNvPr id="544" name="Google Shape;544;p8"/>
          <p:cNvSpPr txBox="1"/>
          <p:nvPr/>
        </p:nvSpPr>
        <p:spPr>
          <a:xfrm>
            <a:off x="1610424" y="607089"/>
            <a:ext cx="5673348" cy="532449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500"/>
              <a:buFont typeface="Arial"/>
              <a:buNone/>
            </a:pPr>
            <a:r>
              <a:rPr b="0" i="0" lang="en-US" sz="8500" u="none" cap="none" strike="noStrike">
                <a:solidFill>
                  <a:schemeClr val="dk1"/>
                </a:solidFill>
                <a:latin typeface="Arial"/>
                <a:ea typeface="Arial"/>
                <a:cs typeface="Arial"/>
                <a:sym typeface="Arial"/>
              </a:rPr>
              <a:t>Talking To Your Youth About Race</a:t>
            </a:r>
            <a:endParaRPr b="0" i="0" sz="1400" u="none" cap="none" strike="noStrike">
              <a:solidFill>
                <a:srgbClr val="000000"/>
              </a:solidFill>
              <a:latin typeface="Arial"/>
              <a:ea typeface="Arial"/>
              <a:cs typeface="Arial"/>
              <a:sym typeface="Arial"/>
            </a:endParaRPr>
          </a:p>
        </p:txBody>
      </p:sp>
      <p:cxnSp>
        <p:nvCxnSpPr>
          <p:cNvPr id="545" name="Google Shape;545;p8"/>
          <p:cNvCxnSpPr/>
          <p:nvPr/>
        </p:nvCxnSpPr>
        <p:spPr>
          <a:xfrm>
            <a:off x="1325291" y="326004"/>
            <a:ext cx="6770273" cy="0"/>
          </a:xfrm>
          <a:prstGeom prst="straightConnector1">
            <a:avLst/>
          </a:prstGeom>
          <a:noFill/>
          <a:ln cap="flat" cmpd="sng" w="101600">
            <a:solidFill>
              <a:schemeClr val="accent4"/>
            </a:solidFill>
            <a:prstDash val="solid"/>
            <a:miter lim="800000"/>
            <a:headEnd len="sm" w="sm" type="none"/>
            <a:tailEnd len="sm" w="sm" type="none"/>
          </a:ln>
        </p:spPr>
      </p:cxnSp>
      <p:cxnSp>
        <p:nvCxnSpPr>
          <p:cNvPr id="546" name="Google Shape;546;p8"/>
          <p:cNvCxnSpPr/>
          <p:nvPr/>
        </p:nvCxnSpPr>
        <p:spPr>
          <a:xfrm>
            <a:off x="1298143" y="5952456"/>
            <a:ext cx="6770273" cy="0"/>
          </a:xfrm>
          <a:prstGeom prst="straightConnector1">
            <a:avLst/>
          </a:prstGeom>
          <a:noFill/>
          <a:ln cap="flat" cmpd="sng" w="101600">
            <a:solidFill>
              <a:schemeClr val="accent4"/>
            </a:solidFill>
            <a:prstDash val="solid"/>
            <a:miter lim="800000"/>
            <a:headEnd len="sm" w="sm" type="none"/>
            <a:tailEnd len="sm" w="sm" type="none"/>
          </a:ln>
        </p:spPr>
      </p:cxnSp>
      <p:sp>
        <p:nvSpPr>
          <p:cNvPr id="547" name="Google Shape;547;p8"/>
          <p:cNvSpPr/>
          <p:nvPr/>
        </p:nvSpPr>
        <p:spPr>
          <a:xfrm>
            <a:off x="-1" y="4563291"/>
            <a:ext cx="748937" cy="4580709"/>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599"/>
              <a:buFont typeface="Arial"/>
              <a:buNone/>
            </a:pPr>
            <a:r>
              <a:t/>
            </a:r>
            <a:endParaRPr b="0" i="0" sz="3599" u="none" cap="none" strike="noStrike">
              <a:solidFill>
                <a:schemeClr val="lt1"/>
              </a:solidFill>
              <a:latin typeface="Calibri"/>
              <a:ea typeface="Calibri"/>
              <a:cs typeface="Calibri"/>
              <a:sym typeface="Calibri"/>
            </a:endParaRPr>
          </a:p>
        </p:txBody>
      </p:sp>
      <p:sp>
        <p:nvSpPr>
          <p:cNvPr id="548" name="Google Shape;548;p8"/>
          <p:cNvSpPr txBox="1"/>
          <p:nvPr/>
        </p:nvSpPr>
        <p:spPr>
          <a:xfrm>
            <a:off x="9980023" y="1390611"/>
            <a:ext cx="12226800" cy="10928700"/>
          </a:xfrm>
          <a:prstGeom prst="rect">
            <a:avLst/>
          </a:prstGeom>
          <a:noFill/>
          <a:ln>
            <a:noFill/>
          </a:ln>
        </p:spPr>
        <p:txBody>
          <a:bodyPr anchorCtr="0" anchor="t" bIns="45700" lIns="91425" spcFirstLastPara="1" rIns="91425" wrap="square" tIns="45700">
            <a:spAutoFit/>
          </a:bodyPr>
          <a:lstStyle/>
          <a:p>
            <a:pPr indent="-514350" lvl="0" marL="514350" marR="0" rtl="0" algn="l">
              <a:lnSpc>
                <a:spcPct val="100000"/>
              </a:lnSpc>
              <a:spcBef>
                <a:spcPts val="0"/>
              </a:spcBef>
              <a:spcAft>
                <a:spcPts val="0"/>
              </a:spcAft>
              <a:buClr>
                <a:srgbClr val="000000"/>
              </a:buClr>
              <a:buSzPts val="3200"/>
              <a:buFont typeface="Arial"/>
              <a:buAutoNum type="arabicPeriod"/>
            </a:pPr>
            <a:r>
              <a:rPr b="1" i="0" lang="en-US" sz="3200" u="none" cap="none" strike="noStrike">
                <a:solidFill>
                  <a:srgbClr val="000000"/>
                </a:solidFill>
                <a:latin typeface="Arial"/>
                <a:ea typeface="Arial"/>
                <a:cs typeface="Arial"/>
                <a:sym typeface="Arial"/>
              </a:rPr>
              <a:t>Have a Conversation </a:t>
            </a:r>
            <a:r>
              <a:rPr b="0" i="0" lang="en-US" sz="3200" u="none" cap="none" strike="noStrike">
                <a:solidFill>
                  <a:srgbClr val="000000"/>
                </a:solidFill>
                <a:latin typeface="Arial"/>
                <a:ea typeface="Arial"/>
                <a:cs typeface="Arial"/>
                <a:sym typeface="Arial"/>
              </a:rPr>
              <a:t>– </a:t>
            </a:r>
            <a:r>
              <a:rPr lang="en-US" sz="3200"/>
              <a:t>we </a:t>
            </a:r>
            <a:r>
              <a:rPr b="0" i="0" lang="en-US" sz="3200" u="none" cap="none" strike="noStrike">
                <a:solidFill>
                  <a:srgbClr val="000000"/>
                </a:solidFill>
                <a:latin typeface="Arial"/>
                <a:ea typeface="Arial"/>
                <a:cs typeface="Arial"/>
                <a:sym typeface="Arial"/>
              </a:rPr>
              <a:t>use the word </a:t>
            </a:r>
            <a:r>
              <a:rPr b="0" i="1" lang="en-US" sz="3200" u="none" cap="none" strike="noStrike">
                <a:solidFill>
                  <a:srgbClr val="000000"/>
                </a:solidFill>
                <a:latin typeface="Arial"/>
                <a:ea typeface="Arial"/>
                <a:cs typeface="Arial"/>
                <a:sym typeface="Arial"/>
              </a:rPr>
              <a:t>conversation </a:t>
            </a:r>
            <a:r>
              <a:rPr b="0" i="0" lang="en-US" sz="3200" u="none" cap="none" strike="noStrike">
                <a:solidFill>
                  <a:srgbClr val="000000"/>
                </a:solidFill>
                <a:latin typeface="Arial"/>
                <a:ea typeface="Arial"/>
                <a:cs typeface="Arial"/>
                <a:sym typeface="Arial"/>
              </a:rPr>
              <a:t>intentionally because after this conversation has been had, understand that it’s forever developing, and the door must remain open for you to be a supportive parent and ally. </a:t>
            </a:r>
            <a:r>
              <a:rPr lang="en-US" sz="3200"/>
              <a:t>Y</a:t>
            </a:r>
            <a:r>
              <a:rPr lang="en-US" sz="3200"/>
              <a:t>outh</a:t>
            </a:r>
            <a:r>
              <a:rPr b="0" i="0" lang="en-US" sz="3200" u="none" cap="none" strike="noStrike">
                <a:solidFill>
                  <a:srgbClr val="000000"/>
                </a:solidFill>
                <a:latin typeface="Arial"/>
                <a:ea typeface="Arial"/>
                <a:cs typeface="Arial"/>
                <a:sym typeface="Arial"/>
              </a:rPr>
              <a:t> learn from experiences and observation, the way you move, react to situations, is how they see fit to react. As parents and caregivers, we need to acknowledge our </a:t>
            </a:r>
            <a:r>
              <a:rPr lang="en-US" sz="3200"/>
              <a:t>youth</a:t>
            </a:r>
            <a:r>
              <a:rPr b="0" i="0" lang="en-US" sz="3200" u="none" cap="none" strike="noStrike">
                <a:solidFill>
                  <a:srgbClr val="000000"/>
                </a:solidFill>
                <a:latin typeface="Arial"/>
                <a:ea typeface="Arial"/>
                <a:cs typeface="Arial"/>
                <a:sym typeface="Arial"/>
              </a:rPr>
              <a:t> are becoming less protected as they grow and need to understand the world outside of their homes. That includes how you act in response to situations.</a:t>
            </a:r>
            <a:endParaRPr/>
          </a:p>
          <a:p>
            <a:pPr indent="-514350" lvl="0" marL="514350" marR="0" rtl="0" algn="l">
              <a:lnSpc>
                <a:spcPct val="100000"/>
              </a:lnSpc>
              <a:spcBef>
                <a:spcPts val="0"/>
              </a:spcBef>
              <a:spcAft>
                <a:spcPts val="0"/>
              </a:spcAft>
              <a:buClr>
                <a:srgbClr val="000000"/>
              </a:buClr>
              <a:buSzPts val="3200"/>
              <a:buFont typeface="Arial"/>
              <a:buAutoNum type="arabicPeriod"/>
            </a:pPr>
            <a:r>
              <a:rPr b="1" i="0" lang="en-US" sz="3200" u="none" cap="none" strike="noStrike">
                <a:solidFill>
                  <a:srgbClr val="000000"/>
                </a:solidFill>
                <a:latin typeface="Arial"/>
                <a:ea typeface="Arial"/>
                <a:cs typeface="Arial"/>
                <a:sym typeface="Arial"/>
              </a:rPr>
              <a:t>Let them embrace their diversity </a:t>
            </a:r>
            <a:r>
              <a:rPr b="0" i="0" lang="en-US" sz="3200" u="none" cap="none" strike="noStrike">
                <a:solidFill>
                  <a:srgbClr val="000000"/>
                </a:solidFill>
                <a:latin typeface="Arial"/>
                <a:ea typeface="Arial"/>
                <a:cs typeface="Arial"/>
                <a:sym typeface="Arial"/>
              </a:rPr>
              <a:t>and learn from those living it every day. Let them see in their own family their color is respected, honored, and each member values their input and are open to being educated about their culture and lived experiences. It’s also important to work against the negative that harms them by being an ally and let them never guess if you are standing with them.</a:t>
            </a:r>
            <a:endParaRPr/>
          </a:p>
          <a:p>
            <a:pPr indent="-514350" lvl="0" marL="514350" marR="0" rtl="0" algn="l">
              <a:lnSpc>
                <a:spcPct val="100000"/>
              </a:lnSpc>
              <a:spcBef>
                <a:spcPts val="0"/>
              </a:spcBef>
              <a:spcAft>
                <a:spcPts val="0"/>
              </a:spcAft>
              <a:buClr>
                <a:srgbClr val="000000"/>
              </a:buClr>
              <a:buSzPts val="3200"/>
              <a:buFont typeface="Arial"/>
              <a:buAutoNum type="arabicPeriod"/>
            </a:pPr>
            <a:r>
              <a:rPr b="1" i="0" lang="en-US" sz="3200" u="none" cap="none" strike="noStrike">
                <a:solidFill>
                  <a:srgbClr val="000000"/>
                </a:solidFill>
                <a:latin typeface="Arial"/>
                <a:ea typeface="Arial"/>
                <a:cs typeface="Arial"/>
                <a:sym typeface="Arial"/>
              </a:rPr>
              <a:t>Understand although the wounds may heal, the scar is left.</a:t>
            </a:r>
            <a:r>
              <a:rPr b="0" i="0" lang="en-US" sz="3200" u="none" cap="none" strike="noStrike">
                <a:solidFill>
                  <a:srgbClr val="000000"/>
                </a:solidFill>
                <a:latin typeface="Arial"/>
                <a:ea typeface="Arial"/>
                <a:cs typeface="Arial"/>
                <a:sym typeface="Arial"/>
              </a:rPr>
              <a:t> Coping is ongoing until there is a radical change and acceptance this is and will be an emotional weight your </a:t>
            </a:r>
            <a:r>
              <a:rPr lang="en-US" sz="3200"/>
              <a:t>youth</a:t>
            </a:r>
            <a:r>
              <a:rPr b="0" i="0" lang="en-US" sz="3200" u="none" cap="none" strike="noStrike">
                <a:solidFill>
                  <a:srgbClr val="000000"/>
                </a:solidFill>
                <a:latin typeface="Arial"/>
                <a:ea typeface="Arial"/>
                <a:cs typeface="Arial"/>
                <a:sym typeface="Arial"/>
              </a:rPr>
              <a:t> and you have to carry.</a:t>
            </a:r>
            <a:endParaRPr/>
          </a:p>
          <a:p>
            <a:pPr indent="-311150" lvl="0" marL="51435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YouthUnlimitedAesthetic">
  <a:themeElements>
    <a:clrScheme name="Custom 33">
      <a:dk1>
        <a:srgbClr val="273237"/>
      </a:dk1>
      <a:lt1>
        <a:srgbClr val="FFFFFF"/>
      </a:lt1>
      <a:dk2>
        <a:srgbClr val="3C5965"/>
      </a:dk2>
      <a:lt2>
        <a:srgbClr val="E4E5E4"/>
      </a:lt2>
      <a:accent1>
        <a:srgbClr val="3C5965"/>
      </a:accent1>
      <a:accent2>
        <a:srgbClr val="3C5965"/>
      </a:accent2>
      <a:accent3>
        <a:srgbClr val="FEC756"/>
      </a:accent3>
      <a:accent4>
        <a:srgbClr val="C58B2B"/>
      </a:accent4>
      <a:accent5>
        <a:srgbClr val="3C5965"/>
      </a:accent5>
      <a:accent6>
        <a:srgbClr val="FEC756"/>
      </a:accent6>
      <a:hlink>
        <a:srgbClr val="3B5A65"/>
      </a:hlink>
      <a:folHlink>
        <a:srgbClr val="C48A2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2017-07-04T14:44:13Z</dcterms:created>
  <dc:creator>Microsoft Office User</dc:creator>
</cp:coreProperties>
</file>