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13716000" cx="24387175"/>
  <p:notesSz cx="6858000" cy="9144000"/>
  <p:embeddedFontLst>
    <p:embeddedFont>
      <p:font typeface="Roboto"/>
      <p:regular r:id="rId10"/>
      <p:bold r:id="rId11"/>
      <p:italic r:id="rId12"/>
      <p:boldItalic r:id="rId13"/>
    </p:embeddedFont>
    <p:embeddedFont>
      <p:font typeface="Montserrat"/>
      <p:regular r:id="rId14"/>
      <p:bold r:id="rId15"/>
      <p:italic r:id="rId16"/>
      <p:boldItalic r:id="rId17"/>
    </p:embeddedFont>
    <p:embeddedFont>
      <p:font typeface="Roboto Light"/>
      <p:regular r:id="rId18"/>
      <p:bold r:id="rId19"/>
      <p:italic r:id="rId20"/>
      <p:boldItalic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g8hNC3Z+HR5vJieAvYWL7pHR+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Light-italic.fntdata"/><Relationship Id="rId22" Type="http://schemas.openxmlformats.org/officeDocument/2006/relationships/font" Target="fonts/Oswald-regular.fntdata"/><Relationship Id="rId21" Type="http://schemas.openxmlformats.org/officeDocument/2006/relationships/font" Target="fonts/RobotoLight-boldItalic.fntdata"/><Relationship Id="rId24" Type="http://customschemas.google.com/relationships/presentationmetadata" Target="metadata"/><Relationship Id="rId23" Type="http://schemas.openxmlformats.org/officeDocument/2006/relationships/font" Target="fonts/Oswald-bold.fntdata"/><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19" Type="http://schemas.openxmlformats.org/officeDocument/2006/relationships/font" Target="fonts/RobotoLight-bold.fntdata"/><Relationship Id="rId18" Type="http://schemas.openxmlformats.org/officeDocument/2006/relationships/font" Target="fonts/Roboto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c550c8356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c550c8356b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gc550c8356b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Blank">
  <p:cSld name="34_Blank">
    <p:spTree>
      <p:nvGrpSpPr>
        <p:cNvPr id="10" name="Shape 10"/>
        <p:cNvGrpSpPr/>
        <p:nvPr/>
      </p:nvGrpSpPr>
      <p:grpSpPr>
        <a:xfrm>
          <a:off x="0" y="0"/>
          <a:ext cx="0" cy="0"/>
          <a:chOff x="0" y="0"/>
          <a:chExt cx="0" cy="0"/>
        </a:xfrm>
      </p:grpSpPr>
      <p:sp>
        <p:nvSpPr>
          <p:cNvPr id="11" name="Google Shape;11;p25"/>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27" name="Shape 27"/>
        <p:cNvGrpSpPr/>
        <p:nvPr/>
      </p:nvGrpSpPr>
      <p:grpSpPr>
        <a:xfrm>
          <a:off x="0" y="0"/>
          <a:ext cx="0" cy="0"/>
          <a:chOff x="0" y="0"/>
          <a:chExt cx="0" cy="0"/>
        </a:xfrm>
      </p:grpSpPr>
      <p:sp>
        <p:nvSpPr>
          <p:cNvPr id="28" name="Google Shape;28;p46"/>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281" name="Shape 281"/>
        <p:cNvGrpSpPr/>
        <p:nvPr/>
      </p:nvGrpSpPr>
      <p:grpSpPr>
        <a:xfrm>
          <a:off x="0" y="0"/>
          <a:ext cx="0" cy="0"/>
          <a:chOff x="0" y="0"/>
          <a:chExt cx="0" cy="0"/>
        </a:xfrm>
      </p:grpSpPr>
      <p:sp>
        <p:nvSpPr>
          <p:cNvPr id="282" name="Google Shape;282;p136"/>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283" name="Shape 283"/>
        <p:cNvGrpSpPr/>
        <p:nvPr/>
      </p:nvGrpSpPr>
      <p:grpSpPr>
        <a:xfrm>
          <a:off x="0" y="0"/>
          <a:ext cx="0" cy="0"/>
          <a:chOff x="0" y="0"/>
          <a:chExt cx="0" cy="0"/>
        </a:xfrm>
      </p:grpSpPr>
      <p:sp>
        <p:nvSpPr>
          <p:cNvPr id="284" name="Google Shape;284;p137"/>
          <p:cNvSpPr/>
          <p:nvPr>
            <p:ph idx="2" type="pic"/>
          </p:nvPr>
        </p:nvSpPr>
        <p:spPr>
          <a:xfrm>
            <a:off x="8146473" y="1732547"/>
            <a:ext cx="8109527" cy="102689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285" name="Shape 285"/>
        <p:cNvGrpSpPr/>
        <p:nvPr/>
      </p:nvGrpSpPr>
      <p:grpSpPr>
        <a:xfrm>
          <a:off x="0" y="0"/>
          <a:ext cx="0" cy="0"/>
          <a:chOff x="0" y="0"/>
          <a:chExt cx="0" cy="0"/>
        </a:xfrm>
      </p:grpSpPr>
      <p:sp>
        <p:nvSpPr>
          <p:cNvPr id="286" name="Google Shape;286;p13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287" name="Shape 287"/>
        <p:cNvGrpSpPr/>
        <p:nvPr/>
      </p:nvGrpSpPr>
      <p:grpSpPr>
        <a:xfrm>
          <a:off x="0" y="0"/>
          <a:ext cx="0" cy="0"/>
          <a:chOff x="0" y="0"/>
          <a:chExt cx="0" cy="0"/>
        </a:xfrm>
      </p:grpSpPr>
      <p:sp>
        <p:nvSpPr>
          <p:cNvPr id="288" name="Google Shape;288;p13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Blank">
  <p:cSld name="56_Blank">
    <p:spTree>
      <p:nvGrpSpPr>
        <p:cNvPr id="289" name="Shape 289"/>
        <p:cNvGrpSpPr/>
        <p:nvPr/>
      </p:nvGrpSpPr>
      <p:grpSpPr>
        <a:xfrm>
          <a:off x="0" y="0"/>
          <a:ext cx="0" cy="0"/>
          <a:chOff x="0" y="0"/>
          <a:chExt cx="0" cy="0"/>
        </a:xfrm>
      </p:grpSpPr>
      <p:sp>
        <p:nvSpPr>
          <p:cNvPr id="290" name="Google Shape;290;p140"/>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91" name="Google Shape;291;p140"/>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Custom Layout">
  <p:cSld name="65_Custom Layout">
    <p:spTree>
      <p:nvGrpSpPr>
        <p:cNvPr id="292" name="Shape 292"/>
        <p:cNvGrpSpPr/>
        <p:nvPr/>
      </p:nvGrpSpPr>
      <p:grpSpPr>
        <a:xfrm>
          <a:off x="0" y="0"/>
          <a:ext cx="0" cy="0"/>
          <a:chOff x="0" y="0"/>
          <a:chExt cx="0" cy="0"/>
        </a:xfrm>
      </p:grpSpPr>
      <p:sp>
        <p:nvSpPr>
          <p:cNvPr id="293" name="Google Shape;293;p141"/>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94" name="Google Shape;294;p141"/>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295" name="Shape 295"/>
        <p:cNvGrpSpPr/>
        <p:nvPr/>
      </p:nvGrpSpPr>
      <p:grpSpPr>
        <a:xfrm>
          <a:off x="0" y="0"/>
          <a:ext cx="0" cy="0"/>
          <a:chOff x="0" y="0"/>
          <a:chExt cx="0" cy="0"/>
        </a:xfrm>
      </p:grpSpPr>
      <p:sp>
        <p:nvSpPr>
          <p:cNvPr id="296" name="Google Shape;296;p142"/>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97" name="Google Shape;297;p142"/>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298" name="Shape 298"/>
        <p:cNvGrpSpPr/>
        <p:nvPr/>
      </p:nvGrpSpPr>
      <p:grpSpPr>
        <a:xfrm>
          <a:off x="0" y="0"/>
          <a:ext cx="0" cy="0"/>
          <a:chOff x="0" y="0"/>
          <a:chExt cx="0" cy="0"/>
        </a:xfrm>
      </p:grpSpPr>
      <p:sp>
        <p:nvSpPr>
          <p:cNvPr id="299" name="Google Shape;299;p143"/>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p:cSld name="51_Custom Layout">
    <p:spTree>
      <p:nvGrpSpPr>
        <p:cNvPr id="300" name="Shape 300"/>
        <p:cNvGrpSpPr/>
        <p:nvPr/>
      </p:nvGrpSpPr>
      <p:grpSpPr>
        <a:xfrm>
          <a:off x="0" y="0"/>
          <a:ext cx="0" cy="0"/>
          <a:chOff x="0" y="0"/>
          <a:chExt cx="0" cy="0"/>
        </a:xfrm>
      </p:grpSpPr>
      <p:sp>
        <p:nvSpPr>
          <p:cNvPr id="301" name="Google Shape;301;p144"/>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Custom Layout">
  <p:cSld name="66_Custom Layout">
    <p:spTree>
      <p:nvGrpSpPr>
        <p:cNvPr id="302" name="Shape 302"/>
        <p:cNvGrpSpPr/>
        <p:nvPr/>
      </p:nvGrpSpPr>
      <p:grpSpPr>
        <a:xfrm>
          <a:off x="0" y="0"/>
          <a:ext cx="0" cy="0"/>
          <a:chOff x="0" y="0"/>
          <a:chExt cx="0" cy="0"/>
        </a:xfrm>
      </p:grpSpPr>
      <p:sp>
        <p:nvSpPr>
          <p:cNvPr id="303" name="Google Shape;303;p145"/>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Custom Layout">
  <p:cSld name="56_Custom Layout">
    <p:spTree>
      <p:nvGrpSpPr>
        <p:cNvPr id="29" name="Shape 29"/>
        <p:cNvGrpSpPr/>
        <p:nvPr/>
      </p:nvGrpSpPr>
      <p:grpSpPr>
        <a:xfrm>
          <a:off x="0" y="0"/>
          <a:ext cx="0" cy="0"/>
          <a:chOff x="0" y="0"/>
          <a:chExt cx="0" cy="0"/>
        </a:xfrm>
      </p:grpSpPr>
      <p:sp>
        <p:nvSpPr>
          <p:cNvPr id="30" name="Google Shape;30;p47"/>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Custom Layout">
  <p:cSld name="52_Custom Layout">
    <p:spTree>
      <p:nvGrpSpPr>
        <p:cNvPr id="304" name="Shape 304"/>
        <p:cNvGrpSpPr/>
        <p:nvPr/>
      </p:nvGrpSpPr>
      <p:grpSpPr>
        <a:xfrm>
          <a:off x="0" y="0"/>
          <a:ext cx="0" cy="0"/>
          <a:chOff x="0" y="0"/>
          <a:chExt cx="0" cy="0"/>
        </a:xfrm>
      </p:grpSpPr>
      <p:sp>
        <p:nvSpPr>
          <p:cNvPr id="305" name="Google Shape;305;p146"/>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Custom Layout">
  <p:cSld name="53_Custom Layout">
    <p:spTree>
      <p:nvGrpSpPr>
        <p:cNvPr id="306" name="Shape 306"/>
        <p:cNvGrpSpPr/>
        <p:nvPr/>
      </p:nvGrpSpPr>
      <p:grpSpPr>
        <a:xfrm>
          <a:off x="0" y="0"/>
          <a:ext cx="0" cy="0"/>
          <a:chOff x="0" y="0"/>
          <a:chExt cx="0" cy="0"/>
        </a:xfrm>
      </p:grpSpPr>
      <p:sp>
        <p:nvSpPr>
          <p:cNvPr id="307" name="Google Shape;307;p147"/>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8" name="Google Shape;308;p147"/>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Custom Layout">
  <p:cSld name="54_Custom Layout">
    <p:spTree>
      <p:nvGrpSpPr>
        <p:cNvPr id="309" name="Shape 309"/>
        <p:cNvGrpSpPr/>
        <p:nvPr/>
      </p:nvGrpSpPr>
      <p:grpSpPr>
        <a:xfrm>
          <a:off x="0" y="0"/>
          <a:ext cx="0" cy="0"/>
          <a:chOff x="0" y="0"/>
          <a:chExt cx="0" cy="0"/>
        </a:xfrm>
      </p:grpSpPr>
      <p:sp>
        <p:nvSpPr>
          <p:cNvPr id="310" name="Google Shape;310;p148"/>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11" name="Google Shape;311;p148"/>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Custom Layout">
  <p:cSld name="67_Custom Layout">
    <p:spTree>
      <p:nvGrpSpPr>
        <p:cNvPr id="312" name="Shape 312"/>
        <p:cNvGrpSpPr/>
        <p:nvPr/>
      </p:nvGrpSpPr>
      <p:grpSpPr>
        <a:xfrm>
          <a:off x="0" y="0"/>
          <a:ext cx="0" cy="0"/>
          <a:chOff x="0" y="0"/>
          <a:chExt cx="0" cy="0"/>
        </a:xfrm>
      </p:grpSpPr>
      <p:sp>
        <p:nvSpPr>
          <p:cNvPr id="313" name="Google Shape;313;p149"/>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Custom Layout">
  <p:cSld name="68_Custom Layout">
    <p:spTree>
      <p:nvGrpSpPr>
        <p:cNvPr id="314" name="Shape 314"/>
        <p:cNvGrpSpPr/>
        <p:nvPr/>
      </p:nvGrpSpPr>
      <p:grpSpPr>
        <a:xfrm>
          <a:off x="0" y="0"/>
          <a:ext cx="0" cy="0"/>
          <a:chOff x="0" y="0"/>
          <a:chExt cx="0" cy="0"/>
        </a:xfrm>
      </p:grpSpPr>
      <p:sp>
        <p:nvSpPr>
          <p:cNvPr id="315" name="Google Shape;315;p150"/>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Blank">
  <p:cSld name="57_Blank">
    <p:spTree>
      <p:nvGrpSpPr>
        <p:cNvPr id="316" name="Shape 316"/>
        <p:cNvGrpSpPr/>
        <p:nvPr/>
      </p:nvGrpSpPr>
      <p:grpSpPr>
        <a:xfrm>
          <a:off x="0" y="0"/>
          <a:ext cx="0" cy="0"/>
          <a:chOff x="0" y="0"/>
          <a:chExt cx="0" cy="0"/>
        </a:xfrm>
      </p:grpSpPr>
      <p:sp>
        <p:nvSpPr>
          <p:cNvPr id="317" name="Google Shape;317;p151"/>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18" name="Google Shape;318;p151"/>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Blank">
  <p:cSld name="58_Blank">
    <p:spTree>
      <p:nvGrpSpPr>
        <p:cNvPr id="319" name="Shape 319"/>
        <p:cNvGrpSpPr/>
        <p:nvPr/>
      </p:nvGrpSpPr>
      <p:grpSpPr>
        <a:xfrm>
          <a:off x="0" y="0"/>
          <a:ext cx="0" cy="0"/>
          <a:chOff x="0" y="0"/>
          <a:chExt cx="0" cy="0"/>
        </a:xfrm>
      </p:grpSpPr>
      <p:sp>
        <p:nvSpPr>
          <p:cNvPr id="320" name="Google Shape;320;p152"/>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1" name="Google Shape;321;p152"/>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Blank">
  <p:cSld name="59_Blank">
    <p:spTree>
      <p:nvGrpSpPr>
        <p:cNvPr id="322" name="Shape 322"/>
        <p:cNvGrpSpPr/>
        <p:nvPr/>
      </p:nvGrpSpPr>
      <p:grpSpPr>
        <a:xfrm>
          <a:off x="0" y="0"/>
          <a:ext cx="0" cy="0"/>
          <a:chOff x="0" y="0"/>
          <a:chExt cx="0" cy="0"/>
        </a:xfrm>
      </p:grpSpPr>
      <p:sp>
        <p:nvSpPr>
          <p:cNvPr id="323" name="Google Shape;323;p153"/>
          <p:cNvSpPr/>
          <p:nvPr>
            <p:ph idx="2" type="pic"/>
          </p:nvPr>
        </p:nvSpPr>
        <p:spPr>
          <a:xfrm>
            <a:off x="6096000" y="1695450"/>
            <a:ext cx="6097588" cy="68770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4" name="Google Shape;324;p153"/>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5" name="Google Shape;325;p153"/>
          <p:cNvSpPr/>
          <p:nvPr>
            <p:ph idx="4" type="pic"/>
          </p:nvPr>
        </p:nvSpPr>
        <p:spPr>
          <a:xfrm>
            <a:off x="14630400" y="8248650"/>
            <a:ext cx="6724650" cy="46291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Blank">
  <p:cSld name="60_Blank">
    <p:spTree>
      <p:nvGrpSpPr>
        <p:cNvPr id="326" name="Shape 326"/>
        <p:cNvGrpSpPr/>
        <p:nvPr/>
      </p:nvGrpSpPr>
      <p:grpSpPr>
        <a:xfrm>
          <a:off x="0" y="0"/>
          <a:ext cx="0" cy="0"/>
          <a:chOff x="0" y="0"/>
          <a:chExt cx="0" cy="0"/>
        </a:xfrm>
      </p:grpSpPr>
      <p:sp>
        <p:nvSpPr>
          <p:cNvPr id="327" name="Google Shape;327;p154"/>
          <p:cNvSpPr/>
          <p:nvPr>
            <p:ph idx="2" type="pic"/>
          </p:nvPr>
        </p:nvSpPr>
        <p:spPr>
          <a:xfrm>
            <a:off x="9777663" y="0"/>
            <a:ext cx="4852737" cy="45960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8" name="Google Shape;328;p154"/>
          <p:cNvSpPr/>
          <p:nvPr>
            <p:ph idx="3" type="pic"/>
          </p:nvPr>
        </p:nvSpPr>
        <p:spPr>
          <a:xfrm>
            <a:off x="2719138" y="6858000"/>
            <a:ext cx="3368842"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9" name="Google Shape;329;p154"/>
          <p:cNvSpPr/>
          <p:nvPr>
            <p:ph idx="4" type="pic"/>
          </p:nvPr>
        </p:nvSpPr>
        <p:spPr>
          <a:xfrm>
            <a:off x="18985831" y="6087979"/>
            <a:ext cx="3875756" cy="6765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Blank">
  <p:cSld name="61_Blank">
    <p:spTree>
      <p:nvGrpSpPr>
        <p:cNvPr id="330" name="Shape 330"/>
        <p:cNvGrpSpPr/>
        <p:nvPr/>
      </p:nvGrpSpPr>
      <p:grpSpPr>
        <a:xfrm>
          <a:off x="0" y="0"/>
          <a:ext cx="0" cy="0"/>
          <a:chOff x="0" y="0"/>
          <a:chExt cx="0" cy="0"/>
        </a:xfrm>
      </p:grpSpPr>
      <p:sp>
        <p:nvSpPr>
          <p:cNvPr id="331" name="Google Shape;331;p155"/>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2" name="Google Shape;332;p155"/>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31" name="Shape 31"/>
        <p:cNvGrpSpPr/>
        <p:nvPr/>
      </p:nvGrpSpPr>
      <p:grpSpPr>
        <a:xfrm>
          <a:off x="0" y="0"/>
          <a:ext cx="0" cy="0"/>
          <a:chOff x="0" y="0"/>
          <a:chExt cx="0" cy="0"/>
        </a:xfrm>
      </p:grpSpPr>
      <p:sp>
        <p:nvSpPr>
          <p:cNvPr id="32" name="Google Shape;32;p48"/>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Blank">
  <p:cSld name="62_Blank">
    <p:spTree>
      <p:nvGrpSpPr>
        <p:cNvPr id="333" name="Shape 333"/>
        <p:cNvGrpSpPr/>
        <p:nvPr/>
      </p:nvGrpSpPr>
      <p:grpSpPr>
        <a:xfrm>
          <a:off x="0" y="0"/>
          <a:ext cx="0" cy="0"/>
          <a:chOff x="0" y="0"/>
          <a:chExt cx="0" cy="0"/>
        </a:xfrm>
      </p:grpSpPr>
      <p:sp>
        <p:nvSpPr>
          <p:cNvPr id="334" name="Google Shape;334;p156"/>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5" name="Google Shape;335;p156"/>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Blank">
  <p:cSld name="63_Blank">
    <p:spTree>
      <p:nvGrpSpPr>
        <p:cNvPr id="336" name="Shape 336"/>
        <p:cNvGrpSpPr/>
        <p:nvPr/>
      </p:nvGrpSpPr>
      <p:grpSpPr>
        <a:xfrm>
          <a:off x="0" y="0"/>
          <a:ext cx="0" cy="0"/>
          <a:chOff x="0" y="0"/>
          <a:chExt cx="0" cy="0"/>
        </a:xfrm>
      </p:grpSpPr>
      <p:sp>
        <p:nvSpPr>
          <p:cNvPr id="337" name="Google Shape;337;p157"/>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8" name="Google Shape;338;p157"/>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Custom Layout">
  <p:cSld name="69_Custom Layout">
    <p:spTree>
      <p:nvGrpSpPr>
        <p:cNvPr id="339" name="Shape 339"/>
        <p:cNvGrpSpPr/>
        <p:nvPr/>
      </p:nvGrpSpPr>
      <p:grpSpPr>
        <a:xfrm>
          <a:off x="0" y="0"/>
          <a:ext cx="0" cy="0"/>
          <a:chOff x="0" y="0"/>
          <a:chExt cx="0" cy="0"/>
        </a:xfrm>
      </p:grpSpPr>
      <p:sp>
        <p:nvSpPr>
          <p:cNvPr id="340" name="Google Shape;340;p158"/>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1" name="Google Shape;341;p158"/>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spTree>
      <p:nvGrpSpPr>
        <p:cNvPr id="342" name="Shape 342"/>
        <p:cNvGrpSpPr/>
        <p:nvPr/>
      </p:nvGrpSpPr>
      <p:grpSpPr>
        <a:xfrm>
          <a:off x="0" y="0"/>
          <a:ext cx="0" cy="0"/>
          <a:chOff x="0" y="0"/>
          <a:chExt cx="0" cy="0"/>
        </a:xfrm>
      </p:grpSpPr>
      <p:sp>
        <p:nvSpPr>
          <p:cNvPr id="343" name="Google Shape;343;p159"/>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4" name="Google Shape;344;p159"/>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Blank">
  <p:cSld name="64_Blank">
    <p:spTree>
      <p:nvGrpSpPr>
        <p:cNvPr id="345" name="Shape 345"/>
        <p:cNvGrpSpPr/>
        <p:nvPr/>
      </p:nvGrpSpPr>
      <p:grpSpPr>
        <a:xfrm>
          <a:off x="0" y="0"/>
          <a:ext cx="0" cy="0"/>
          <a:chOff x="0" y="0"/>
          <a:chExt cx="0" cy="0"/>
        </a:xfrm>
      </p:grpSpPr>
      <p:sp>
        <p:nvSpPr>
          <p:cNvPr id="346" name="Google Shape;346;p160"/>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7" name="Google Shape;347;p160"/>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8" name="Google Shape;348;p160"/>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9" name="Google Shape;349;p160"/>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Blank">
  <p:cSld name="65_Blank">
    <p:spTree>
      <p:nvGrpSpPr>
        <p:cNvPr id="350" name="Shape 350"/>
        <p:cNvGrpSpPr/>
        <p:nvPr/>
      </p:nvGrpSpPr>
      <p:grpSpPr>
        <a:xfrm>
          <a:off x="0" y="0"/>
          <a:ext cx="0" cy="0"/>
          <a:chOff x="0" y="0"/>
          <a:chExt cx="0" cy="0"/>
        </a:xfrm>
      </p:grpSpPr>
      <p:sp>
        <p:nvSpPr>
          <p:cNvPr id="351" name="Google Shape;351;p161"/>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2" name="Google Shape;352;p161"/>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3" name="Google Shape;353;p161"/>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4" name="Google Shape;354;p161"/>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5" name="Google Shape;355;p161"/>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Blank">
  <p:cSld name="66_Blank">
    <p:spTree>
      <p:nvGrpSpPr>
        <p:cNvPr id="356" name="Shape 356"/>
        <p:cNvGrpSpPr/>
        <p:nvPr/>
      </p:nvGrpSpPr>
      <p:grpSpPr>
        <a:xfrm>
          <a:off x="0" y="0"/>
          <a:ext cx="0" cy="0"/>
          <a:chOff x="0" y="0"/>
          <a:chExt cx="0" cy="0"/>
        </a:xfrm>
      </p:grpSpPr>
      <p:sp>
        <p:nvSpPr>
          <p:cNvPr id="357" name="Google Shape;357;p162"/>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8" name="Google Shape;358;p162"/>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9" name="Google Shape;359;p162"/>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0" name="Google Shape;360;p162"/>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1" name="Google Shape;361;p162"/>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Blank">
  <p:cSld name="67_Blank">
    <p:spTree>
      <p:nvGrpSpPr>
        <p:cNvPr id="362" name="Shape 362"/>
        <p:cNvGrpSpPr/>
        <p:nvPr/>
      </p:nvGrpSpPr>
      <p:grpSpPr>
        <a:xfrm>
          <a:off x="0" y="0"/>
          <a:ext cx="0" cy="0"/>
          <a:chOff x="0" y="0"/>
          <a:chExt cx="0" cy="0"/>
        </a:xfrm>
      </p:grpSpPr>
      <p:sp>
        <p:nvSpPr>
          <p:cNvPr id="363" name="Google Shape;363;p163"/>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4" name="Google Shape;364;p163"/>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5" name="Google Shape;365;p163"/>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6" name="Google Shape;366;p163"/>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7" name="Google Shape;367;p163"/>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8" name="Google Shape;368;p163"/>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Custom Layout">
  <p:cSld name="71_Custom Layout">
    <p:spTree>
      <p:nvGrpSpPr>
        <p:cNvPr id="369" name="Shape 369"/>
        <p:cNvGrpSpPr/>
        <p:nvPr/>
      </p:nvGrpSpPr>
      <p:grpSpPr>
        <a:xfrm>
          <a:off x="0" y="0"/>
          <a:ext cx="0" cy="0"/>
          <a:chOff x="0" y="0"/>
          <a:chExt cx="0" cy="0"/>
        </a:xfrm>
      </p:grpSpPr>
      <p:sp>
        <p:nvSpPr>
          <p:cNvPr id="370" name="Google Shape;370;p164"/>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1" name="Google Shape;371;p164"/>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2" name="Google Shape;372;p164"/>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Custom Layout">
  <p:cSld name="72_Custom Layout">
    <p:spTree>
      <p:nvGrpSpPr>
        <p:cNvPr id="373" name="Shape 373"/>
        <p:cNvGrpSpPr/>
        <p:nvPr/>
      </p:nvGrpSpPr>
      <p:grpSpPr>
        <a:xfrm>
          <a:off x="0" y="0"/>
          <a:ext cx="0" cy="0"/>
          <a:chOff x="0" y="0"/>
          <a:chExt cx="0" cy="0"/>
        </a:xfrm>
      </p:grpSpPr>
      <p:sp>
        <p:nvSpPr>
          <p:cNvPr id="374" name="Google Shape;374;p165"/>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5" name="Google Shape;375;p165"/>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6" name="Google Shape;376;p165"/>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33" name="Shape 33"/>
        <p:cNvGrpSpPr/>
        <p:nvPr/>
      </p:nvGrpSpPr>
      <p:grpSpPr>
        <a:xfrm>
          <a:off x="0" y="0"/>
          <a:ext cx="0" cy="0"/>
          <a:chOff x="0" y="0"/>
          <a:chExt cx="0" cy="0"/>
        </a:xfrm>
      </p:grpSpPr>
      <p:sp>
        <p:nvSpPr>
          <p:cNvPr id="34" name="Google Shape;34;p49"/>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Custom Layout">
  <p:cSld name="73_Custom Layout">
    <p:spTree>
      <p:nvGrpSpPr>
        <p:cNvPr id="377" name="Shape 377"/>
        <p:cNvGrpSpPr/>
        <p:nvPr/>
      </p:nvGrpSpPr>
      <p:grpSpPr>
        <a:xfrm>
          <a:off x="0" y="0"/>
          <a:ext cx="0" cy="0"/>
          <a:chOff x="0" y="0"/>
          <a:chExt cx="0" cy="0"/>
        </a:xfrm>
      </p:grpSpPr>
      <p:pic>
        <p:nvPicPr>
          <p:cNvPr id="378" name="Google Shape;378;p166"/>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379" name="Google Shape;379;p166"/>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380" name="Google Shape;380;p166"/>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381" name="Google Shape;381;p166"/>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Blank">
  <p:cSld name="68_Blank">
    <p:spTree>
      <p:nvGrpSpPr>
        <p:cNvPr id="382" name="Shape 382"/>
        <p:cNvGrpSpPr/>
        <p:nvPr/>
      </p:nvGrpSpPr>
      <p:grpSpPr>
        <a:xfrm>
          <a:off x="0" y="0"/>
          <a:ext cx="0" cy="0"/>
          <a:chOff x="0" y="0"/>
          <a:chExt cx="0" cy="0"/>
        </a:xfrm>
      </p:grpSpPr>
      <p:grpSp>
        <p:nvGrpSpPr>
          <p:cNvPr id="383" name="Google Shape;383;p167"/>
          <p:cNvGrpSpPr/>
          <p:nvPr/>
        </p:nvGrpSpPr>
        <p:grpSpPr>
          <a:xfrm>
            <a:off x="8952364" y="2753182"/>
            <a:ext cx="3296028" cy="6769483"/>
            <a:chOff x="3739073" y="951230"/>
            <a:chExt cx="1665853" cy="3421380"/>
          </a:xfrm>
        </p:grpSpPr>
        <p:pic>
          <p:nvPicPr>
            <p:cNvPr id="384" name="Google Shape;384;p167"/>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385" name="Google Shape;385;p167"/>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386" name="Google Shape;386;p167"/>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387" name="Google Shape;387;p167"/>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388" name="Google Shape;388;p167"/>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Blank">
  <p:cSld name="69_Blank">
    <p:spTree>
      <p:nvGrpSpPr>
        <p:cNvPr id="389" name="Shape 389"/>
        <p:cNvGrpSpPr/>
        <p:nvPr/>
      </p:nvGrpSpPr>
      <p:grpSpPr>
        <a:xfrm>
          <a:off x="0" y="0"/>
          <a:ext cx="0" cy="0"/>
          <a:chOff x="0" y="0"/>
          <a:chExt cx="0" cy="0"/>
        </a:xfrm>
      </p:grpSpPr>
      <p:pic>
        <p:nvPicPr>
          <p:cNvPr id="390" name="Google Shape;390;p168"/>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
        <p:nvSpPr>
          <p:cNvPr id="391" name="Google Shape;391;p168"/>
          <p:cNvSpPr/>
          <p:nvPr>
            <p:ph idx="2" type="pic"/>
          </p:nvPr>
        </p:nvSpPr>
        <p:spPr>
          <a:xfrm>
            <a:off x="-128522" y="3251200"/>
            <a:ext cx="8653913" cy="708660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ustom Layout">
  <p:cSld name="74_Custom Layout">
    <p:spTree>
      <p:nvGrpSpPr>
        <p:cNvPr id="392" name="Shape 392"/>
        <p:cNvGrpSpPr/>
        <p:nvPr/>
      </p:nvGrpSpPr>
      <p:grpSpPr>
        <a:xfrm>
          <a:off x="0" y="0"/>
          <a:ext cx="0" cy="0"/>
          <a:chOff x="0" y="0"/>
          <a:chExt cx="0" cy="0"/>
        </a:xfrm>
      </p:grpSpPr>
      <p:sp>
        <p:nvSpPr>
          <p:cNvPr id="393" name="Google Shape;393;p169"/>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4" name="Google Shape;394;p169"/>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5" name="Google Shape;395;p169"/>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6" name="Google Shape;396;p169"/>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7" name="Google Shape;397;p169"/>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8" name="Google Shape;398;p169"/>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Custom Layout">
  <p:cSld name="75_Custom Layout">
    <p:spTree>
      <p:nvGrpSpPr>
        <p:cNvPr id="399" name="Shape 399"/>
        <p:cNvGrpSpPr/>
        <p:nvPr/>
      </p:nvGrpSpPr>
      <p:grpSpPr>
        <a:xfrm>
          <a:off x="0" y="0"/>
          <a:ext cx="0" cy="0"/>
          <a:chOff x="0" y="0"/>
          <a:chExt cx="0" cy="0"/>
        </a:xfrm>
      </p:grpSpPr>
      <p:sp>
        <p:nvSpPr>
          <p:cNvPr id="400" name="Google Shape;400;p170"/>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1" name="Google Shape;401;p170"/>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2" name="Google Shape;402;p170"/>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3" name="Google Shape;403;p170"/>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4" name="Google Shape;404;p170"/>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5" name="Google Shape;405;p170"/>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_Custom Layout">
  <p:cSld name="76_Custom Layout">
    <p:spTree>
      <p:nvGrpSpPr>
        <p:cNvPr id="406" name="Shape 406"/>
        <p:cNvGrpSpPr/>
        <p:nvPr/>
      </p:nvGrpSpPr>
      <p:grpSpPr>
        <a:xfrm>
          <a:off x="0" y="0"/>
          <a:ext cx="0" cy="0"/>
          <a:chOff x="0" y="0"/>
          <a:chExt cx="0" cy="0"/>
        </a:xfrm>
      </p:grpSpPr>
      <p:sp>
        <p:nvSpPr>
          <p:cNvPr id="407" name="Google Shape;407;p171"/>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8" name="Google Shape;408;p171"/>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9" name="Google Shape;409;p171"/>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0" name="Google Shape;410;p171"/>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Custom Layout">
  <p:cSld name="77_Custom Layout">
    <p:spTree>
      <p:nvGrpSpPr>
        <p:cNvPr id="411" name="Shape 411"/>
        <p:cNvGrpSpPr/>
        <p:nvPr/>
      </p:nvGrpSpPr>
      <p:grpSpPr>
        <a:xfrm>
          <a:off x="0" y="0"/>
          <a:ext cx="0" cy="0"/>
          <a:chOff x="0" y="0"/>
          <a:chExt cx="0" cy="0"/>
        </a:xfrm>
      </p:grpSpPr>
      <p:sp>
        <p:nvSpPr>
          <p:cNvPr id="412" name="Google Shape;412;p172"/>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3" name="Google Shape;413;p172"/>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4" name="Google Shape;414;p172"/>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5" name="Google Shape;415;p172"/>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Custom Layout">
  <p:cSld name="78_Custom Layout">
    <p:spTree>
      <p:nvGrpSpPr>
        <p:cNvPr id="416" name="Shape 416"/>
        <p:cNvGrpSpPr/>
        <p:nvPr/>
      </p:nvGrpSpPr>
      <p:grpSpPr>
        <a:xfrm>
          <a:off x="0" y="0"/>
          <a:ext cx="0" cy="0"/>
          <a:chOff x="0" y="0"/>
          <a:chExt cx="0" cy="0"/>
        </a:xfrm>
      </p:grpSpPr>
      <p:sp>
        <p:nvSpPr>
          <p:cNvPr id="417" name="Google Shape;417;p173"/>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8" name="Google Shape;418;p173"/>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9" name="Google Shape;419;p173"/>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0" name="Google Shape;420;p173"/>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1" name="Google Shape;421;p173"/>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_Custom Layout">
  <p:cSld name="114_Custom Layout">
    <p:spTree>
      <p:nvGrpSpPr>
        <p:cNvPr id="422" name="Shape 422"/>
        <p:cNvGrpSpPr/>
        <p:nvPr/>
      </p:nvGrpSpPr>
      <p:grpSpPr>
        <a:xfrm>
          <a:off x="0" y="0"/>
          <a:ext cx="0" cy="0"/>
          <a:chOff x="0" y="0"/>
          <a:chExt cx="0" cy="0"/>
        </a:xfrm>
      </p:grpSpPr>
      <p:sp>
        <p:nvSpPr>
          <p:cNvPr id="423" name="Google Shape;423;p174"/>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424" name="Google Shape;424;p174"/>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5" name="Google Shape;425;p174"/>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6" name="Google Shape;426;p174"/>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7" name="Google Shape;427;p174"/>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8" name="Google Shape;428;p174"/>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429" name="Shape 429"/>
        <p:cNvGrpSpPr/>
        <p:nvPr/>
      </p:nvGrpSpPr>
      <p:grpSpPr>
        <a:xfrm>
          <a:off x="0" y="0"/>
          <a:ext cx="0" cy="0"/>
          <a:chOff x="0" y="0"/>
          <a:chExt cx="0" cy="0"/>
        </a:xfrm>
      </p:grpSpPr>
      <p:sp>
        <p:nvSpPr>
          <p:cNvPr id="430" name="Google Shape;430;p175"/>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1" name="Google Shape;431;p175"/>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2" name="Google Shape;432;p175"/>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3" name="Google Shape;433;p175"/>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4" name="Google Shape;434;p175"/>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35" name="Shape 35"/>
        <p:cNvGrpSpPr/>
        <p:nvPr/>
      </p:nvGrpSpPr>
      <p:grpSpPr>
        <a:xfrm>
          <a:off x="0" y="0"/>
          <a:ext cx="0" cy="0"/>
          <a:chOff x="0" y="0"/>
          <a:chExt cx="0" cy="0"/>
        </a:xfrm>
      </p:grpSpPr>
      <p:sp>
        <p:nvSpPr>
          <p:cNvPr id="36" name="Google Shape;36;p50"/>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37" name="Shape 37"/>
        <p:cNvGrpSpPr/>
        <p:nvPr/>
      </p:nvGrpSpPr>
      <p:grpSpPr>
        <a:xfrm>
          <a:off x="0" y="0"/>
          <a:ext cx="0" cy="0"/>
          <a:chOff x="0" y="0"/>
          <a:chExt cx="0" cy="0"/>
        </a:xfrm>
      </p:grpSpPr>
      <p:sp>
        <p:nvSpPr>
          <p:cNvPr id="38" name="Google Shape;38;p51"/>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39" name="Shape 39"/>
        <p:cNvGrpSpPr/>
        <p:nvPr/>
      </p:nvGrpSpPr>
      <p:grpSpPr>
        <a:xfrm>
          <a:off x="0" y="0"/>
          <a:ext cx="0" cy="0"/>
          <a:chOff x="0" y="0"/>
          <a:chExt cx="0" cy="0"/>
        </a:xfrm>
      </p:grpSpPr>
      <p:sp>
        <p:nvSpPr>
          <p:cNvPr id="40" name="Google Shape;40;p52"/>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41" name="Shape 41"/>
        <p:cNvGrpSpPr/>
        <p:nvPr/>
      </p:nvGrpSpPr>
      <p:grpSpPr>
        <a:xfrm>
          <a:off x="0" y="0"/>
          <a:ext cx="0" cy="0"/>
          <a:chOff x="0" y="0"/>
          <a:chExt cx="0" cy="0"/>
        </a:xfrm>
      </p:grpSpPr>
      <p:sp>
        <p:nvSpPr>
          <p:cNvPr id="42" name="Google Shape;42;p53"/>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p:cSld name="57_Custom Layout">
    <p:spTree>
      <p:nvGrpSpPr>
        <p:cNvPr id="43" name="Shape 43"/>
        <p:cNvGrpSpPr/>
        <p:nvPr/>
      </p:nvGrpSpPr>
      <p:grpSpPr>
        <a:xfrm>
          <a:off x="0" y="0"/>
          <a:ext cx="0" cy="0"/>
          <a:chOff x="0" y="0"/>
          <a:chExt cx="0" cy="0"/>
        </a:xfrm>
      </p:grpSpPr>
      <p:sp>
        <p:nvSpPr>
          <p:cNvPr id="44" name="Google Shape;44;p54"/>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Custom Layout">
  <p:cSld name="59_Custom Layout">
    <p:spTree>
      <p:nvGrpSpPr>
        <p:cNvPr id="45" name="Shape 45"/>
        <p:cNvGrpSpPr/>
        <p:nvPr/>
      </p:nvGrpSpPr>
      <p:grpSpPr>
        <a:xfrm>
          <a:off x="0" y="0"/>
          <a:ext cx="0" cy="0"/>
          <a:chOff x="0" y="0"/>
          <a:chExt cx="0" cy="0"/>
        </a:xfrm>
      </p:grpSpPr>
      <p:sp>
        <p:nvSpPr>
          <p:cNvPr id="46" name="Google Shape;46;p55"/>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Blank">
  <p:cSld name="35_Blank">
    <p:spTree>
      <p:nvGrpSpPr>
        <p:cNvPr id="12" name="Shape 12"/>
        <p:cNvGrpSpPr/>
        <p:nvPr/>
      </p:nvGrpSpPr>
      <p:grpSpPr>
        <a:xfrm>
          <a:off x="0" y="0"/>
          <a:ext cx="0" cy="0"/>
          <a:chOff x="0" y="0"/>
          <a:chExt cx="0" cy="0"/>
        </a:xfrm>
      </p:grpSpPr>
      <p:sp>
        <p:nvSpPr>
          <p:cNvPr id="13" name="Google Shape;13;p24"/>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Custom Layout">
  <p:cSld name="58_Custom Layout">
    <p:spTree>
      <p:nvGrpSpPr>
        <p:cNvPr id="47" name="Shape 47"/>
        <p:cNvGrpSpPr/>
        <p:nvPr/>
      </p:nvGrpSpPr>
      <p:grpSpPr>
        <a:xfrm>
          <a:off x="0" y="0"/>
          <a:ext cx="0" cy="0"/>
          <a:chOff x="0" y="0"/>
          <a:chExt cx="0" cy="0"/>
        </a:xfrm>
      </p:grpSpPr>
      <p:sp>
        <p:nvSpPr>
          <p:cNvPr id="48" name="Google Shape;48;p56"/>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9" name="Shape 49"/>
        <p:cNvGrpSpPr/>
        <p:nvPr/>
      </p:nvGrpSpPr>
      <p:grpSpPr>
        <a:xfrm>
          <a:off x="0" y="0"/>
          <a:ext cx="0" cy="0"/>
          <a:chOff x="0" y="0"/>
          <a:chExt cx="0" cy="0"/>
        </a:xfrm>
      </p:grpSpPr>
      <p:sp>
        <p:nvSpPr>
          <p:cNvPr id="50" name="Google Shape;50;p57"/>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51" name="Shape 51"/>
        <p:cNvGrpSpPr/>
        <p:nvPr/>
      </p:nvGrpSpPr>
      <p:grpSpPr>
        <a:xfrm>
          <a:off x="0" y="0"/>
          <a:ext cx="0" cy="0"/>
          <a:chOff x="0" y="0"/>
          <a:chExt cx="0" cy="0"/>
        </a:xfrm>
      </p:grpSpPr>
      <p:sp>
        <p:nvSpPr>
          <p:cNvPr id="52" name="Google Shape;52;p58"/>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53" name="Shape 53"/>
        <p:cNvGrpSpPr/>
        <p:nvPr/>
      </p:nvGrpSpPr>
      <p:grpSpPr>
        <a:xfrm>
          <a:off x="0" y="0"/>
          <a:ext cx="0" cy="0"/>
          <a:chOff x="0" y="0"/>
          <a:chExt cx="0" cy="0"/>
        </a:xfrm>
      </p:grpSpPr>
      <p:sp>
        <p:nvSpPr>
          <p:cNvPr id="54" name="Google Shape;54;p59"/>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55" name="Shape 55"/>
        <p:cNvGrpSpPr/>
        <p:nvPr/>
      </p:nvGrpSpPr>
      <p:grpSpPr>
        <a:xfrm>
          <a:off x="0" y="0"/>
          <a:ext cx="0" cy="0"/>
          <a:chOff x="0" y="0"/>
          <a:chExt cx="0" cy="0"/>
        </a:xfrm>
      </p:grpSpPr>
      <p:sp>
        <p:nvSpPr>
          <p:cNvPr id="56" name="Google Shape;56;p60"/>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57" name="Shape 57"/>
        <p:cNvGrpSpPr/>
        <p:nvPr/>
      </p:nvGrpSpPr>
      <p:grpSpPr>
        <a:xfrm>
          <a:off x="0" y="0"/>
          <a:ext cx="0" cy="0"/>
          <a:chOff x="0" y="0"/>
          <a:chExt cx="0" cy="0"/>
        </a:xfrm>
      </p:grpSpPr>
      <p:sp>
        <p:nvSpPr>
          <p:cNvPr id="58" name="Google Shape;58;p61"/>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3_Custom Layout">
  <p:cSld name="193_Custom Layout">
    <p:spTree>
      <p:nvGrpSpPr>
        <p:cNvPr id="59" name="Shape 59"/>
        <p:cNvGrpSpPr/>
        <p:nvPr/>
      </p:nvGrpSpPr>
      <p:grpSpPr>
        <a:xfrm>
          <a:off x="0" y="0"/>
          <a:ext cx="0" cy="0"/>
          <a:chOff x="0" y="0"/>
          <a:chExt cx="0" cy="0"/>
        </a:xfrm>
      </p:grpSpPr>
      <p:sp>
        <p:nvSpPr>
          <p:cNvPr id="60" name="Google Shape;60;p62"/>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61" name="Shape 61"/>
        <p:cNvGrpSpPr/>
        <p:nvPr/>
      </p:nvGrpSpPr>
      <p:grpSpPr>
        <a:xfrm>
          <a:off x="0" y="0"/>
          <a:ext cx="0" cy="0"/>
          <a:chOff x="0" y="0"/>
          <a:chExt cx="0" cy="0"/>
        </a:xfrm>
      </p:grpSpPr>
      <p:sp>
        <p:nvSpPr>
          <p:cNvPr id="62" name="Google Shape;62;p63"/>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63" name="Shape 63"/>
        <p:cNvGrpSpPr/>
        <p:nvPr/>
      </p:nvGrpSpPr>
      <p:grpSpPr>
        <a:xfrm>
          <a:off x="0" y="0"/>
          <a:ext cx="0" cy="0"/>
          <a:chOff x="0" y="0"/>
          <a:chExt cx="0" cy="0"/>
        </a:xfrm>
      </p:grpSpPr>
      <p:sp>
        <p:nvSpPr>
          <p:cNvPr id="64" name="Google Shape;64;p64"/>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65" name="Shape 65"/>
        <p:cNvGrpSpPr/>
        <p:nvPr/>
      </p:nvGrpSpPr>
      <p:grpSpPr>
        <a:xfrm>
          <a:off x="0" y="0"/>
          <a:ext cx="0" cy="0"/>
          <a:chOff x="0" y="0"/>
          <a:chExt cx="0" cy="0"/>
        </a:xfrm>
      </p:grpSpPr>
      <p:sp>
        <p:nvSpPr>
          <p:cNvPr id="66" name="Google Shape;66;p65"/>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4" name="Shape 14"/>
        <p:cNvGrpSpPr/>
        <p:nvPr/>
      </p:nvGrpSpPr>
      <p:grpSpPr>
        <a:xfrm>
          <a:off x="0" y="0"/>
          <a:ext cx="0" cy="0"/>
          <a:chOff x="0" y="0"/>
          <a:chExt cx="0" cy="0"/>
        </a:xfrm>
      </p:grpSpPr>
      <p:sp>
        <p:nvSpPr>
          <p:cNvPr id="15" name="Google Shape;15;p26"/>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67" name="Shape 67"/>
        <p:cNvGrpSpPr/>
        <p:nvPr/>
      </p:nvGrpSpPr>
      <p:grpSpPr>
        <a:xfrm>
          <a:off x="0" y="0"/>
          <a:ext cx="0" cy="0"/>
          <a:chOff x="0" y="0"/>
          <a:chExt cx="0" cy="0"/>
        </a:xfrm>
      </p:grpSpPr>
      <p:sp>
        <p:nvSpPr>
          <p:cNvPr id="68" name="Google Shape;68;p66"/>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69" name="Shape 69"/>
        <p:cNvGrpSpPr/>
        <p:nvPr/>
      </p:nvGrpSpPr>
      <p:grpSpPr>
        <a:xfrm>
          <a:off x="0" y="0"/>
          <a:ext cx="0" cy="0"/>
          <a:chOff x="0" y="0"/>
          <a:chExt cx="0" cy="0"/>
        </a:xfrm>
      </p:grpSpPr>
      <p:sp>
        <p:nvSpPr>
          <p:cNvPr id="70" name="Google Shape;70;p67"/>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71" name="Shape 71"/>
        <p:cNvGrpSpPr/>
        <p:nvPr/>
      </p:nvGrpSpPr>
      <p:grpSpPr>
        <a:xfrm>
          <a:off x="0" y="0"/>
          <a:ext cx="0" cy="0"/>
          <a:chOff x="0" y="0"/>
          <a:chExt cx="0" cy="0"/>
        </a:xfrm>
      </p:grpSpPr>
      <p:sp>
        <p:nvSpPr>
          <p:cNvPr id="72" name="Google Shape;72;p6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73" name="Shape 73"/>
        <p:cNvGrpSpPr/>
        <p:nvPr/>
      </p:nvGrpSpPr>
      <p:grpSpPr>
        <a:xfrm>
          <a:off x="0" y="0"/>
          <a:ext cx="0" cy="0"/>
          <a:chOff x="0" y="0"/>
          <a:chExt cx="0" cy="0"/>
        </a:xfrm>
      </p:grpSpPr>
      <p:sp>
        <p:nvSpPr>
          <p:cNvPr id="74" name="Google Shape;74;p6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75" name="Shape 75"/>
        <p:cNvGrpSpPr/>
        <p:nvPr/>
      </p:nvGrpSpPr>
      <p:grpSpPr>
        <a:xfrm>
          <a:off x="0" y="0"/>
          <a:ext cx="0" cy="0"/>
          <a:chOff x="0" y="0"/>
          <a:chExt cx="0" cy="0"/>
        </a:xfrm>
      </p:grpSpPr>
      <p:sp>
        <p:nvSpPr>
          <p:cNvPr id="76" name="Google Shape;76;p70"/>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77" name="Google Shape;77;p70"/>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78" name="Shape 78"/>
        <p:cNvGrpSpPr/>
        <p:nvPr/>
      </p:nvGrpSpPr>
      <p:grpSpPr>
        <a:xfrm>
          <a:off x="0" y="0"/>
          <a:ext cx="0" cy="0"/>
          <a:chOff x="0" y="0"/>
          <a:chExt cx="0" cy="0"/>
        </a:xfrm>
      </p:grpSpPr>
      <p:sp>
        <p:nvSpPr>
          <p:cNvPr id="79" name="Google Shape;79;p71"/>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80" name="Shape 80"/>
        <p:cNvGrpSpPr/>
        <p:nvPr/>
      </p:nvGrpSpPr>
      <p:grpSpPr>
        <a:xfrm>
          <a:off x="0" y="0"/>
          <a:ext cx="0" cy="0"/>
          <a:chOff x="0" y="0"/>
          <a:chExt cx="0" cy="0"/>
        </a:xfrm>
      </p:grpSpPr>
      <p:sp>
        <p:nvSpPr>
          <p:cNvPr id="81" name="Google Shape;81;p72"/>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Custom Layout">
  <p:cSld name="55_Custom Layout">
    <p:spTree>
      <p:nvGrpSpPr>
        <p:cNvPr id="82" name="Shape 82"/>
        <p:cNvGrpSpPr/>
        <p:nvPr/>
      </p:nvGrpSpPr>
      <p:grpSpPr>
        <a:xfrm>
          <a:off x="0" y="0"/>
          <a:ext cx="0" cy="0"/>
          <a:chOff x="0" y="0"/>
          <a:chExt cx="0" cy="0"/>
        </a:xfrm>
      </p:grpSpPr>
      <p:sp>
        <p:nvSpPr>
          <p:cNvPr id="83" name="Google Shape;83;p73"/>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84" name="Shape 84"/>
        <p:cNvGrpSpPr/>
        <p:nvPr/>
      </p:nvGrpSpPr>
      <p:grpSpPr>
        <a:xfrm>
          <a:off x="0" y="0"/>
          <a:ext cx="0" cy="0"/>
          <a:chOff x="0" y="0"/>
          <a:chExt cx="0" cy="0"/>
        </a:xfrm>
      </p:grpSpPr>
      <p:sp>
        <p:nvSpPr>
          <p:cNvPr id="85" name="Google Shape;85;p74"/>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86" name="Shape 86"/>
        <p:cNvGrpSpPr/>
        <p:nvPr/>
      </p:nvGrpSpPr>
      <p:grpSpPr>
        <a:xfrm>
          <a:off x="0" y="0"/>
          <a:ext cx="0" cy="0"/>
          <a:chOff x="0" y="0"/>
          <a:chExt cx="0" cy="0"/>
        </a:xfrm>
      </p:grpSpPr>
      <p:sp>
        <p:nvSpPr>
          <p:cNvPr id="87" name="Google Shape;87;p75"/>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88" name="Google Shape;88;p75"/>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6" name="Shape 16"/>
        <p:cNvGrpSpPr/>
        <p:nvPr/>
      </p:nvGrpSpPr>
      <p:grpSpPr>
        <a:xfrm>
          <a:off x="0" y="0"/>
          <a:ext cx="0" cy="0"/>
          <a:chOff x="0" y="0"/>
          <a:chExt cx="0" cy="0"/>
        </a:xfrm>
      </p:grpSpPr>
      <p:sp>
        <p:nvSpPr>
          <p:cNvPr id="17" name="Google Shape;17;p27"/>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89" name="Shape 89"/>
        <p:cNvGrpSpPr/>
        <p:nvPr/>
      </p:nvGrpSpPr>
      <p:grpSpPr>
        <a:xfrm>
          <a:off x="0" y="0"/>
          <a:ext cx="0" cy="0"/>
          <a:chOff x="0" y="0"/>
          <a:chExt cx="0" cy="0"/>
        </a:xfrm>
      </p:grpSpPr>
      <p:sp>
        <p:nvSpPr>
          <p:cNvPr id="90" name="Google Shape;90;p76"/>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1" name="Google Shape;91;p76"/>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2" name="Shape 92"/>
        <p:cNvGrpSpPr/>
        <p:nvPr/>
      </p:nvGrpSpPr>
      <p:grpSpPr>
        <a:xfrm>
          <a:off x="0" y="0"/>
          <a:ext cx="0" cy="0"/>
          <a:chOff x="0" y="0"/>
          <a:chExt cx="0" cy="0"/>
        </a:xfrm>
      </p:grpSpPr>
      <p:sp>
        <p:nvSpPr>
          <p:cNvPr id="93" name="Google Shape;93;p77"/>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4" name="Shape 94"/>
        <p:cNvGrpSpPr/>
        <p:nvPr/>
      </p:nvGrpSpPr>
      <p:grpSpPr>
        <a:xfrm>
          <a:off x="0" y="0"/>
          <a:ext cx="0" cy="0"/>
          <a:chOff x="0" y="0"/>
          <a:chExt cx="0" cy="0"/>
        </a:xfrm>
      </p:grpSpPr>
      <p:sp>
        <p:nvSpPr>
          <p:cNvPr id="95" name="Google Shape;95;p78"/>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96" name="Shape 96"/>
        <p:cNvGrpSpPr/>
        <p:nvPr/>
      </p:nvGrpSpPr>
      <p:grpSpPr>
        <a:xfrm>
          <a:off x="0" y="0"/>
          <a:ext cx="0" cy="0"/>
          <a:chOff x="0" y="0"/>
          <a:chExt cx="0" cy="0"/>
        </a:xfrm>
      </p:grpSpPr>
      <p:sp>
        <p:nvSpPr>
          <p:cNvPr id="97" name="Google Shape;97;p79"/>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8" name="Google Shape;98;p79"/>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99" name="Shape 99"/>
        <p:cNvGrpSpPr/>
        <p:nvPr/>
      </p:nvGrpSpPr>
      <p:grpSpPr>
        <a:xfrm>
          <a:off x="0" y="0"/>
          <a:ext cx="0" cy="0"/>
          <a:chOff x="0" y="0"/>
          <a:chExt cx="0" cy="0"/>
        </a:xfrm>
      </p:grpSpPr>
      <p:sp>
        <p:nvSpPr>
          <p:cNvPr id="100" name="Google Shape;100;p80"/>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1" name="Google Shape;101;p80"/>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02" name="Shape 102"/>
        <p:cNvGrpSpPr/>
        <p:nvPr/>
      </p:nvGrpSpPr>
      <p:grpSpPr>
        <a:xfrm>
          <a:off x="0" y="0"/>
          <a:ext cx="0" cy="0"/>
          <a:chOff x="0" y="0"/>
          <a:chExt cx="0" cy="0"/>
        </a:xfrm>
      </p:grpSpPr>
      <p:sp>
        <p:nvSpPr>
          <p:cNvPr id="103" name="Google Shape;103;p81"/>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4" name="Google Shape;104;p81"/>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05" name="Shape 105"/>
        <p:cNvGrpSpPr/>
        <p:nvPr/>
      </p:nvGrpSpPr>
      <p:grpSpPr>
        <a:xfrm>
          <a:off x="0" y="0"/>
          <a:ext cx="0" cy="0"/>
          <a:chOff x="0" y="0"/>
          <a:chExt cx="0" cy="0"/>
        </a:xfrm>
      </p:grpSpPr>
      <p:sp>
        <p:nvSpPr>
          <p:cNvPr id="106" name="Google Shape;106;p82"/>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7" name="Google Shape;107;p82"/>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8" name="Shape 108"/>
        <p:cNvGrpSpPr/>
        <p:nvPr/>
      </p:nvGrpSpPr>
      <p:grpSpPr>
        <a:xfrm>
          <a:off x="0" y="0"/>
          <a:ext cx="0" cy="0"/>
          <a:chOff x="0" y="0"/>
          <a:chExt cx="0" cy="0"/>
        </a:xfrm>
      </p:grpSpPr>
      <p:sp>
        <p:nvSpPr>
          <p:cNvPr id="109" name="Google Shape;109;p83"/>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0" name="Google Shape;110;p83"/>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11" name="Shape 111"/>
        <p:cNvGrpSpPr/>
        <p:nvPr/>
      </p:nvGrpSpPr>
      <p:grpSpPr>
        <a:xfrm>
          <a:off x="0" y="0"/>
          <a:ext cx="0" cy="0"/>
          <a:chOff x="0" y="0"/>
          <a:chExt cx="0" cy="0"/>
        </a:xfrm>
      </p:grpSpPr>
      <p:sp>
        <p:nvSpPr>
          <p:cNvPr id="112" name="Google Shape;112;p84"/>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3" name="Google Shape;113;p84"/>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Blank">
  <p:cSld name="33_Blank">
    <p:spTree>
      <p:nvGrpSpPr>
        <p:cNvPr id="114" name="Shape 114"/>
        <p:cNvGrpSpPr/>
        <p:nvPr/>
      </p:nvGrpSpPr>
      <p:grpSpPr>
        <a:xfrm>
          <a:off x="0" y="0"/>
          <a:ext cx="0" cy="0"/>
          <a:chOff x="0" y="0"/>
          <a:chExt cx="0" cy="0"/>
        </a:xfrm>
      </p:grpSpPr>
      <p:sp>
        <p:nvSpPr>
          <p:cNvPr id="115" name="Google Shape;115;p85"/>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6" name="Google Shape;116;p85"/>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7" name="Google Shape;117;p85"/>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8" name="Google Shape;118;p85"/>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p:cSld name="23_Blank">
    <p:spTree>
      <p:nvGrpSpPr>
        <p:cNvPr id="119" name="Shape 119"/>
        <p:cNvGrpSpPr/>
        <p:nvPr/>
      </p:nvGrpSpPr>
      <p:grpSpPr>
        <a:xfrm>
          <a:off x="0" y="0"/>
          <a:ext cx="0" cy="0"/>
          <a:chOff x="0" y="0"/>
          <a:chExt cx="0" cy="0"/>
        </a:xfrm>
      </p:grpSpPr>
      <p:sp>
        <p:nvSpPr>
          <p:cNvPr id="120" name="Google Shape;120;p86"/>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1" name="Google Shape;121;p86"/>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2" name="Google Shape;122;p86"/>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3" name="Google Shape;123;p86"/>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4" name="Google Shape;124;p86"/>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25" name="Shape 125"/>
        <p:cNvGrpSpPr/>
        <p:nvPr/>
      </p:nvGrpSpPr>
      <p:grpSpPr>
        <a:xfrm>
          <a:off x="0" y="0"/>
          <a:ext cx="0" cy="0"/>
          <a:chOff x="0" y="0"/>
          <a:chExt cx="0" cy="0"/>
        </a:xfrm>
      </p:grpSpPr>
      <p:sp>
        <p:nvSpPr>
          <p:cNvPr id="126" name="Google Shape;126;p87"/>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7" name="Google Shape;127;p87"/>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8" name="Google Shape;128;p87"/>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9" name="Google Shape;129;p87"/>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0" name="Google Shape;130;p87"/>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31" name="Shape 131"/>
        <p:cNvGrpSpPr/>
        <p:nvPr/>
      </p:nvGrpSpPr>
      <p:grpSpPr>
        <a:xfrm>
          <a:off x="0" y="0"/>
          <a:ext cx="0" cy="0"/>
          <a:chOff x="0" y="0"/>
          <a:chExt cx="0" cy="0"/>
        </a:xfrm>
      </p:grpSpPr>
      <p:sp>
        <p:nvSpPr>
          <p:cNvPr id="132" name="Google Shape;132;p88"/>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3" name="Google Shape;133;p88"/>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4" name="Google Shape;134;p88"/>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5" name="Google Shape;135;p88"/>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6" name="Google Shape;136;p88"/>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7" name="Google Shape;137;p88"/>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38" name="Shape 138"/>
        <p:cNvGrpSpPr/>
        <p:nvPr/>
      </p:nvGrpSpPr>
      <p:grpSpPr>
        <a:xfrm>
          <a:off x="0" y="0"/>
          <a:ext cx="0" cy="0"/>
          <a:chOff x="0" y="0"/>
          <a:chExt cx="0" cy="0"/>
        </a:xfrm>
      </p:grpSpPr>
      <p:sp>
        <p:nvSpPr>
          <p:cNvPr id="139" name="Google Shape;139;p89"/>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0" name="Google Shape;140;p89"/>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1" name="Google Shape;141;p89"/>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42" name="Shape 142"/>
        <p:cNvGrpSpPr/>
        <p:nvPr/>
      </p:nvGrpSpPr>
      <p:grpSpPr>
        <a:xfrm>
          <a:off x="0" y="0"/>
          <a:ext cx="0" cy="0"/>
          <a:chOff x="0" y="0"/>
          <a:chExt cx="0" cy="0"/>
        </a:xfrm>
      </p:grpSpPr>
      <p:sp>
        <p:nvSpPr>
          <p:cNvPr id="143" name="Google Shape;143;p90"/>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4" name="Google Shape;144;p90"/>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5" name="Google Shape;145;p90"/>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46" name="Shape 146"/>
        <p:cNvGrpSpPr/>
        <p:nvPr/>
      </p:nvGrpSpPr>
      <p:grpSpPr>
        <a:xfrm>
          <a:off x="0" y="0"/>
          <a:ext cx="0" cy="0"/>
          <a:chOff x="0" y="0"/>
          <a:chExt cx="0" cy="0"/>
        </a:xfrm>
      </p:grpSpPr>
      <p:pic>
        <p:nvPicPr>
          <p:cNvPr id="147" name="Google Shape;147;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148" name="Google Shape;148;p91"/>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49" name="Google Shape;149;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150" name="Google Shape;150;p91"/>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51" name="Google Shape;151;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pic>
        <p:nvPicPr>
          <p:cNvPr id="152" name="Google Shape;152;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153" name="Shape 153"/>
        <p:cNvGrpSpPr/>
        <p:nvPr/>
      </p:nvGrpSpPr>
      <p:grpSpPr>
        <a:xfrm>
          <a:off x="0" y="0"/>
          <a:ext cx="0" cy="0"/>
          <a:chOff x="0" y="0"/>
          <a:chExt cx="0" cy="0"/>
        </a:xfrm>
      </p:grpSpPr>
      <p:grpSp>
        <p:nvGrpSpPr>
          <p:cNvPr id="154" name="Google Shape;154;p92"/>
          <p:cNvGrpSpPr/>
          <p:nvPr/>
        </p:nvGrpSpPr>
        <p:grpSpPr>
          <a:xfrm>
            <a:off x="8952364" y="2753182"/>
            <a:ext cx="3296028" cy="6769483"/>
            <a:chOff x="3739073" y="951230"/>
            <a:chExt cx="1665853" cy="3421380"/>
          </a:xfrm>
        </p:grpSpPr>
        <p:pic>
          <p:nvPicPr>
            <p:cNvPr id="155" name="Google Shape;155;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56" name="Google Shape;156;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157" name="Google Shape;157;p92"/>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58" name="Google Shape;158;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159" name="Google Shape;159;p92"/>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grpSp>
        <p:nvGrpSpPr>
          <p:cNvPr id="160" name="Google Shape;160;p92"/>
          <p:cNvGrpSpPr/>
          <p:nvPr/>
        </p:nvGrpSpPr>
        <p:grpSpPr>
          <a:xfrm>
            <a:off x="8952364" y="2753182"/>
            <a:ext cx="3296028" cy="6769483"/>
            <a:chOff x="3739073" y="951230"/>
            <a:chExt cx="1665853" cy="3421380"/>
          </a:xfrm>
        </p:grpSpPr>
        <p:pic>
          <p:nvPicPr>
            <p:cNvPr id="161" name="Google Shape;161;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62" name="Google Shape;162;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pic>
        <p:nvPicPr>
          <p:cNvPr id="163" name="Google Shape;163;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164" name="Shape 164"/>
        <p:cNvGrpSpPr/>
        <p:nvPr/>
      </p:nvGrpSpPr>
      <p:grpSpPr>
        <a:xfrm>
          <a:off x="0" y="0"/>
          <a:ext cx="0" cy="0"/>
          <a:chOff x="0" y="0"/>
          <a:chExt cx="0" cy="0"/>
        </a:xfrm>
      </p:grpSpPr>
      <p:sp>
        <p:nvSpPr>
          <p:cNvPr id="165" name="Google Shape;165;p93"/>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6" name="Google Shape;166;p93"/>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7" name="Google Shape;167;p93"/>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8" name="Google Shape;168;p93"/>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9" name="Google Shape;169;p93"/>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0" name="Google Shape;170;p93"/>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171" name="Shape 171"/>
        <p:cNvGrpSpPr/>
        <p:nvPr/>
      </p:nvGrpSpPr>
      <p:grpSpPr>
        <a:xfrm>
          <a:off x="0" y="0"/>
          <a:ext cx="0" cy="0"/>
          <a:chOff x="0" y="0"/>
          <a:chExt cx="0" cy="0"/>
        </a:xfrm>
      </p:grpSpPr>
      <p:sp>
        <p:nvSpPr>
          <p:cNvPr id="172" name="Google Shape;172;p94"/>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3" name="Google Shape;173;p94"/>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4" name="Google Shape;174;p94"/>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5" name="Google Shape;175;p94"/>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6" name="Google Shape;176;p94"/>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7" name="Google Shape;177;p94"/>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78" name="Shape 178"/>
        <p:cNvGrpSpPr/>
        <p:nvPr/>
      </p:nvGrpSpPr>
      <p:grpSpPr>
        <a:xfrm>
          <a:off x="0" y="0"/>
          <a:ext cx="0" cy="0"/>
          <a:chOff x="0" y="0"/>
          <a:chExt cx="0" cy="0"/>
        </a:xfrm>
      </p:grpSpPr>
      <p:sp>
        <p:nvSpPr>
          <p:cNvPr id="179" name="Google Shape;179;p95"/>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0" name="Google Shape;180;p95"/>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1" name="Google Shape;181;p95"/>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2" name="Google Shape;182;p95"/>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9" name="Shape 19"/>
        <p:cNvGrpSpPr/>
        <p:nvPr/>
      </p:nvGrpSpPr>
      <p:grpSpPr>
        <a:xfrm>
          <a:off x="0" y="0"/>
          <a:ext cx="0" cy="0"/>
          <a:chOff x="0" y="0"/>
          <a:chExt cx="0" cy="0"/>
        </a:xfrm>
      </p:grpSpPr>
      <p:sp>
        <p:nvSpPr>
          <p:cNvPr id="20" name="Google Shape;20;p42"/>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3" name="Shape 183"/>
        <p:cNvGrpSpPr/>
        <p:nvPr/>
      </p:nvGrpSpPr>
      <p:grpSpPr>
        <a:xfrm>
          <a:off x="0" y="0"/>
          <a:ext cx="0" cy="0"/>
          <a:chOff x="0" y="0"/>
          <a:chExt cx="0" cy="0"/>
        </a:xfrm>
      </p:grpSpPr>
      <p:sp>
        <p:nvSpPr>
          <p:cNvPr id="184" name="Google Shape;184;p96"/>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5" name="Google Shape;185;p96"/>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6" name="Google Shape;186;p96"/>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7" name="Google Shape;187;p96"/>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88" name="Shape 188"/>
        <p:cNvGrpSpPr/>
        <p:nvPr/>
      </p:nvGrpSpPr>
      <p:grpSpPr>
        <a:xfrm>
          <a:off x="0" y="0"/>
          <a:ext cx="0" cy="0"/>
          <a:chOff x="0" y="0"/>
          <a:chExt cx="0" cy="0"/>
        </a:xfrm>
      </p:grpSpPr>
      <p:sp>
        <p:nvSpPr>
          <p:cNvPr id="189" name="Google Shape;189;p97"/>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0" name="Google Shape;190;p97"/>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1" name="Google Shape;191;p97"/>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2" name="Google Shape;192;p97"/>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3" name="Google Shape;193;p97"/>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_Custom Layout">
  <p:cSld name="113_Custom Layout">
    <p:spTree>
      <p:nvGrpSpPr>
        <p:cNvPr id="194" name="Shape 194"/>
        <p:cNvGrpSpPr/>
        <p:nvPr/>
      </p:nvGrpSpPr>
      <p:grpSpPr>
        <a:xfrm>
          <a:off x="0" y="0"/>
          <a:ext cx="0" cy="0"/>
          <a:chOff x="0" y="0"/>
          <a:chExt cx="0" cy="0"/>
        </a:xfrm>
      </p:grpSpPr>
      <p:sp>
        <p:nvSpPr>
          <p:cNvPr id="195" name="Google Shape;195;p98"/>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196" name="Google Shape;196;p98"/>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7" name="Google Shape;197;p98"/>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8" name="Google Shape;198;p98"/>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9" name="Google Shape;199;p98"/>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0" name="Google Shape;200;p98"/>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201" name="Shape 201"/>
        <p:cNvGrpSpPr/>
        <p:nvPr/>
      </p:nvGrpSpPr>
      <p:grpSpPr>
        <a:xfrm>
          <a:off x="0" y="0"/>
          <a:ext cx="0" cy="0"/>
          <a:chOff x="0" y="0"/>
          <a:chExt cx="0" cy="0"/>
        </a:xfrm>
      </p:grpSpPr>
      <p:sp>
        <p:nvSpPr>
          <p:cNvPr id="202" name="Google Shape;202;p99"/>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3" name="Google Shape;203;p99"/>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4" name="Google Shape;204;p99"/>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5" name="Google Shape;205;p99"/>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6" name="Google Shape;206;p99"/>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Blank">
  <p:cSld name="36_Blank">
    <p:spTree>
      <p:nvGrpSpPr>
        <p:cNvPr id="207" name="Shape 207"/>
        <p:cNvGrpSpPr/>
        <p:nvPr/>
      </p:nvGrpSpPr>
      <p:grpSpPr>
        <a:xfrm>
          <a:off x="0" y="0"/>
          <a:ext cx="0" cy="0"/>
          <a:chOff x="0" y="0"/>
          <a:chExt cx="0" cy="0"/>
        </a:xfrm>
      </p:grpSpPr>
      <p:sp>
        <p:nvSpPr>
          <p:cNvPr id="208" name="Google Shape;208;p100"/>
          <p:cNvSpPr/>
          <p:nvPr>
            <p:ph idx="2" type="pic"/>
          </p:nvPr>
        </p:nvSpPr>
        <p:spPr>
          <a:xfrm>
            <a:off x="0" y="0"/>
            <a:ext cx="24387174"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Blank">
  <p:cSld name="37_Blank">
    <p:spTree>
      <p:nvGrpSpPr>
        <p:cNvPr id="209" name="Shape 209"/>
        <p:cNvGrpSpPr/>
        <p:nvPr/>
      </p:nvGrpSpPr>
      <p:grpSpPr>
        <a:xfrm>
          <a:off x="0" y="0"/>
          <a:ext cx="0" cy="0"/>
          <a:chOff x="0" y="0"/>
          <a:chExt cx="0" cy="0"/>
        </a:xfrm>
      </p:grpSpPr>
      <p:sp>
        <p:nvSpPr>
          <p:cNvPr id="210" name="Google Shape;210;p101"/>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Blank">
  <p:cSld name="38_Blank">
    <p:spTree>
      <p:nvGrpSpPr>
        <p:cNvPr id="211" name="Shape 211"/>
        <p:cNvGrpSpPr/>
        <p:nvPr/>
      </p:nvGrpSpPr>
      <p:grpSpPr>
        <a:xfrm>
          <a:off x="0" y="0"/>
          <a:ext cx="0" cy="0"/>
          <a:chOff x="0" y="0"/>
          <a:chExt cx="0" cy="0"/>
        </a:xfrm>
      </p:grpSpPr>
      <p:sp>
        <p:nvSpPr>
          <p:cNvPr id="212" name="Google Shape;212;p102"/>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Blank">
  <p:cSld name="39_Blank">
    <p:spTree>
      <p:nvGrpSpPr>
        <p:cNvPr id="213" name="Shape 213"/>
        <p:cNvGrpSpPr/>
        <p:nvPr/>
      </p:nvGrpSpPr>
      <p:grpSpPr>
        <a:xfrm>
          <a:off x="0" y="0"/>
          <a:ext cx="0" cy="0"/>
          <a:chOff x="0" y="0"/>
          <a:chExt cx="0" cy="0"/>
        </a:xfrm>
      </p:grpSpPr>
      <p:sp>
        <p:nvSpPr>
          <p:cNvPr id="214" name="Google Shape;214;p103"/>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Blank">
  <p:cSld name="40_Blank">
    <p:spTree>
      <p:nvGrpSpPr>
        <p:cNvPr id="215" name="Shape 215"/>
        <p:cNvGrpSpPr/>
        <p:nvPr/>
      </p:nvGrpSpPr>
      <p:grpSpPr>
        <a:xfrm>
          <a:off x="0" y="0"/>
          <a:ext cx="0" cy="0"/>
          <a:chOff x="0" y="0"/>
          <a:chExt cx="0" cy="0"/>
        </a:xfrm>
      </p:grpSpPr>
      <p:sp>
        <p:nvSpPr>
          <p:cNvPr id="216" name="Google Shape;216;p104"/>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Blank">
  <p:cSld name="41_Blank">
    <p:spTree>
      <p:nvGrpSpPr>
        <p:cNvPr id="217" name="Shape 217"/>
        <p:cNvGrpSpPr/>
        <p:nvPr/>
      </p:nvGrpSpPr>
      <p:grpSpPr>
        <a:xfrm>
          <a:off x="0" y="0"/>
          <a:ext cx="0" cy="0"/>
          <a:chOff x="0" y="0"/>
          <a:chExt cx="0" cy="0"/>
        </a:xfrm>
      </p:grpSpPr>
      <p:sp>
        <p:nvSpPr>
          <p:cNvPr id="218" name="Google Shape;218;p105"/>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21" name="Shape 21"/>
        <p:cNvGrpSpPr/>
        <p:nvPr/>
      </p:nvGrpSpPr>
      <p:grpSpPr>
        <a:xfrm>
          <a:off x="0" y="0"/>
          <a:ext cx="0" cy="0"/>
          <a:chOff x="0" y="0"/>
          <a:chExt cx="0" cy="0"/>
        </a:xfrm>
      </p:grpSpPr>
      <p:sp>
        <p:nvSpPr>
          <p:cNvPr id="22" name="Google Shape;22;p43"/>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Blank">
  <p:cSld name="42_Blank">
    <p:spTree>
      <p:nvGrpSpPr>
        <p:cNvPr id="219" name="Shape 219"/>
        <p:cNvGrpSpPr/>
        <p:nvPr/>
      </p:nvGrpSpPr>
      <p:grpSpPr>
        <a:xfrm>
          <a:off x="0" y="0"/>
          <a:ext cx="0" cy="0"/>
          <a:chOff x="0" y="0"/>
          <a:chExt cx="0" cy="0"/>
        </a:xfrm>
      </p:grpSpPr>
      <p:sp>
        <p:nvSpPr>
          <p:cNvPr id="220" name="Google Shape;220;p106"/>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Blank">
  <p:cSld name="43_Blank">
    <p:spTree>
      <p:nvGrpSpPr>
        <p:cNvPr id="221" name="Shape 221"/>
        <p:cNvGrpSpPr/>
        <p:nvPr/>
      </p:nvGrpSpPr>
      <p:grpSpPr>
        <a:xfrm>
          <a:off x="0" y="0"/>
          <a:ext cx="0" cy="0"/>
          <a:chOff x="0" y="0"/>
          <a:chExt cx="0" cy="0"/>
        </a:xfrm>
      </p:grpSpPr>
      <p:sp>
        <p:nvSpPr>
          <p:cNvPr id="222" name="Google Shape;222;p107"/>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Blank">
  <p:cSld name="44_Blank">
    <p:spTree>
      <p:nvGrpSpPr>
        <p:cNvPr id="223" name="Shape 223"/>
        <p:cNvGrpSpPr/>
        <p:nvPr/>
      </p:nvGrpSpPr>
      <p:grpSpPr>
        <a:xfrm>
          <a:off x="0" y="0"/>
          <a:ext cx="0" cy="0"/>
          <a:chOff x="0" y="0"/>
          <a:chExt cx="0" cy="0"/>
        </a:xfrm>
      </p:grpSpPr>
      <p:sp>
        <p:nvSpPr>
          <p:cNvPr id="224" name="Google Shape;224;p108"/>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5" name="Google Shape;225;p108"/>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Blank">
  <p:cSld name="45_Blank">
    <p:spTree>
      <p:nvGrpSpPr>
        <p:cNvPr id="226" name="Shape 226"/>
        <p:cNvGrpSpPr/>
        <p:nvPr/>
      </p:nvGrpSpPr>
      <p:grpSpPr>
        <a:xfrm>
          <a:off x="0" y="0"/>
          <a:ext cx="0" cy="0"/>
          <a:chOff x="0" y="0"/>
          <a:chExt cx="0" cy="0"/>
        </a:xfrm>
      </p:grpSpPr>
      <p:sp>
        <p:nvSpPr>
          <p:cNvPr id="227" name="Google Shape;227;p109"/>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Blank">
  <p:cSld name="46_Blank">
    <p:spTree>
      <p:nvGrpSpPr>
        <p:cNvPr id="228" name="Shape 228"/>
        <p:cNvGrpSpPr/>
        <p:nvPr/>
      </p:nvGrpSpPr>
      <p:grpSpPr>
        <a:xfrm>
          <a:off x="0" y="0"/>
          <a:ext cx="0" cy="0"/>
          <a:chOff x="0" y="0"/>
          <a:chExt cx="0" cy="0"/>
        </a:xfrm>
      </p:grpSpPr>
      <p:sp>
        <p:nvSpPr>
          <p:cNvPr id="229" name="Google Shape;229;p110"/>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Blank">
  <p:cSld name="47_Blank">
    <p:spTree>
      <p:nvGrpSpPr>
        <p:cNvPr id="230" name="Shape 230"/>
        <p:cNvGrpSpPr/>
        <p:nvPr/>
      </p:nvGrpSpPr>
      <p:grpSpPr>
        <a:xfrm>
          <a:off x="0" y="0"/>
          <a:ext cx="0" cy="0"/>
          <a:chOff x="0" y="0"/>
          <a:chExt cx="0" cy="0"/>
        </a:xfrm>
      </p:grpSpPr>
      <p:sp>
        <p:nvSpPr>
          <p:cNvPr id="231" name="Google Shape;231;p111"/>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2" name="Google Shape;232;p111"/>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Blank">
  <p:cSld name="48_Blank">
    <p:spTree>
      <p:nvGrpSpPr>
        <p:cNvPr id="233" name="Shape 233"/>
        <p:cNvGrpSpPr/>
        <p:nvPr/>
      </p:nvGrpSpPr>
      <p:grpSpPr>
        <a:xfrm>
          <a:off x="0" y="0"/>
          <a:ext cx="0" cy="0"/>
          <a:chOff x="0" y="0"/>
          <a:chExt cx="0" cy="0"/>
        </a:xfrm>
      </p:grpSpPr>
      <p:sp>
        <p:nvSpPr>
          <p:cNvPr id="234" name="Google Shape;234;p112"/>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lank">
  <p:cSld name="49_Blank">
    <p:spTree>
      <p:nvGrpSpPr>
        <p:cNvPr id="235" name="Shape 235"/>
        <p:cNvGrpSpPr/>
        <p:nvPr/>
      </p:nvGrpSpPr>
      <p:grpSpPr>
        <a:xfrm>
          <a:off x="0" y="0"/>
          <a:ext cx="0" cy="0"/>
          <a:chOff x="0" y="0"/>
          <a:chExt cx="0" cy="0"/>
        </a:xfrm>
      </p:grpSpPr>
      <p:sp>
        <p:nvSpPr>
          <p:cNvPr id="236" name="Google Shape;236;p113"/>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Custom Layout">
  <p:cSld name="61_Custom Layout">
    <p:spTree>
      <p:nvGrpSpPr>
        <p:cNvPr id="237" name="Shape 237"/>
        <p:cNvGrpSpPr/>
        <p:nvPr/>
      </p:nvGrpSpPr>
      <p:grpSpPr>
        <a:xfrm>
          <a:off x="0" y="0"/>
          <a:ext cx="0" cy="0"/>
          <a:chOff x="0" y="0"/>
          <a:chExt cx="0" cy="0"/>
        </a:xfrm>
      </p:grpSpPr>
      <p:sp>
        <p:nvSpPr>
          <p:cNvPr id="238" name="Google Shape;238;p114"/>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239" name="Shape 239"/>
        <p:cNvGrpSpPr/>
        <p:nvPr/>
      </p:nvGrpSpPr>
      <p:grpSpPr>
        <a:xfrm>
          <a:off x="0" y="0"/>
          <a:ext cx="0" cy="0"/>
          <a:chOff x="0" y="0"/>
          <a:chExt cx="0" cy="0"/>
        </a:xfrm>
      </p:grpSpPr>
      <p:sp>
        <p:nvSpPr>
          <p:cNvPr id="240" name="Google Shape;240;p115"/>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23" name="Shape 23"/>
        <p:cNvGrpSpPr/>
        <p:nvPr/>
      </p:nvGrpSpPr>
      <p:grpSpPr>
        <a:xfrm>
          <a:off x="0" y="0"/>
          <a:ext cx="0" cy="0"/>
          <a:chOff x="0" y="0"/>
          <a:chExt cx="0" cy="0"/>
        </a:xfrm>
      </p:grpSpPr>
      <p:sp>
        <p:nvSpPr>
          <p:cNvPr id="24" name="Google Shape;24;p44"/>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lank">
  <p:cSld name="50_Blank">
    <p:spTree>
      <p:nvGrpSpPr>
        <p:cNvPr id="241" name="Shape 241"/>
        <p:cNvGrpSpPr/>
        <p:nvPr/>
      </p:nvGrpSpPr>
      <p:grpSpPr>
        <a:xfrm>
          <a:off x="0" y="0"/>
          <a:ext cx="0" cy="0"/>
          <a:chOff x="0" y="0"/>
          <a:chExt cx="0" cy="0"/>
        </a:xfrm>
      </p:grpSpPr>
      <p:sp>
        <p:nvSpPr>
          <p:cNvPr id="242" name="Google Shape;242;p116"/>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lank">
  <p:cSld name="51_Blank">
    <p:spTree>
      <p:nvGrpSpPr>
        <p:cNvPr id="243" name="Shape 243"/>
        <p:cNvGrpSpPr/>
        <p:nvPr/>
      </p:nvGrpSpPr>
      <p:grpSpPr>
        <a:xfrm>
          <a:off x="0" y="0"/>
          <a:ext cx="0" cy="0"/>
          <a:chOff x="0" y="0"/>
          <a:chExt cx="0" cy="0"/>
        </a:xfrm>
      </p:grpSpPr>
      <p:sp>
        <p:nvSpPr>
          <p:cNvPr id="244" name="Google Shape;244;p117"/>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Blank">
  <p:cSld name="52_Blank">
    <p:spTree>
      <p:nvGrpSpPr>
        <p:cNvPr id="245" name="Shape 245"/>
        <p:cNvGrpSpPr/>
        <p:nvPr/>
      </p:nvGrpSpPr>
      <p:grpSpPr>
        <a:xfrm>
          <a:off x="0" y="0"/>
          <a:ext cx="0" cy="0"/>
          <a:chOff x="0" y="0"/>
          <a:chExt cx="0" cy="0"/>
        </a:xfrm>
      </p:grpSpPr>
      <p:sp>
        <p:nvSpPr>
          <p:cNvPr id="246" name="Google Shape;246;p118"/>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Blank">
  <p:cSld name="53_Blank">
    <p:spTree>
      <p:nvGrpSpPr>
        <p:cNvPr id="247" name="Shape 247"/>
        <p:cNvGrpSpPr/>
        <p:nvPr/>
      </p:nvGrpSpPr>
      <p:grpSpPr>
        <a:xfrm>
          <a:off x="0" y="0"/>
          <a:ext cx="0" cy="0"/>
          <a:chOff x="0" y="0"/>
          <a:chExt cx="0" cy="0"/>
        </a:xfrm>
      </p:grpSpPr>
      <p:sp>
        <p:nvSpPr>
          <p:cNvPr id="248" name="Google Shape;248;p119"/>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Blank">
  <p:cSld name="54_Blank">
    <p:spTree>
      <p:nvGrpSpPr>
        <p:cNvPr id="249" name="Shape 249"/>
        <p:cNvGrpSpPr/>
        <p:nvPr/>
      </p:nvGrpSpPr>
      <p:grpSpPr>
        <a:xfrm>
          <a:off x="0" y="0"/>
          <a:ext cx="0" cy="0"/>
          <a:chOff x="0" y="0"/>
          <a:chExt cx="0" cy="0"/>
        </a:xfrm>
      </p:grpSpPr>
      <p:sp>
        <p:nvSpPr>
          <p:cNvPr id="250" name="Google Shape;250;p120"/>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Blank">
  <p:cSld name="55_Blank">
    <p:spTree>
      <p:nvGrpSpPr>
        <p:cNvPr id="251" name="Shape 251"/>
        <p:cNvGrpSpPr/>
        <p:nvPr/>
      </p:nvGrpSpPr>
      <p:grpSpPr>
        <a:xfrm>
          <a:off x="0" y="0"/>
          <a:ext cx="0" cy="0"/>
          <a:chOff x="0" y="0"/>
          <a:chExt cx="0" cy="0"/>
        </a:xfrm>
      </p:grpSpPr>
      <p:sp>
        <p:nvSpPr>
          <p:cNvPr id="252" name="Google Shape;252;p121"/>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Custom Layout">
  <p:cSld name="62_Custom Layout">
    <p:spTree>
      <p:nvGrpSpPr>
        <p:cNvPr id="253" name="Shape 253"/>
        <p:cNvGrpSpPr/>
        <p:nvPr/>
      </p:nvGrpSpPr>
      <p:grpSpPr>
        <a:xfrm>
          <a:off x="0" y="0"/>
          <a:ext cx="0" cy="0"/>
          <a:chOff x="0" y="0"/>
          <a:chExt cx="0" cy="0"/>
        </a:xfrm>
      </p:grpSpPr>
      <p:sp>
        <p:nvSpPr>
          <p:cNvPr id="254" name="Google Shape;254;p122"/>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Custom Layout">
  <p:cSld name="63_Custom Layout">
    <p:spTree>
      <p:nvGrpSpPr>
        <p:cNvPr id="255" name="Shape 255"/>
        <p:cNvGrpSpPr/>
        <p:nvPr/>
      </p:nvGrpSpPr>
      <p:grpSpPr>
        <a:xfrm>
          <a:off x="0" y="0"/>
          <a:ext cx="0" cy="0"/>
          <a:chOff x="0" y="0"/>
          <a:chExt cx="0" cy="0"/>
        </a:xfrm>
      </p:grpSpPr>
      <p:sp>
        <p:nvSpPr>
          <p:cNvPr id="256" name="Google Shape;256;p123"/>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Custom Layout">
  <p:cSld name="64_Custom Layout">
    <p:spTree>
      <p:nvGrpSpPr>
        <p:cNvPr id="257" name="Shape 257"/>
        <p:cNvGrpSpPr/>
        <p:nvPr/>
      </p:nvGrpSpPr>
      <p:grpSpPr>
        <a:xfrm>
          <a:off x="0" y="0"/>
          <a:ext cx="0" cy="0"/>
          <a:chOff x="0" y="0"/>
          <a:chExt cx="0" cy="0"/>
        </a:xfrm>
      </p:grpSpPr>
      <p:sp>
        <p:nvSpPr>
          <p:cNvPr id="258" name="Google Shape;258;p124"/>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59" name="Shape 259"/>
        <p:cNvGrpSpPr/>
        <p:nvPr/>
      </p:nvGrpSpPr>
      <p:grpSpPr>
        <a:xfrm>
          <a:off x="0" y="0"/>
          <a:ext cx="0" cy="0"/>
          <a:chOff x="0" y="0"/>
          <a:chExt cx="0" cy="0"/>
        </a:xfrm>
      </p:grpSpPr>
      <p:sp>
        <p:nvSpPr>
          <p:cNvPr id="260" name="Google Shape;260;p125"/>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25" name="Shape 25"/>
        <p:cNvGrpSpPr/>
        <p:nvPr/>
      </p:nvGrpSpPr>
      <p:grpSpPr>
        <a:xfrm>
          <a:off x="0" y="0"/>
          <a:ext cx="0" cy="0"/>
          <a:chOff x="0" y="0"/>
          <a:chExt cx="0" cy="0"/>
        </a:xfrm>
      </p:grpSpPr>
      <p:sp>
        <p:nvSpPr>
          <p:cNvPr id="26" name="Google Shape;26;p45"/>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261" name="Shape 261"/>
        <p:cNvGrpSpPr/>
        <p:nvPr/>
      </p:nvGrpSpPr>
      <p:grpSpPr>
        <a:xfrm>
          <a:off x="0" y="0"/>
          <a:ext cx="0" cy="0"/>
          <a:chOff x="0" y="0"/>
          <a:chExt cx="0" cy="0"/>
        </a:xfrm>
      </p:grpSpPr>
      <p:sp>
        <p:nvSpPr>
          <p:cNvPr id="262" name="Google Shape;262;p126"/>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263" name="Shape 263"/>
        <p:cNvGrpSpPr/>
        <p:nvPr/>
      </p:nvGrpSpPr>
      <p:grpSpPr>
        <a:xfrm>
          <a:off x="0" y="0"/>
          <a:ext cx="0" cy="0"/>
          <a:chOff x="0" y="0"/>
          <a:chExt cx="0" cy="0"/>
        </a:xfrm>
      </p:grpSpPr>
      <p:sp>
        <p:nvSpPr>
          <p:cNvPr id="264" name="Google Shape;264;p127"/>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265" name="Shape 265"/>
        <p:cNvGrpSpPr/>
        <p:nvPr/>
      </p:nvGrpSpPr>
      <p:grpSpPr>
        <a:xfrm>
          <a:off x="0" y="0"/>
          <a:ext cx="0" cy="0"/>
          <a:chOff x="0" y="0"/>
          <a:chExt cx="0" cy="0"/>
        </a:xfrm>
      </p:grpSpPr>
      <p:sp>
        <p:nvSpPr>
          <p:cNvPr id="266" name="Google Shape;266;p128"/>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267" name="Shape 267"/>
        <p:cNvGrpSpPr/>
        <p:nvPr/>
      </p:nvGrpSpPr>
      <p:grpSpPr>
        <a:xfrm>
          <a:off x="0" y="0"/>
          <a:ext cx="0" cy="0"/>
          <a:chOff x="0" y="0"/>
          <a:chExt cx="0" cy="0"/>
        </a:xfrm>
      </p:grpSpPr>
      <p:sp>
        <p:nvSpPr>
          <p:cNvPr id="268" name="Google Shape;268;p129"/>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69" name="Shape 269"/>
        <p:cNvGrpSpPr/>
        <p:nvPr/>
      </p:nvGrpSpPr>
      <p:grpSpPr>
        <a:xfrm>
          <a:off x="0" y="0"/>
          <a:ext cx="0" cy="0"/>
          <a:chOff x="0" y="0"/>
          <a:chExt cx="0" cy="0"/>
        </a:xfrm>
      </p:grpSpPr>
      <p:sp>
        <p:nvSpPr>
          <p:cNvPr id="270" name="Google Shape;270;p130"/>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4_Custom Layout">
  <p:cSld name="194_Custom Layout">
    <p:spTree>
      <p:nvGrpSpPr>
        <p:cNvPr id="271" name="Shape 271"/>
        <p:cNvGrpSpPr/>
        <p:nvPr/>
      </p:nvGrpSpPr>
      <p:grpSpPr>
        <a:xfrm>
          <a:off x="0" y="0"/>
          <a:ext cx="0" cy="0"/>
          <a:chOff x="0" y="0"/>
          <a:chExt cx="0" cy="0"/>
        </a:xfrm>
      </p:grpSpPr>
      <p:sp>
        <p:nvSpPr>
          <p:cNvPr id="272" name="Google Shape;272;p131"/>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273" name="Shape 273"/>
        <p:cNvGrpSpPr/>
        <p:nvPr/>
      </p:nvGrpSpPr>
      <p:grpSpPr>
        <a:xfrm>
          <a:off x="0" y="0"/>
          <a:ext cx="0" cy="0"/>
          <a:chOff x="0" y="0"/>
          <a:chExt cx="0" cy="0"/>
        </a:xfrm>
      </p:grpSpPr>
      <p:sp>
        <p:nvSpPr>
          <p:cNvPr id="274" name="Google Shape;274;p132"/>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275" name="Shape 275"/>
        <p:cNvGrpSpPr/>
        <p:nvPr/>
      </p:nvGrpSpPr>
      <p:grpSpPr>
        <a:xfrm>
          <a:off x="0" y="0"/>
          <a:ext cx="0" cy="0"/>
          <a:chOff x="0" y="0"/>
          <a:chExt cx="0" cy="0"/>
        </a:xfrm>
      </p:grpSpPr>
      <p:sp>
        <p:nvSpPr>
          <p:cNvPr id="276" name="Google Shape;276;p133"/>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277" name="Shape 277"/>
        <p:cNvGrpSpPr/>
        <p:nvPr/>
      </p:nvGrpSpPr>
      <p:grpSpPr>
        <a:xfrm>
          <a:off x="0" y="0"/>
          <a:ext cx="0" cy="0"/>
          <a:chOff x="0" y="0"/>
          <a:chExt cx="0" cy="0"/>
        </a:xfrm>
      </p:grpSpPr>
      <p:sp>
        <p:nvSpPr>
          <p:cNvPr id="278" name="Google Shape;278;p134"/>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279" name="Shape 279"/>
        <p:cNvGrpSpPr/>
        <p:nvPr/>
      </p:nvGrpSpPr>
      <p:grpSpPr>
        <a:xfrm>
          <a:off x="0" y="0"/>
          <a:ext cx="0" cy="0"/>
          <a:chOff x="0" y="0"/>
          <a:chExt cx="0" cy="0"/>
        </a:xfrm>
      </p:grpSpPr>
      <p:sp>
        <p:nvSpPr>
          <p:cNvPr id="280" name="Google Shape;280;p135"/>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0"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5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1">
          <p15:clr>
            <a:srgbClr val="F26B43"/>
          </p15:clr>
        </p15:guide>
        <p15:guide id="2" orient="horz" pos="4320">
          <p15:clr>
            <a:srgbClr val="F26B43"/>
          </p15:clr>
        </p15:guide>
        <p15:guide id="3" pos="1921">
          <p15:clr>
            <a:srgbClr val="F26B43"/>
          </p15:clr>
        </p15:guide>
        <p15:guide id="4" orient="horz" pos="1728">
          <p15:clr>
            <a:srgbClr val="F26B43"/>
          </p15:clr>
        </p15:guide>
        <p15:guide id="5" orient="horz" pos="7560">
          <p15:clr>
            <a:srgbClr val="F26B43"/>
          </p15:clr>
        </p15:guide>
        <p15:guide id="6" pos="144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hyperlink" Target="https://test.fosterclub.com/foster-parent-training/course/promoting-normalcy" TargetMode="External"/><Relationship Id="rId5" Type="http://schemas.openxmlformats.org/officeDocument/2006/relationships/hyperlink" Target="https://test.fosterclub.com/foster-parent-training/course/promoting-normalcy" TargetMode="External"/><Relationship Id="rId6" Type="http://schemas.openxmlformats.org/officeDocument/2006/relationships/hyperlink" Target="https://test.fosterclub.com/foster-parent-training/course/promoting-normalcy" TargetMode="External"/><Relationship Id="rId7" Type="http://schemas.openxmlformats.org/officeDocument/2006/relationships/hyperlink" Target="https://test.fosterclub.com/foster-parent-training/course/promoting-normalcy" TargetMode="External"/><Relationship Id="rId8" Type="http://schemas.openxmlformats.org/officeDocument/2006/relationships/hyperlink" Target="https://test.fosterclub.com/foster-parent-training/course/promoting-normalc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c550c8356b_1_0"/>
          <p:cNvSpPr/>
          <p:nvPr>
            <p:ph idx="2" type="pic"/>
          </p:nvPr>
        </p:nvSpPr>
        <p:spPr>
          <a:xfrm>
            <a:off x="0" y="0"/>
            <a:ext cx="13506900"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rPr b="0" i="0" lang="en-US" sz="5600" u="none" cap="none" strike="noStrike">
                <a:solidFill>
                  <a:schemeClr val="lt1"/>
                </a:solidFill>
                <a:latin typeface="Calibri"/>
                <a:ea typeface="Calibri"/>
                <a:cs typeface="Calibri"/>
                <a:sym typeface="Calibri"/>
              </a:rPr>
              <a:t>Give. Bring. Share.</a:t>
            </a:r>
            <a:endParaRPr b="0" i="0" sz="5600" u="none" cap="none" strike="noStrike">
              <a:solidFill>
                <a:schemeClr val="lt1"/>
              </a:solidFill>
              <a:latin typeface="Calibri"/>
              <a:ea typeface="Calibri"/>
              <a:cs typeface="Calibri"/>
              <a:sym typeface="Calibri"/>
            </a:endParaRPr>
          </a:p>
        </p:txBody>
      </p:sp>
      <p:sp>
        <p:nvSpPr>
          <p:cNvPr id="441" name="Google Shape;441;gc550c8356b_1_0"/>
          <p:cNvSpPr txBox="1"/>
          <p:nvPr/>
        </p:nvSpPr>
        <p:spPr>
          <a:xfrm>
            <a:off x="4377267" y="3504640"/>
            <a:ext cx="6104100" cy="4247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0000"/>
              <a:buFont typeface="Arial"/>
              <a:buNone/>
            </a:pPr>
            <a:r>
              <a:rPr lang="en-US" sz="10000">
                <a:solidFill>
                  <a:schemeClr val="lt1"/>
                </a:solidFill>
              </a:rPr>
              <a:t>Promoting </a:t>
            </a:r>
            <a:endParaRPr sz="10000">
              <a:solidFill>
                <a:schemeClr val="lt1"/>
              </a:solidFill>
            </a:endParaRPr>
          </a:p>
          <a:p>
            <a:pPr indent="0" lvl="0" marL="0" marR="0" rtl="0" algn="l">
              <a:lnSpc>
                <a:spcPct val="90000"/>
              </a:lnSpc>
              <a:spcBef>
                <a:spcPts val="0"/>
              </a:spcBef>
              <a:spcAft>
                <a:spcPts val="0"/>
              </a:spcAft>
              <a:buClr>
                <a:srgbClr val="000000"/>
              </a:buClr>
              <a:buSzPts val="10000"/>
              <a:buFont typeface="Arial"/>
              <a:buNone/>
            </a:pPr>
            <a:r>
              <a:rPr lang="en-US" sz="10000">
                <a:solidFill>
                  <a:schemeClr val="lt1"/>
                </a:solidFill>
              </a:rPr>
              <a:t>Normalcy</a:t>
            </a:r>
            <a:endParaRPr b="0" i="0" sz="1400" u="none" cap="none" strike="noStrike">
              <a:solidFill>
                <a:schemeClr val="lt1"/>
              </a:solidFill>
              <a:latin typeface="Arial"/>
              <a:ea typeface="Arial"/>
              <a:cs typeface="Arial"/>
              <a:sym typeface="Arial"/>
            </a:endParaRPr>
          </a:p>
        </p:txBody>
      </p:sp>
      <p:pic>
        <p:nvPicPr>
          <p:cNvPr descr="A picture containing text&#10;&#10;Description automatically generated" id="442" name="Google Shape;442;gc550c8356b_1_0"/>
          <p:cNvPicPr preferRelativeResize="0"/>
          <p:nvPr/>
        </p:nvPicPr>
        <p:blipFill rotWithShape="1">
          <a:blip r:embed="rId3">
            <a:alphaModFix/>
          </a:blip>
          <a:srcRect b="0" l="0" r="0" t="0"/>
          <a:stretch/>
        </p:blipFill>
        <p:spPr>
          <a:xfrm>
            <a:off x="13506994" y="0"/>
            <a:ext cx="10858354" cy="137159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
          <p:cNvSpPr/>
          <p:nvPr/>
        </p:nvSpPr>
        <p:spPr>
          <a:xfrm>
            <a:off x="6016049" y="8500606"/>
            <a:ext cx="5719386" cy="1286788"/>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600"/>
              <a:buFont typeface="Arial"/>
              <a:buNone/>
            </a:pPr>
            <a:r>
              <a:t/>
            </a:r>
            <a:endParaRPr b="0" i="0" sz="1600" u="none" cap="none" strike="noStrike">
              <a:solidFill>
                <a:schemeClr val="dk2"/>
              </a:solidFill>
              <a:latin typeface="Roboto Light"/>
              <a:ea typeface="Roboto Light"/>
              <a:cs typeface="Roboto Light"/>
              <a:sym typeface="Roboto Light"/>
            </a:endParaRPr>
          </a:p>
        </p:txBody>
      </p:sp>
      <p:sp>
        <p:nvSpPr>
          <p:cNvPr id="448" name="Google Shape;448;p5"/>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pic>
        <p:nvPicPr>
          <p:cNvPr descr="Background pattern&#10;&#10;Description automatically generated" id="449" name="Google Shape;449;p5"/>
          <p:cNvPicPr preferRelativeResize="0"/>
          <p:nvPr>
            <p:ph idx="2" type="pic"/>
          </p:nvPr>
        </p:nvPicPr>
        <p:blipFill rotWithShape="1">
          <a:blip r:embed="rId3">
            <a:alphaModFix/>
          </a:blip>
          <a:srcRect b="0" l="10784" r="10784" t="0"/>
          <a:stretch/>
        </p:blipFill>
        <p:spPr>
          <a:xfrm>
            <a:off x="14516100" y="0"/>
            <a:ext cx="9871075" cy="13716000"/>
          </a:xfrm>
          <a:prstGeom prst="rect">
            <a:avLst/>
          </a:prstGeom>
          <a:solidFill>
            <a:schemeClr val="accent5"/>
          </a:solidFill>
          <a:ln>
            <a:noFill/>
          </a:ln>
        </p:spPr>
      </p:pic>
      <p:pic>
        <p:nvPicPr>
          <p:cNvPr id="450" name="Google Shape;450;p5"/>
          <p:cNvPicPr preferRelativeResize="0"/>
          <p:nvPr/>
        </p:nvPicPr>
        <p:blipFill>
          <a:blip r:embed="rId4">
            <a:alphaModFix/>
          </a:blip>
          <a:stretch>
            <a:fillRect/>
          </a:stretch>
        </p:blipFill>
        <p:spPr>
          <a:xfrm>
            <a:off x="4772813" y="6107600"/>
            <a:ext cx="311051" cy="171450"/>
          </a:xfrm>
          <a:prstGeom prst="rect">
            <a:avLst/>
          </a:prstGeom>
          <a:noFill/>
          <a:ln>
            <a:noFill/>
          </a:ln>
        </p:spPr>
      </p:pic>
      <p:sp>
        <p:nvSpPr>
          <p:cNvPr id="451" name="Google Shape;451;p5"/>
          <p:cNvSpPr txBox="1"/>
          <p:nvPr/>
        </p:nvSpPr>
        <p:spPr>
          <a:xfrm>
            <a:off x="5049303" y="6260000"/>
            <a:ext cx="54429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lnSpc>
                <a:spcPct val="142857"/>
              </a:lnSpc>
              <a:spcBef>
                <a:spcPts val="0"/>
              </a:spcBef>
              <a:spcAft>
                <a:spcPts val="0"/>
              </a:spcAft>
              <a:buNone/>
            </a:pPr>
            <a:r>
              <a:rPr lang="en-US" sz="1050">
                <a:solidFill>
                  <a:srgbClr val="202124"/>
                </a:solidFill>
                <a:highlight>
                  <a:srgbClr val="FFFFFF"/>
                </a:highlight>
                <a:uFill>
                  <a:noFill/>
                </a:uFill>
                <a:latin typeface="Roboto"/>
                <a:ea typeface="Roboto"/>
                <a:cs typeface="Roboto"/>
                <a:sym typeface="Roboto"/>
                <a:hlinkClick r:id="rId5">
                  <a:extLst>
                    <a:ext uri="{A12FA001-AC4F-418D-AE19-62706E023703}">
                      <ahyp:hlinkClr val="tx"/>
                    </a:ext>
                  </a:extLst>
                </a:hlinkClick>
              </a:rPr>
              <a:t>FosterClub</a:t>
            </a:r>
            <a:endParaRPr sz="1050">
              <a:solidFill>
                <a:srgbClr val="202124"/>
              </a:solidFill>
              <a:highlight>
                <a:srgbClr val="FFFFFF"/>
              </a:highlight>
              <a:uFill>
                <a:noFill/>
              </a:uFill>
              <a:latin typeface="Roboto"/>
              <a:ea typeface="Roboto"/>
              <a:cs typeface="Roboto"/>
              <a:sym typeface="Roboto"/>
              <a:hlinkClick r:id="rId6">
                <a:extLst>
                  <a:ext uri="{A12FA001-AC4F-418D-AE19-62706E023703}">
                    <ahyp:hlinkClr val="tx"/>
                  </a:ext>
                </a:extLst>
              </a:hlinkClick>
            </a:endParaRPr>
          </a:p>
          <a:p>
            <a:pPr indent="0" lvl="0" marL="0" rtl="0" algn="l">
              <a:lnSpc>
                <a:spcPct val="130000"/>
              </a:lnSpc>
              <a:spcBef>
                <a:spcPts val="0"/>
              </a:spcBef>
              <a:spcAft>
                <a:spcPts val="0"/>
              </a:spcAft>
              <a:buNone/>
            </a:pPr>
            <a:r>
              <a:rPr lang="en-US" sz="900">
                <a:solidFill>
                  <a:srgbClr val="4D5156"/>
                </a:solidFill>
                <a:highlight>
                  <a:srgbClr val="FFFFFF"/>
                </a:highlight>
                <a:uFill>
                  <a:noFill/>
                </a:uFill>
                <a:latin typeface="Roboto"/>
                <a:ea typeface="Roboto"/>
                <a:cs typeface="Roboto"/>
                <a:sym typeface="Roboto"/>
                <a:hlinkClick r:id="rId7">
                  <a:extLst>
                    <a:ext uri="{A12FA001-AC4F-418D-AE19-62706E023703}">
                      <ahyp:hlinkClr val="tx"/>
                    </a:ext>
                  </a:extLst>
                </a:hlinkClick>
              </a:rPr>
              <a:t>https://test.fosterclub.com › course › promoting-norm...</a:t>
            </a:r>
            <a:endParaRPr sz="900">
              <a:solidFill>
                <a:srgbClr val="4D5156"/>
              </a:solidFill>
              <a:highlight>
                <a:srgbClr val="FFFFFF"/>
              </a:highlight>
              <a:uFill>
                <a:noFill/>
              </a:uFill>
              <a:latin typeface="Roboto"/>
              <a:ea typeface="Roboto"/>
              <a:cs typeface="Roboto"/>
              <a:sym typeface="Roboto"/>
              <a:hlinkClick r:id="rId8">
                <a:extLst>
                  <a:ext uri="{A12FA001-AC4F-418D-AE19-62706E023703}">
                    <ahyp:hlinkClr val="tx"/>
                  </a:ext>
                </a:extLst>
              </a:hlinkClick>
            </a:endParaRPr>
          </a:p>
          <a:p>
            <a:pPr indent="0" lvl="0" marL="0" rtl="0" algn="l">
              <a:lnSpc>
                <a:spcPct val="158000"/>
              </a:lnSpc>
              <a:spcBef>
                <a:spcPts val="0"/>
              </a:spcBef>
              <a:spcAft>
                <a:spcPts val="0"/>
              </a:spcAft>
              <a:buNone/>
            </a:pPr>
            <a:r>
              <a:t/>
            </a:r>
            <a:endParaRPr sz="1100">
              <a:solidFill>
                <a:srgbClr val="202124"/>
              </a:solidFill>
              <a:highlight>
                <a:srgbClr val="FFFFFF"/>
              </a:highlight>
              <a:uFill>
                <a:noFill/>
              </a:uFill>
              <a:latin typeface="Roboto"/>
              <a:ea typeface="Roboto"/>
              <a:cs typeface="Roboto"/>
              <a:sym typeface="Roboto"/>
              <a:hlinkClick r:id="rId9">
                <a:extLst>
                  <a:ext uri="{A12FA001-AC4F-418D-AE19-62706E023703}">
                    <ahyp:hlinkClr val="tx"/>
                  </a:ext>
                </a:extLst>
              </a:hlinkClick>
            </a:endParaRPr>
          </a:p>
        </p:txBody>
      </p:sp>
      <p:sp>
        <p:nvSpPr>
          <p:cNvPr id="452" name="Google Shape;452;p5"/>
          <p:cNvSpPr txBox="1"/>
          <p:nvPr/>
        </p:nvSpPr>
        <p:spPr>
          <a:xfrm>
            <a:off x="2064625" y="3839325"/>
            <a:ext cx="74235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100"/>
              <a:t>Video - Promoting Normalcy</a:t>
            </a:r>
            <a:endParaRPr sz="4100"/>
          </a:p>
          <a:p>
            <a:pPr indent="0" lvl="0" marL="0" rtl="0" algn="l">
              <a:spcBef>
                <a:spcPts val="0"/>
              </a:spcBef>
              <a:spcAft>
                <a:spcPts val="0"/>
              </a:spcAft>
              <a:buNone/>
            </a:pPr>
            <a:r>
              <a:rPr lang="en-US" sz="4100"/>
              <a:t>Foster Club of Oregon</a:t>
            </a:r>
            <a:endParaRPr sz="4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grpSp>
        <p:nvGrpSpPr>
          <p:cNvPr id="458" name="Google Shape;458;p2"/>
          <p:cNvGrpSpPr/>
          <p:nvPr/>
        </p:nvGrpSpPr>
        <p:grpSpPr>
          <a:xfrm>
            <a:off x="10850152" y="3534424"/>
            <a:ext cx="10849976" cy="6699403"/>
            <a:chOff x="10850152" y="3534424"/>
            <a:chExt cx="10849976" cy="6699403"/>
          </a:xfrm>
        </p:grpSpPr>
        <p:sp>
          <p:nvSpPr>
            <p:cNvPr id="459" name="Google Shape;459;p2"/>
            <p:cNvSpPr/>
            <p:nvPr/>
          </p:nvSpPr>
          <p:spPr>
            <a:xfrm>
              <a:off x="10850152" y="3534424"/>
              <a:ext cx="10849976" cy="6699403"/>
            </a:xfrm>
            <a:custGeom>
              <a:rect b="b" l="l" r="r" t="t"/>
              <a:pathLst>
                <a:path extrusionOk="0" h="6767" w="10961">
                  <a:moveTo>
                    <a:pt x="5480" y="6766"/>
                  </a:moveTo>
                  <a:cubicBezTo>
                    <a:pt x="5314" y="6766"/>
                    <a:pt x="5149" y="6728"/>
                    <a:pt x="4998" y="6653"/>
                  </a:cubicBezTo>
                  <a:lnTo>
                    <a:pt x="682" y="4502"/>
                  </a:lnTo>
                  <a:cubicBezTo>
                    <a:pt x="261" y="4292"/>
                    <a:pt x="0" y="3871"/>
                    <a:pt x="0" y="3400"/>
                  </a:cubicBezTo>
                  <a:cubicBezTo>
                    <a:pt x="0" y="2931"/>
                    <a:pt x="261" y="2508"/>
                    <a:pt x="682" y="2299"/>
                  </a:cubicBezTo>
                  <a:lnTo>
                    <a:pt x="4998" y="150"/>
                  </a:lnTo>
                  <a:cubicBezTo>
                    <a:pt x="5299" y="0"/>
                    <a:pt x="5661" y="0"/>
                    <a:pt x="5962" y="150"/>
                  </a:cubicBezTo>
                  <a:lnTo>
                    <a:pt x="10278" y="2300"/>
                  </a:lnTo>
                  <a:cubicBezTo>
                    <a:pt x="10699" y="2510"/>
                    <a:pt x="10960" y="2931"/>
                    <a:pt x="10960" y="3402"/>
                  </a:cubicBezTo>
                  <a:cubicBezTo>
                    <a:pt x="10960" y="3871"/>
                    <a:pt x="10699" y="4294"/>
                    <a:pt x="10278" y="4504"/>
                  </a:cubicBezTo>
                  <a:lnTo>
                    <a:pt x="5962" y="6652"/>
                  </a:lnTo>
                  <a:cubicBezTo>
                    <a:pt x="5811" y="6728"/>
                    <a:pt x="5645" y="6766"/>
                    <a:pt x="5480" y="6766"/>
                  </a:cubicBezTo>
                  <a:close/>
                  <a:moveTo>
                    <a:pt x="721" y="2379"/>
                  </a:moveTo>
                  <a:lnTo>
                    <a:pt x="761" y="2457"/>
                  </a:lnTo>
                  <a:cubicBezTo>
                    <a:pt x="395" y="2640"/>
                    <a:pt x="176" y="2994"/>
                    <a:pt x="176" y="3402"/>
                  </a:cubicBezTo>
                  <a:cubicBezTo>
                    <a:pt x="176" y="3811"/>
                    <a:pt x="395" y="4164"/>
                    <a:pt x="761" y="4346"/>
                  </a:cubicBezTo>
                  <a:lnTo>
                    <a:pt x="5076" y="6496"/>
                  </a:lnTo>
                  <a:cubicBezTo>
                    <a:pt x="5330" y="6623"/>
                    <a:pt x="5632" y="6623"/>
                    <a:pt x="5885" y="6496"/>
                  </a:cubicBezTo>
                  <a:lnTo>
                    <a:pt x="10199" y="4346"/>
                  </a:lnTo>
                  <a:cubicBezTo>
                    <a:pt x="10565" y="4164"/>
                    <a:pt x="10784" y="3811"/>
                    <a:pt x="10784" y="3402"/>
                  </a:cubicBezTo>
                  <a:cubicBezTo>
                    <a:pt x="10784" y="2992"/>
                    <a:pt x="10565" y="2640"/>
                    <a:pt x="10199" y="2457"/>
                  </a:cubicBezTo>
                  <a:lnTo>
                    <a:pt x="5884" y="306"/>
                  </a:lnTo>
                  <a:cubicBezTo>
                    <a:pt x="5630" y="179"/>
                    <a:pt x="5328" y="179"/>
                    <a:pt x="5075" y="306"/>
                  </a:cubicBezTo>
                  <a:lnTo>
                    <a:pt x="761" y="2456"/>
                  </a:lnTo>
                  <a:lnTo>
                    <a:pt x="721" y="237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460" name="Google Shape;460;p2"/>
            <p:cNvSpPr txBox="1"/>
            <p:nvPr/>
          </p:nvSpPr>
          <p:spPr>
            <a:xfrm>
              <a:off x="11503116" y="6399685"/>
              <a:ext cx="9544049" cy="1400383"/>
            </a:xfrm>
            <a:prstGeom prst="rect">
              <a:avLst/>
            </a:prstGeom>
            <a:noFill/>
            <a:ln>
              <a:noFill/>
            </a:ln>
          </p:spPr>
          <p:txBody>
            <a:bodyPr anchorCtr="0" anchor="ctr"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0000"/>
                <a:buFont typeface="Arial"/>
                <a:buNone/>
              </a:pPr>
              <a:r>
                <a:rPr b="0" i="0" lang="en-US" sz="10000" u="none" cap="none" strike="noStrike">
                  <a:solidFill>
                    <a:schemeClr val="lt1"/>
                  </a:solidFill>
                  <a:latin typeface="Arial"/>
                  <a:ea typeface="Arial"/>
                  <a:cs typeface="Arial"/>
                  <a:sym typeface="Arial"/>
                </a:rPr>
                <a:t>SHINRIN-YOKU</a:t>
              </a:r>
              <a:endParaRPr b="0" i="0" sz="1400" u="none" cap="none" strike="noStrike">
                <a:solidFill>
                  <a:srgbClr val="000000"/>
                </a:solidFill>
                <a:latin typeface="Arial"/>
                <a:ea typeface="Arial"/>
                <a:cs typeface="Arial"/>
                <a:sym typeface="Arial"/>
              </a:endParaRPr>
            </a:p>
          </p:txBody>
        </p:sp>
        <p:sp>
          <p:nvSpPr>
            <p:cNvPr id="461" name="Google Shape;461;p2"/>
            <p:cNvSpPr txBox="1"/>
            <p:nvPr/>
          </p:nvSpPr>
          <p:spPr>
            <a:xfrm>
              <a:off x="14326969" y="768008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FOREST</a:t>
              </a:r>
              <a:endParaRPr b="0" i="0" sz="1400" u="none" cap="none" strike="noStrike">
                <a:solidFill>
                  <a:srgbClr val="000000"/>
                </a:solidFill>
                <a:latin typeface="Arial"/>
                <a:ea typeface="Arial"/>
                <a:cs typeface="Arial"/>
                <a:sym typeface="Arial"/>
              </a:endParaRPr>
            </a:p>
          </p:txBody>
        </p:sp>
        <p:sp>
          <p:nvSpPr>
            <p:cNvPr id="462" name="Google Shape;462;p2"/>
            <p:cNvSpPr txBox="1"/>
            <p:nvPr/>
          </p:nvSpPr>
          <p:spPr>
            <a:xfrm>
              <a:off x="14326969" y="554311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VISIT</a:t>
              </a:r>
              <a:endParaRPr b="0" i="0" sz="1400" u="none" cap="none" strike="noStrike">
                <a:solidFill>
                  <a:srgbClr val="000000"/>
                </a:solidFill>
                <a:latin typeface="Arial"/>
                <a:ea typeface="Arial"/>
                <a:cs typeface="Arial"/>
                <a:sym typeface="Arial"/>
              </a:endParaRPr>
            </a:p>
          </p:txBody>
        </p:sp>
        <p:sp>
          <p:nvSpPr>
            <p:cNvPr id="463" name="Google Shape;463;p2"/>
            <p:cNvSpPr/>
            <p:nvPr/>
          </p:nvSpPr>
          <p:spPr>
            <a:xfrm>
              <a:off x="14993444" y="8656642"/>
              <a:ext cx="2563394" cy="341069"/>
            </a:xfrm>
            <a:custGeom>
              <a:rect b="b" l="l" r="r" t="t"/>
              <a:pathLst>
                <a:path extrusionOk="0" h="419" w="3149">
                  <a:moveTo>
                    <a:pt x="3148" y="418"/>
                  </a:moveTo>
                  <a:cubicBezTo>
                    <a:pt x="2991" y="418"/>
                    <a:pt x="2912" y="329"/>
                    <a:pt x="2843" y="252"/>
                  </a:cubicBezTo>
                  <a:cubicBezTo>
                    <a:pt x="2781" y="181"/>
                    <a:pt x="2730" y="125"/>
                    <a:pt x="2625" y="125"/>
                  </a:cubicBezTo>
                  <a:lnTo>
                    <a:pt x="2623" y="125"/>
                  </a:lnTo>
                  <a:cubicBezTo>
                    <a:pt x="2518" y="125"/>
                    <a:pt x="2469" y="181"/>
                    <a:pt x="2405" y="251"/>
                  </a:cubicBezTo>
                  <a:cubicBezTo>
                    <a:pt x="2335" y="328"/>
                    <a:pt x="2257" y="414"/>
                    <a:pt x="2099" y="414"/>
                  </a:cubicBezTo>
                  <a:cubicBezTo>
                    <a:pt x="1942" y="414"/>
                    <a:pt x="1863" y="325"/>
                    <a:pt x="1794" y="248"/>
                  </a:cubicBezTo>
                  <a:cubicBezTo>
                    <a:pt x="1731" y="176"/>
                    <a:pt x="1680" y="121"/>
                    <a:pt x="1575" y="121"/>
                  </a:cubicBezTo>
                  <a:lnTo>
                    <a:pt x="1574" y="121"/>
                  </a:lnTo>
                  <a:cubicBezTo>
                    <a:pt x="1469" y="121"/>
                    <a:pt x="1419" y="176"/>
                    <a:pt x="1355" y="246"/>
                  </a:cubicBezTo>
                  <a:cubicBezTo>
                    <a:pt x="1285" y="323"/>
                    <a:pt x="1207" y="409"/>
                    <a:pt x="1051" y="409"/>
                  </a:cubicBezTo>
                  <a:lnTo>
                    <a:pt x="1049" y="409"/>
                  </a:lnTo>
                  <a:cubicBezTo>
                    <a:pt x="892" y="409"/>
                    <a:pt x="813" y="321"/>
                    <a:pt x="745" y="243"/>
                  </a:cubicBezTo>
                  <a:cubicBezTo>
                    <a:pt x="682" y="172"/>
                    <a:pt x="631" y="116"/>
                    <a:pt x="526" y="116"/>
                  </a:cubicBezTo>
                  <a:lnTo>
                    <a:pt x="525" y="116"/>
                  </a:lnTo>
                  <a:cubicBezTo>
                    <a:pt x="420" y="116"/>
                    <a:pt x="370" y="172"/>
                    <a:pt x="306" y="242"/>
                  </a:cubicBezTo>
                  <a:cubicBezTo>
                    <a:pt x="236" y="319"/>
                    <a:pt x="157" y="405"/>
                    <a:pt x="1" y="405"/>
                  </a:cubicBezTo>
                  <a:lnTo>
                    <a:pt x="0" y="405"/>
                  </a:lnTo>
                  <a:lnTo>
                    <a:pt x="0" y="288"/>
                  </a:lnTo>
                  <a:cubicBezTo>
                    <a:pt x="105" y="288"/>
                    <a:pt x="156" y="233"/>
                    <a:pt x="220" y="163"/>
                  </a:cubicBezTo>
                  <a:cubicBezTo>
                    <a:pt x="290" y="86"/>
                    <a:pt x="369" y="0"/>
                    <a:pt x="526" y="0"/>
                  </a:cubicBezTo>
                  <a:cubicBezTo>
                    <a:pt x="683" y="0"/>
                    <a:pt x="762" y="89"/>
                    <a:pt x="831" y="166"/>
                  </a:cubicBezTo>
                  <a:cubicBezTo>
                    <a:pt x="893" y="237"/>
                    <a:pt x="944" y="293"/>
                    <a:pt x="1049" y="293"/>
                  </a:cubicBezTo>
                  <a:lnTo>
                    <a:pt x="1051" y="293"/>
                  </a:lnTo>
                  <a:cubicBezTo>
                    <a:pt x="1156" y="293"/>
                    <a:pt x="1205" y="237"/>
                    <a:pt x="1269" y="167"/>
                  </a:cubicBezTo>
                  <a:cubicBezTo>
                    <a:pt x="1339" y="90"/>
                    <a:pt x="1418" y="4"/>
                    <a:pt x="1574" y="4"/>
                  </a:cubicBezTo>
                  <a:lnTo>
                    <a:pt x="1575" y="4"/>
                  </a:lnTo>
                  <a:cubicBezTo>
                    <a:pt x="1733" y="4"/>
                    <a:pt x="1812" y="93"/>
                    <a:pt x="1880" y="170"/>
                  </a:cubicBezTo>
                  <a:cubicBezTo>
                    <a:pt x="1943" y="242"/>
                    <a:pt x="1994" y="297"/>
                    <a:pt x="2099" y="297"/>
                  </a:cubicBezTo>
                  <a:lnTo>
                    <a:pt x="2100" y="297"/>
                  </a:lnTo>
                  <a:cubicBezTo>
                    <a:pt x="2205" y="297"/>
                    <a:pt x="2255" y="242"/>
                    <a:pt x="2319" y="172"/>
                  </a:cubicBezTo>
                  <a:cubicBezTo>
                    <a:pt x="2389" y="95"/>
                    <a:pt x="2467" y="9"/>
                    <a:pt x="2623" y="9"/>
                  </a:cubicBezTo>
                  <a:lnTo>
                    <a:pt x="2625" y="9"/>
                  </a:lnTo>
                  <a:cubicBezTo>
                    <a:pt x="2782" y="9"/>
                    <a:pt x="2861" y="98"/>
                    <a:pt x="2929" y="175"/>
                  </a:cubicBezTo>
                  <a:cubicBezTo>
                    <a:pt x="2992" y="246"/>
                    <a:pt x="3043" y="302"/>
                    <a:pt x="3148" y="302"/>
                  </a:cubicBezTo>
                  <a:lnTo>
                    <a:pt x="3148" y="418"/>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464" name="Google Shape;464;p2"/>
            <p:cNvSpPr txBox="1"/>
            <p:nvPr/>
          </p:nvSpPr>
          <p:spPr>
            <a:xfrm>
              <a:off x="14288869" y="4801931"/>
              <a:ext cx="389634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Oswald"/>
                  <a:ea typeface="Oswald"/>
                  <a:cs typeface="Oswald"/>
                  <a:sym typeface="Oswald"/>
                </a:rPr>
                <a:t>1984</a:t>
              </a:r>
              <a:endParaRPr b="0" i="0" sz="1400" u="none" cap="none" strike="noStrike">
                <a:solidFill>
                  <a:srgbClr val="000000"/>
                </a:solidFill>
                <a:latin typeface="Arial"/>
                <a:ea typeface="Arial"/>
                <a:cs typeface="Arial"/>
                <a:sym typeface="Arial"/>
              </a:endParaRPr>
            </a:p>
          </p:txBody>
        </p:sp>
      </p:grpSp>
      <p:sp>
        <p:nvSpPr>
          <p:cNvPr id="465" name="Google Shape;465;p2"/>
          <p:cNvSpPr/>
          <p:nvPr/>
        </p:nvSpPr>
        <p:spPr>
          <a:xfrm>
            <a:off x="2977712" y="5105789"/>
            <a:ext cx="3557400" cy="35391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800"/>
              <a:buFont typeface="Arial"/>
              <a:buNone/>
            </a:pPr>
            <a:r>
              <a:t/>
            </a:r>
            <a:endParaRPr b="0" i="0" sz="1600" u="none" cap="none" strike="noStrike">
              <a:solidFill>
                <a:schemeClr val="dk2"/>
              </a:solidFill>
              <a:latin typeface="Roboto Light"/>
              <a:ea typeface="Roboto Light"/>
              <a:cs typeface="Roboto Light"/>
              <a:sym typeface="Roboto Light"/>
            </a:endParaRPr>
          </a:p>
        </p:txBody>
      </p:sp>
      <p:sp>
        <p:nvSpPr>
          <p:cNvPr id="466" name="Google Shape;466;p2"/>
          <p:cNvSpPr/>
          <p:nvPr>
            <p:ph idx="2" type="pic"/>
          </p:nvPr>
        </p:nvSpPr>
        <p:spPr>
          <a:xfrm>
            <a:off x="7144950" y="0"/>
            <a:ext cx="17242200"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2000"/>
              </a:spcBef>
              <a:spcAft>
                <a:spcPts val="0"/>
              </a:spcAft>
              <a:buNone/>
            </a:pPr>
            <a:r>
              <a:t/>
            </a:r>
            <a:endParaRPr sz="5000">
              <a:solidFill>
                <a:schemeClr val="lt1"/>
              </a:solidFill>
            </a:endParaRPr>
          </a:p>
          <a:p>
            <a:pPr indent="0" lvl="0" marL="0" marR="0" rtl="0" algn="l">
              <a:lnSpc>
                <a:spcPct val="115000"/>
              </a:lnSpc>
              <a:spcBef>
                <a:spcPts val="2000"/>
              </a:spcBef>
              <a:spcAft>
                <a:spcPts val="0"/>
              </a:spcAft>
              <a:buNone/>
            </a:pPr>
            <a:r>
              <a:rPr i="0" lang="en-US" sz="5000" u="none" cap="none" strike="noStrike">
                <a:solidFill>
                  <a:schemeClr val="accent3"/>
                </a:solidFill>
              </a:rPr>
              <a:t>Promotes participation in age-appropriate activities by ensuring that “children who are most likely to remain in foster care until age 18 have regular and ongoing opportunities to engage in age- or developmentally-appropriate activities.”</a:t>
            </a:r>
            <a:endParaRPr i="0" sz="5000" u="none" cap="none" strike="noStrike">
              <a:solidFill>
                <a:schemeClr val="accent3"/>
              </a:solidFill>
            </a:endParaRPr>
          </a:p>
          <a:p>
            <a:pPr indent="0" lvl="0" marL="0" marR="0" rtl="0" algn="l">
              <a:lnSpc>
                <a:spcPct val="115000"/>
              </a:lnSpc>
              <a:spcBef>
                <a:spcPts val="2000"/>
              </a:spcBef>
              <a:spcAft>
                <a:spcPts val="0"/>
              </a:spcAft>
              <a:buNone/>
            </a:pPr>
            <a:r>
              <a:rPr i="0" lang="en-US" sz="5000" u="none" cap="none" strike="noStrike">
                <a:solidFill>
                  <a:schemeClr val="accent3"/>
                </a:solidFill>
              </a:rPr>
              <a:t>Institutes the reasonable and prudent parent standard for participation in age- or developmentally-appropriate extracurricular, enrichment, cultural, and social activities.</a:t>
            </a:r>
            <a:endParaRPr i="0" sz="5000" u="none" cap="none" strike="noStrike">
              <a:solidFill>
                <a:schemeClr val="accent3"/>
              </a:solidFill>
            </a:endParaRPr>
          </a:p>
          <a:p>
            <a:pPr indent="0" lvl="0" marL="0" marR="0" rtl="0" algn="l">
              <a:lnSpc>
                <a:spcPct val="115000"/>
              </a:lnSpc>
              <a:spcBef>
                <a:spcPts val="2000"/>
              </a:spcBef>
              <a:spcAft>
                <a:spcPts val="0"/>
              </a:spcAft>
              <a:buNone/>
            </a:pPr>
            <a:r>
              <a:rPr i="0" lang="en-US" sz="5000" u="none" cap="none" strike="noStrike">
                <a:solidFill>
                  <a:schemeClr val="accent3"/>
                </a:solidFill>
              </a:rPr>
              <a:t>Develops standards and training on the reasonable and prudent parent standard for foster parents and caregivers. </a:t>
            </a:r>
            <a:endParaRPr i="0" sz="5000" u="none" cap="none" strike="noStrike">
              <a:solidFill>
                <a:schemeClr val="accent3"/>
              </a:solidFill>
            </a:endParaRPr>
          </a:p>
          <a:p>
            <a:pPr indent="0" lvl="0" marL="0" marR="0" rtl="0" algn="l">
              <a:lnSpc>
                <a:spcPct val="115000"/>
              </a:lnSpc>
              <a:spcBef>
                <a:spcPts val="2000"/>
              </a:spcBef>
              <a:spcAft>
                <a:spcPts val="0"/>
              </a:spcAft>
              <a:buNone/>
            </a:pPr>
            <a:r>
              <a:rPr i="0" lang="en-US" sz="5000" u="none" cap="none" strike="noStrike">
                <a:solidFill>
                  <a:schemeClr val="accent3"/>
                </a:solidFill>
              </a:rPr>
              <a:t>The state authority responsible for establishing and maintaining standards for foster family homes, child-care institutions, and other placement types must develop the standards.</a:t>
            </a:r>
            <a:endParaRPr i="0" sz="5000" u="none" cap="none" strike="noStrike">
              <a:solidFill>
                <a:schemeClr val="accent3"/>
              </a:solidFill>
            </a:endParaRPr>
          </a:p>
        </p:txBody>
      </p:sp>
      <p:sp>
        <p:nvSpPr>
          <p:cNvPr id="467" name="Google Shape;467;p2"/>
          <p:cNvSpPr txBox="1"/>
          <p:nvPr/>
        </p:nvSpPr>
        <p:spPr>
          <a:xfrm>
            <a:off x="200876" y="930750"/>
            <a:ext cx="7739400" cy="3624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500"/>
              <a:buFont typeface="Arial"/>
              <a:buNone/>
            </a:pPr>
            <a:r>
              <a:rPr lang="en-US" sz="8500">
                <a:solidFill>
                  <a:schemeClr val="dk1"/>
                </a:solidFill>
              </a:rPr>
              <a:t>The Strengthening Families</a:t>
            </a:r>
            <a:r>
              <a:rPr b="0" lang="en-US" sz="8500" u="none" cap="none" strike="noStrike">
                <a:solidFill>
                  <a:schemeClr val="dk1"/>
                </a:solidFill>
                <a:latin typeface="Arial"/>
                <a:ea typeface="Arial"/>
                <a:cs typeface="Arial"/>
                <a:sym typeface="Arial"/>
              </a:rPr>
              <a:t> A</a:t>
            </a:r>
            <a:r>
              <a:rPr lang="en-US" sz="8500">
                <a:solidFill>
                  <a:schemeClr val="dk1"/>
                </a:solidFill>
              </a:rPr>
              <a:t>ct</a:t>
            </a:r>
            <a:endParaRPr b="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
          <p:cNvSpPr txBox="1"/>
          <p:nvPr/>
        </p:nvSpPr>
        <p:spPr>
          <a:xfrm>
            <a:off x="1645690" y="2702919"/>
            <a:ext cx="8334300" cy="286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20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4"/>
          <p:cNvSpPr/>
          <p:nvPr/>
        </p:nvSpPr>
        <p:spPr>
          <a:xfrm>
            <a:off x="13884719" y="6683071"/>
            <a:ext cx="1522937" cy="36973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
        <p:nvSpPr>
          <p:cNvPr id="475" name="Google Shape;475;p4"/>
          <p:cNvSpPr/>
          <p:nvPr>
            <p:ph idx="2" type="pic"/>
          </p:nvPr>
        </p:nvSpPr>
        <p:spPr>
          <a:xfrm>
            <a:off x="6915400" y="0"/>
            <a:ext cx="17471700"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None/>
            </a:pPr>
            <a:r>
              <a:t/>
            </a:r>
            <a:endParaRPr sz="3600">
              <a:solidFill>
                <a:schemeClr val="lt1"/>
              </a:solidFill>
            </a:endParaRPr>
          </a:p>
          <a:p>
            <a:pPr indent="0" lvl="0" marL="0" marR="0" rtl="0" algn="l">
              <a:lnSpc>
                <a:spcPct val="90000"/>
              </a:lnSpc>
              <a:spcBef>
                <a:spcPts val="2000"/>
              </a:spcBef>
              <a:spcAft>
                <a:spcPts val="0"/>
              </a:spcAft>
              <a:buNone/>
            </a:pPr>
            <a:r>
              <a:rPr b="0" i="0" lang="en-US" sz="3800" u="none" cap="none" strike="noStrike">
                <a:solidFill>
                  <a:schemeClr val="accent3"/>
                </a:solidFill>
                <a:latin typeface="Calibri"/>
                <a:ea typeface="Calibri"/>
                <a:cs typeface="Calibri"/>
                <a:sym typeface="Calibri"/>
              </a:rPr>
              <a:t>R</a:t>
            </a:r>
            <a:r>
              <a:rPr b="0" i="0" lang="en-US" sz="4300" u="none" cap="none" strike="noStrike">
                <a:solidFill>
                  <a:schemeClr val="accent3"/>
                </a:solidFill>
                <a:latin typeface="Calibri"/>
                <a:ea typeface="Calibri"/>
                <a:cs typeface="Calibri"/>
                <a:sym typeface="Calibri"/>
              </a:rPr>
              <a:t>equires youth participation in case planning and identification of advisors/ advocates. Youth ages 14 and older must participate in developing their own case plans and be allowed to select up two individuals (who are not a foster parent or caregiver) to participate in the plan development. “One of the individuals may be designated to be the child’s advisor and advocate with respect to the application of the reasonable and prudent parent standard</a:t>
            </a:r>
            <a:endParaRPr sz="6300">
              <a:solidFill>
                <a:schemeClr val="accent3"/>
              </a:solidFill>
            </a:endParaRPr>
          </a:p>
          <a:p>
            <a:pPr indent="0" lvl="0" marL="0" marR="0" rtl="0" algn="l">
              <a:lnSpc>
                <a:spcPct val="90000"/>
              </a:lnSpc>
              <a:spcBef>
                <a:spcPts val="2000"/>
              </a:spcBef>
              <a:spcAft>
                <a:spcPts val="0"/>
              </a:spcAft>
              <a:buClr>
                <a:schemeClr val="dk1"/>
              </a:buClr>
              <a:buSzPts val="5600"/>
              <a:buFont typeface="Arial"/>
              <a:buNone/>
            </a:pPr>
            <a:r>
              <a:t/>
            </a:r>
            <a:endParaRPr b="0" i="0" sz="3900" u="none" cap="none" strike="noStrike">
              <a:solidFill>
                <a:schemeClr val="accent3"/>
              </a:solidFill>
              <a:latin typeface="Calibri"/>
              <a:ea typeface="Calibri"/>
              <a:cs typeface="Calibri"/>
              <a:sym typeface="Calibri"/>
            </a:endParaRPr>
          </a:p>
          <a:p>
            <a:pPr indent="0" lvl="0" marL="0" marR="0" rtl="0" algn="l">
              <a:lnSpc>
                <a:spcPct val="90000"/>
              </a:lnSpc>
              <a:spcBef>
                <a:spcPts val="2000"/>
              </a:spcBef>
              <a:spcAft>
                <a:spcPts val="0"/>
              </a:spcAft>
              <a:buNone/>
            </a:pPr>
            <a:r>
              <a:rPr b="0" i="0" lang="en-US" sz="4300" u="none" cap="none" strike="noStrike">
                <a:solidFill>
                  <a:schemeClr val="accent3"/>
                </a:solidFill>
                <a:latin typeface="Calibri"/>
                <a:ea typeface="Calibri"/>
                <a:cs typeface="Calibri"/>
                <a:sym typeface="Calibri"/>
              </a:rPr>
              <a:t>Mandates provision of a list of rights to youth age 14 and older. Youth must receive a document describing their rights with respect to education, health care, visitation, and court participation, including their right to receive the vital documents and records listed in the new law. They must also be provided with information about how to stay safe and avoid exploitation. This material must be conveyed in youth-friendly language and its receipt documented in the youth’s case plan.</a:t>
            </a:r>
            <a:endParaRPr sz="6300">
              <a:solidFill>
                <a:schemeClr val="accent3"/>
              </a:solidFill>
            </a:endParaRPr>
          </a:p>
          <a:p>
            <a:pPr indent="0" lvl="0" marL="0" marR="0" rtl="0" algn="l">
              <a:lnSpc>
                <a:spcPct val="90000"/>
              </a:lnSpc>
              <a:spcBef>
                <a:spcPts val="2000"/>
              </a:spcBef>
              <a:spcAft>
                <a:spcPts val="0"/>
              </a:spcAft>
              <a:buClr>
                <a:schemeClr val="dk1"/>
              </a:buClr>
              <a:buSzPts val="5600"/>
              <a:buFont typeface="Arial"/>
              <a:buNone/>
            </a:pPr>
            <a:r>
              <a:t/>
            </a:r>
            <a:endParaRPr b="0" i="0" sz="4900" u="none" cap="none" strike="noStrike">
              <a:solidFill>
                <a:schemeClr val="accent3"/>
              </a:solidFill>
              <a:latin typeface="Calibri"/>
              <a:ea typeface="Calibri"/>
              <a:cs typeface="Calibri"/>
              <a:sym typeface="Calibri"/>
            </a:endParaRPr>
          </a:p>
          <a:p>
            <a:pPr indent="0" lvl="0" marL="0" marR="0" rtl="0" algn="l">
              <a:lnSpc>
                <a:spcPct val="90000"/>
              </a:lnSpc>
              <a:spcBef>
                <a:spcPts val="2000"/>
              </a:spcBef>
              <a:spcAft>
                <a:spcPts val="0"/>
              </a:spcAft>
              <a:buNone/>
            </a:pPr>
            <a:r>
              <a:rPr b="0" i="0" lang="en-US" sz="4300" u="none" cap="none" strike="noStrike">
                <a:solidFill>
                  <a:schemeClr val="accent3"/>
                </a:solidFill>
                <a:latin typeface="Calibri"/>
                <a:ea typeface="Calibri"/>
                <a:cs typeface="Calibri"/>
                <a:sym typeface="Calibri"/>
              </a:rPr>
              <a:t>Mandates inclusion of youth age 14 and older in transition planning for a successful adulthood. The Act also renames “independent living planning” so that it is now called “transition planning for a successful adulthoo</a:t>
            </a:r>
            <a:r>
              <a:rPr lang="en-US" sz="4300">
                <a:solidFill>
                  <a:schemeClr val="accent3"/>
                </a:solidFill>
              </a:rPr>
              <a:t>d.</a:t>
            </a:r>
            <a:endParaRPr b="0" i="0" sz="4700" u="none" cap="none" strike="noStrike">
              <a:solidFill>
                <a:schemeClr val="accent3"/>
              </a:solidFill>
              <a:latin typeface="Calibri"/>
              <a:ea typeface="Calibri"/>
              <a:cs typeface="Calibri"/>
              <a:sym typeface="Calibri"/>
            </a:endParaRPr>
          </a:p>
        </p:txBody>
      </p:sp>
      <p:sp>
        <p:nvSpPr>
          <p:cNvPr id="476" name="Google Shape;476;p4"/>
          <p:cNvSpPr txBox="1"/>
          <p:nvPr/>
        </p:nvSpPr>
        <p:spPr>
          <a:xfrm>
            <a:off x="0" y="602575"/>
            <a:ext cx="6915300" cy="3717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8500">
                <a:solidFill>
                  <a:schemeClr val="dk1"/>
                </a:solidFill>
              </a:rPr>
              <a:t>T</a:t>
            </a:r>
            <a:r>
              <a:rPr lang="en-US" sz="8500">
                <a:solidFill>
                  <a:schemeClr val="dk1"/>
                </a:solidFill>
              </a:rPr>
              <a:t>he Strengthening Families Act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8"/>
          <p:cNvSpPr txBox="1"/>
          <p:nvPr/>
        </p:nvSpPr>
        <p:spPr>
          <a:xfrm>
            <a:off x="3029710" y="3201293"/>
            <a:ext cx="5673300" cy="401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500"/>
              <a:buFont typeface="Arial"/>
              <a:buNone/>
            </a:pPr>
            <a:r>
              <a:rPr lang="en-US" sz="8500">
                <a:solidFill>
                  <a:schemeClr val="dk1"/>
                </a:solidFill>
              </a:rPr>
              <a:t>Discussionand </a:t>
            </a:r>
            <a:r>
              <a:rPr b="0" i="0" lang="en-US" sz="8500" u="none" cap="none" strike="noStrike">
                <a:solidFill>
                  <a:schemeClr val="dk1"/>
                </a:solidFill>
                <a:latin typeface="Arial"/>
                <a:ea typeface="Arial"/>
                <a:cs typeface="Arial"/>
                <a:sym typeface="Arial"/>
              </a:rPr>
              <a:t>Questions</a:t>
            </a:r>
            <a:endParaRPr b="1" i="0" sz="8500" u="none" cap="none" strike="noStrike">
              <a:solidFill>
                <a:schemeClr val="dk1"/>
              </a:solidFill>
              <a:latin typeface="Arial"/>
              <a:ea typeface="Arial"/>
              <a:cs typeface="Arial"/>
              <a:sym typeface="Arial"/>
            </a:endParaRPr>
          </a:p>
        </p:txBody>
      </p:sp>
      <p:cxnSp>
        <p:nvCxnSpPr>
          <p:cNvPr id="483" name="Google Shape;483;p8"/>
          <p:cNvCxnSpPr/>
          <p:nvPr/>
        </p:nvCxnSpPr>
        <p:spPr>
          <a:xfrm>
            <a:off x="3049588" y="2703444"/>
            <a:ext cx="6770273" cy="0"/>
          </a:xfrm>
          <a:prstGeom prst="straightConnector1">
            <a:avLst/>
          </a:prstGeom>
          <a:noFill/>
          <a:ln cap="flat" cmpd="sng" w="101600">
            <a:solidFill>
              <a:schemeClr val="accent4"/>
            </a:solidFill>
            <a:prstDash val="solid"/>
            <a:miter lim="800000"/>
            <a:headEnd len="sm" w="sm" type="none"/>
            <a:tailEnd len="sm" w="sm" type="none"/>
          </a:ln>
        </p:spPr>
      </p:cxnSp>
      <p:cxnSp>
        <p:nvCxnSpPr>
          <p:cNvPr id="484" name="Google Shape;484;p8"/>
          <p:cNvCxnSpPr/>
          <p:nvPr/>
        </p:nvCxnSpPr>
        <p:spPr>
          <a:xfrm>
            <a:off x="3049588" y="10331726"/>
            <a:ext cx="6770273" cy="0"/>
          </a:xfrm>
          <a:prstGeom prst="straightConnector1">
            <a:avLst/>
          </a:prstGeom>
          <a:noFill/>
          <a:ln cap="flat" cmpd="sng" w="101600">
            <a:solidFill>
              <a:schemeClr val="accent4"/>
            </a:solidFill>
            <a:prstDash val="solid"/>
            <a:miter lim="800000"/>
            <a:headEnd len="sm" w="sm" type="none"/>
            <a:tailEnd len="sm" w="sm" type="none"/>
          </a:ln>
        </p:spPr>
      </p:cxnSp>
      <p:sp>
        <p:nvSpPr>
          <p:cNvPr id="485" name="Google Shape;485;p8"/>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pic>
        <p:nvPicPr>
          <p:cNvPr descr="Background pattern&#10;&#10;Description automatically generated" id="486" name="Google Shape;486;p8"/>
          <p:cNvPicPr preferRelativeResize="0"/>
          <p:nvPr>
            <p:ph idx="2" type="pic"/>
          </p:nvPr>
        </p:nvPicPr>
        <p:blipFill rotWithShape="1">
          <a:blip r:embed="rId3">
            <a:alphaModFix/>
          </a:blip>
          <a:srcRect b="0" l="2926" r="2925" t="0"/>
          <a:stretch/>
        </p:blipFill>
        <p:spPr>
          <a:xfrm>
            <a:off x="14630400" y="0"/>
            <a:ext cx="9756775" cy="13716000"/>
          </a:xfrm>
          <a:prstGeom prst="rect">
            <a:avLst/>
          </a:prstGeom>
          <a:solidFill>
            <a:schemeClr val="accent5"/>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YouthUnlimitedAesthetic">
  <a:themeElements>
    <a:clrScheme name="Custom 33">
      <a:dk1>
        <a:srgbClr val="273237"/>
      </a:dk1>
      <a:lt1>
        <a:srgbClr val="FFFFFF"/>
      </a:lt1>
      <a:dk2>
        <a:srgbClr val="3C5965"/>
      </a:dk2>
      <a:lt2>
        <a:srgbClr val="E4E5E4"/>
      </a:lt2>
      <a:accent1>
        <a:srgbClr val="3C5965"/>
      </a:accent1>
      <a:accent2>
        <a:srgbClr val="3C5965"/>
      </a:accent2>
      <a:accent3>
        <a:srgbClr val="FEC756"/>
      </a:accent3>
      <a:accent4>
        <a:srgbClr val="C58B2B"/>
      </a:accent4>
      <a:accent5>
        <a:srgbClr val="3C5965"/>
      </a:accent5>
      <a:accent6>
        <a:srgbClr val="FEC756"/>
      </a:accent6>
      <a:hlink>
        <a:srgbClr val="3B5A65"/>
      </a:hlink>
      <a:folHlink>
        <a:srgbClr val="C48A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2017-07-04T14:44:13Z</dcterms:created>
  <dc:creator>Microsoft Office User</dc:creator>
</cp:coreProperties>
</file>