
<file path=[Content_Types].xml><?xml version="1.0" encoding="utf-8"?>
<Types xmlns="http://schemas.openxmlformats.org/package/2006/content-types">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Lst>
  <p:sldSz cy="13716000" cx="24387175"/>
  <p:notesSz cx="6858000" cy="9144000"/>
  <p:embeddedFontLst>
    <p:embeddedFont>
      <p:font typeface="Roboto"/>
      <p:regular r:id="rId15"/>
      <p:bold r:id="rId16"/>
      <p:italic r:id="rId17"/>
      <p:boldItalic r:id="rId18"/>
    </p:embeddedFont>
    <p:embeddedFont>
      <p:font typeface="Montserrat"/>
      <p:regular r:id="rId19"/>
      <p:bold r:id="rId20"/>
      <p:italic r:id="rId21"/>
      <p:boldItalic r:id="rId22"/>
    </p:embeddedFont>
    <p:embeddedFont>
      <p:font typeface="Roboto Light"/>
      <p:regular r:id="rId23"/>
      <p:bold r:id="rId24"/>
      <p:italic r:id="rId25"/>
      <p:boldItalic r:id="rId26"/>
    </p:embeddedFont>
    <p:embeddedFont>
      <p:font typeface="Oswald"/>
      <p:regular r:id="rId27"/>
      <p:bold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9" roundtripDataSignature="AMtx7mivaJwK+1MEB4/oOw/TcW1m3Aay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Montserrat-bold.fntdata"/><Relationship Id="rId22" Type="http://schemas.openxmlformats.org/officeDocument/2006/relationships/font" Target="fonts/Montserrat-boldItalic.fntdata"/><Relationship Id="rId21" Type="http://schemas.openxmlformats.org/officeDocument/2006/relationships/font" Target="fonts/Montserrat-italic.fntdata"/><Relationship Id="rId24" Type="http://schemas.openxmlformats.org/officeDocument/2006/relationships/font" Target="fonts/RobotoLight-bold.fntdata"/><Relationship Id="rId23" Type="http://schemas.openxmlformats.org/officeDocument/2006/relationships/font" Target="fonts/RobotoLight-regular.fntdata"/><Relationship Id="rId26" Type="http://schemas.openxmlformats.org/officeDocument/2006/relationships/font" Target="fonts/RobotoLight-boldItalic.fntdata"/><Relationship Id="rId25" Type="http://schemas.openxmlformats.org/officeDocument/2006/relationships/font" Target="fonts/RobotoLight-italic.fntdata"/><Relationship Id="rId28" Type="http://schemas.openxmlformats.org/officeDocument/2006/relationships/font" Target="fonts/Oswald-bold.fntdata"/><Relationship Id="rId27" Type="http://schemas.openxmlformats.org/officeDocument/2006/relationships/font" Target="fonts/Oswald-regular.fntdata"/><Relationship Id="rId29"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font" Target="fonts/Roboto-regular.fntdata"/><Relationship Id="rId14" Type="http://schemas.openxmlformats.org/officeDocument/2006/relationships/slide" Target="slides/slide10.xml"/><Relationship Id="rId17" Type="http://schemas.openxmlformats.org/officeDocument/2006/relationships/font" Target="fonts/Roboto-italic.fntdata"/><Relationship Id="rId16" Type="http://schemas.openxmlformats.org/officeDocument/2006/relationships/font" Target="fonts/Roboto-bold.fntdata"/><Relationship Id="rId19" Type="http://schemas.openxmlformats.org/officeDocument/2006/relationships/font" Target="fonts/Montserrat-regular.fntdata"/><Relationship Id="rId18"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3599"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7" name="Google Shape;44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7" name="Shape 557"/>
        <p:cNvGrpSpPr/>
        <p:nvPr/>
      </p:nvGrpSpPr>
      <p:grpSpPr>
        <a:xfrm>
          <a:off x="0" y="0"/>
          <a:ext cx="0" cy="0"/>
          <a:chOff x="0" y="0"/>
          <a:chExt cx="0" cy="0"/>
        </a:xfrm>
      </p:grpSpPr>
      <p:sp>
        <p:nvSpPr>
          <p:cNvPr id="558" name="Google Shape;55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7" name="Google Shape;457;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3" name="Google Shape;493;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1" name="Google Shape;50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1200">
                <a:solidFill>
                  <a:srgbClr val="1E2C32"/>
                </a:solidFill>
                <a:latin typeface="Roboto Light"/>
                <a:ea typeface="Roboto Light"/>
                <a:cs typeface="Roboto Light"/>
                <a:sym typeface="Roboto Light"/>
              </a:rPr>
              <a:t>Excessive sadness or moodiness</a:t>
            </a:r>
            <a:r>
              <a:rPr lang="en-US" sz="1200">
                <a:solidFill>
                  <a:srgbClr val="1E2C32"/>
                </a:solidFill>
                <a:latin typeface="Roboto Light"/>
                <a:ea typeface="Roboto Light"/>
                <a:cs typeface="Roboto Light"/>
                <a:sym typeface="Roboto Light"/>
              </a:rPr>
              <a:t>: Long-lasting sadness and mood swings can be symptoms of depression, a major risk factor for suicide.</a:t>
            </a:r>
            <a:endParaRPr sz="1200">
              <a:solidFill>
                <a:srgbClr val="1E2C32"/>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b="1" lang="en-US" sz="1200">
                <a:solidFill>
                  <a:srgbClr val="1E2C32"/>
                </a:solidFill>
                <a:latin typeface="Roboto Light"/>
                <a:ea typeface="Roboto Light"/>
                <a:cs typeface="Roboto Light"/>
                <a:sym typeface="Roboto Light"/>
              </a:rPr>
              <a:t>Sudden calmness</a:t>
            </a:r>
            <a:r>
              <a:rPr lang="en-US" sz="1200">
                <a:solidFill>
                  <a:srgbClr val="1E2C32"/>
                </a:solidFill>
                <a:latin typeface="Roboto Light"/>
                <a:ea typeface="Roboto Light"/>
                <a:cs typeface="Roboto Light"/>
                <a:sym typeface="Roboto Light"/>
              </a:rPr>
              <a:t>: Suddenly becoming calm after a period of depression or moodiness.</a:t>
            </a:r>
            <a:endParaRPr sz="1200">
              <a:solidFill>
                <a:srgbClr val="1E2C32"/>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b="1" lang="en-US" sz="1200">
                <a:solidFill>
                  <a:srgbClr val="1E2C32"/>
                </a:solidFill>
                <a:latin typeface="Roboto Light"/>
                <a:ea typeface="Roboto Light"/>
                <a:cs typeface="Roboto Light"/>
                <a:sym typeface="Roboto Light"/>
              </a:rPr>
              <a:t>Withdrawal</a:t>
            </a:r>
            <a:r>
              <a:rPr lang="en-US" sz="1200">
                <a:solidFill>
                  <a:srgbClr val="1E2C32"/>
                </a:solidFill>
                <a:latin typeface="Roboto Light"/>
                <a:ea typeface="Roboto Light"/>
                <a:cs typeface="Roboto Light"/>
                <a:sym typeface="Roboto Light"/>
              </a:rPr>
              <a:t>: Choosing to be alone and avoiding friends or social activities also are possible symptoms of depression.</a:t>
            </a:r>
            <a:endParaRPr sz="1200">
              <a:solidFill>
                <a:srgbClr val="1E2C32"/>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b="1" lang="en-US" sz="1200">
                <a:solidFill>
                  <a:srgbClr val="1E2C32"/>
                </a:solidFill>
                <a:latin typeface="Roboto Light"/>
                <a:ea typeface="Roboto Light"/>
                <a:cs typeface="Roboto Light"/>
                <a:sym typeface="Roboto Light"/>
              </a:rPr>
              <a:t>Changes in personality and/or appearance</a:t>
            </a:r>
            <a:r>
              <a:rPr lang="en-US" sz="1200">
                <a:solidFill>
                  <a:srgbClr val="1E2C32"/>
                </a:solidFill>
                <a:latin typeface="Roboto Light"/>
                <a:ea typeface="Roboto Light"/>
                <a:cs typeface="Roboto Light"/>
                <a:sym typeface="Roboto Light"/>
              </a:rPr>
              <a:t>: A person who is considering suicide might exhibit a change in attitude or behavior, such as speaking or moving with unusual speed or slowness. In addition, the person might suddenly become less concerned about his or her personal appearance.</a:t>
            </a:r>
            <a:endParaRPr sz="1200">
              <a:latin typeface="Arial"/>
              <a:ea typeface="Arial"/>
              <a:cs typeface="Arial"/>
              <a:sym typeface="Arial"/>
            </a:endParaRPr>
          </a:p>
          <a:p>
            <a:pPr indent="0" lvl="0" marL="0" rtl="0" algn="l">
              <a:lnSpc>
                <a:spcPct val="100000"/>
              </a:lnSpc>
              <a:spcBef>
                <a:spcPts val="0"/>
              </a:spcBef>
              <a:spcAft>
                <a:spcPts val="0"/>
              </a:spcAft>
              <a:buNone/>
            </a:pPr>
            <a:r>
              <a:rPr b="1" lang="en-US" sz="1200">
                <a:solidFill>
                  <a:srgbClr val="1E2C32"/>
                </a:solidFill>
                <a:latin typeface="Roboto Light"/>
                <a:ea typeface="Roboto Light"/>
                <a:cs typeface="Roboto Light"/>
                <a:sym typeface="Roboto Light"/>
              </a:rPr>
              <a:t>Dangerous or self-harmful behavior</a:t>
            </a:r>
            <a:r>
              <a:rPr lang="en-US" sz="1200">
                <a:solidFill>
                  <a:srgbClr val="1E2C32"/>
                </a:solidFill>
                <a:latin typeface="Roboto Light"/>
                <a:ea typeface="Roboto Light"/>
                <a:cs typeface="Roboto Light"/>
                <a:sym typeface="Roboto Light"/>
              </a:rPr>
              <a:t>: Potentially dangerous behavior, such as reckless driving, engaging in unsafe sex and increased use of drugs and/or alcohol.</a:t>
            </a:r>
            <a:endParaRPr sz="1200">
              <a:latin typeface="Arial"/>
              <a:ea typeface="Arial"/>
              <a:cs typeface="Arial"/>
              <a:sym typeface="Arial"/>
            </a:endParaRPr>
          </a:p>
          <a:p>
            <a:pPr indent="0" lvl="0" marL="0" rtl="0" algn="l">
              <a:lnSpc>
                <a:spcPct val="100000"/>
              </a:lnSpc>
              <a:spcBef>
                <a:spcPts val="0"/>
              </a:spcBef>
              <a:spcAft>
                <a:spcPts val="0"/>
              </a:spcAft>
              <a:buNone/>
            </a:pPr>
            <a:r>
              <a:rPr b="1" lang="en-US" sz="1200">
                <a:solidFill>
                  <a:srgbClr val="1E2C32"/>
                </a:solidFill>
                <a:latin typeface="Roboto Light"/>
                <a:ea typeface="Roboto Light"/>
                <a:cs typeface="Roboto Light"/>
                <a:sym typeface="Roboto Light"/>
              </a:rPr>
              <a:t>Recent trauma or life crisis</a:t>
            </a:r>
            <a:r>
              <a:rPr lang="en-US" sz="1200">
                <a:solidFill>
                  <a:srgbClr val="1E2C32"/>
                </a:solidFill>
                <a:latin typeface="Roboto Light"/>
                <a:ea typeface="Roboto Light"/>
                <a:cs typeface="Roboto Light"/>
                <a:sym typeface="Roboto Light"/>
              </a:rPr>
              <a:t>: A major life crisis might trigger a suicide attempt.</a:t>
            </a:r>
            <a:endParaRPr sz="1200">
              <a:latin typeface="Arial"/>
              <a:ea typeface="Arial"/>
              <a:cs typeface="Arial"/>
              <a:sym typeface="Arial"/>
            </a:endParaRPr>
          </a:p>
          <a:p>
            <a:pPr indent="0" lvl="0" marL="0" rtl="0" algn="l">
              <a:lnSpc>
                <a:spcPct val="100000"/>
              </a:lnSpc>
              <a:spcBef>
                <a:spcPts val="0"/>
              </a:spcBef>
              <a:spcAft>
                <a:spcPts val="0"/>
              </a:spcAft>
              <a:buNone/>
            </a:pPr>
            <a:r>
              <a:rPr b="1" lang="en-US" sz="1200">
                <a:solidFill>
                  <a:srgbClr val="1E2C32"/>
                </a:solidFill>
                <a:latin typeface="Roboto Light"/>
                <a:ea typeface="Roboto Light"/>
                <a:cs typeface="Roboto Light"/>
                <a:sym typeface="Roboto Light"/>
              </a:rPr>
              <a:t>Preparing</a:t>
            </a:r>
            <a:r>
              <a:rPr lang="en-US" sz="1200">
                <a:solidFill>
                  <a:srgbClr val="1E2C32"/>
                </a:solidFill>
                <a:latin typeface="Roboto Light"/>
                <a:ea typeface="Roboto Light"/>
                <a:cs typeface="Roboto Light"/>
                <a:sym typeface="Roboto Light"/>
              </a:rPr>
              <a:t>: Often, a person considering suicide will begin to put his or her personal business in order.</a:t>
            </a:r>
            <a:endParaRPr sz="1200">
              <a:solidFill>
                <a:srgbClr val="1E2C32"/>
              </a:solidFill>
              <a:latin typeface="Roboto Light"/>
              <a:ea typeface="Roboto Light"/>
              <a:cs typeface="Roboto Light"/>
              <a:sym typeface="Roboto Light"/>
            </a:endParaRPr>
          </a:p>
          <a:p>
            <a:pPr indent="0" lvl="0" marL="0" rtl="0" algn="l">
              <a:lnSpc>
                <a:spcPct val="100000"/>
              </a:lnSpc>
              <a:spcBef>
                <a:spcPts val="0"/>
              </a:spcBef>
              <a:spcAft>
                <a:spcPts val="0"/>
              </a:spcAft>
              <a:buNone/>
            </a:pPr>
            <a:r>
              <a:rPr b="1" lang="en-US" sz="1200">
                <a:solidFill>
                  <a:srgbClr val="1E2C32"/>
                </a:solidFill>
                <a:latin typeface="Roboto Light"/>
                <a:ea typeface="Roboto Light"/>
                <a:cs typeface="Roboto Light"/>
                <a:sym typeface="Roboto Light"/>
              </a:rPr>
              <a:t>Threatening suicide</a:t>
            </a:r>
            <a:r>
              <a:rPr lang="en-US" sz="1200">
                <a:solidFill>
                  <a:srgbClr val="1E2C32"/>
                </a:solidFill>
                <a:latin typeface="Roboto Light"/>
                <a:ea typeface="Roboto Light"/>
                <a:cs typeface="Roboto Light"/>
                <a:sym typeface="Roboto Light"/>
              </a:rPr>
              <a:t>: Not everyone who is considering suicide will say so, and not everyone who threatens suicide will follow through with it. However, every threat of suicide should be taken seriously.</a:t>
            </a:r>
            <a:endParaRPr sz="1200">
              <a:solidFill>
                <a:srgbClr val="1E2C32"/>
              </a:solidFill>
              <a:latin typeface="Roboto Light"/>
              <a:ea typeface="Roboto Light"/>
              <a:cs typeface="Roboto Light"/>
              <a:sym typeface="Roboto Light"/>
            </a:endParaRPr>
          </a:p>
        </p:txBody>
      </p:sp>
      <p:sp>
        <p:nvSpPr>
          <p:cNvPr id="502" name="Google Shape;50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lnSpc>
                <a:spcPct val="100000"/>
              </a:lnSpc>
              <a:spcBef>
                <a:spcPts val="0"/>
              </a:spcBef>
              <a:spcAft>
                <a:spcPts val="0"/>
              </a:spcAft>
              <a:buNone/>
            </a:pPr>
            <a:r>
              <a:rPr b="1" lang="en-US" sz="1200">
                <a:solidFill>
                  <a:srgbClr val="38484E"/>
                </a:solidFill>
                <a:latin typeface="Roboto"/>
                <a:ea typeface="Roboto"/>
                <a:cs typeface="Roboto"/>
                <a:sym typeface="Roboto"/>
              </a:rPr>
              <a:t>E</a:t>
            </a:r>
            <a:r>
              <a:rPr b="1" lang="en-US" sz="1200">
                <a:solidFill>
                  <a:srgbClr val="38484E"/>
                </a:solidFill>
                <a:latin typeface="Roboto"/>
                <a:ea typeface="Roboto"/>
                <a:cs typeface="Roboto"/>
                <a:sym typeface="Roboto"/>
              </a:rPr>
              <a:t>xample of Protective Factor</a:t>
            </a:r>
            <a:r>
              <a:rPr b="1" lang="en-US" sz="1200">
                <a:solidFill>
                  <a:srgbClr val="38484E"/>
                </a:solidFill>
                <a:latin typeface="Roboto Light"/>
                <a:ea typeface="Roboto Light"/>
                <a:cs typeface="Roboto Light"/>
                <a:sym typeface="Roboto Light"/>
              </a:rPr>
              <a:t>: </a:t>
            </a:r>
            <a:r>
              <a:rPr lang="en-US" sz="1200">
                <a:solidFill>
                  <a:srgbClr val="38484E"/>
                </a:solidFill>
                <a:latin typeface="Roboto Light"/>
                <a:ea typeface="Roboto Light"/>
                <a:cs typeface="Roboto Light"/>
                <a:sym typeface="Roboto Light"/>
              </a:rPr>
              <a:t>A skill, personal attribute, or supportive relationship, Community connectedness, and easy access to effective medial and mental health services.</a:t>
            </a:r>
            <a:endParaRPr sz="1200">
              <a:solidFill>
                <a:srgbClr val="38484E"/>
              </a:solidFill>
              <a:latin typeface="Roboto Light"/>
              <a:ea typeface="Roboto Light"/>
              <a:cs typeface="Roboto Light"/>
              <a:sym typeface="Roboto Light"/>
            </a:endParaRPr>
          </a:p>
          <a:p>
            <a:pPr indent="0" lvl="0" marL="0" rtl="0" algn="just">
              <a:lnSpc>
                <a:spcPct val="100000"/>
              </a:lnSpc>
              <a:spcBef>
                <a:spcPts val="0"/>
              </a:spcBef>
              <a:spcAft>
                <a:spcPts val="0"/>
              </a:spcAft>
              <a:buNone/>
            </a:pPr>
            <a:r>
              <a:rPr b="1" lang="en-US" sz="1200">
                <a:solidFill>
                  <a:srgbClr val="38484E"/>
                </a:solidFill>
                <a:latin typeface="Roboto"/>
                <a:ea typeface="Roboto"/>
                <a:cs typeface="Roboto"/>
                <a:sym typeface="Roboto"/>
              </a:rPr>
              <a:t>Benefits:</a:t>
            </a:r>
            <a:r>
              <a:rPr lang="en-US" sz="1200">
                <a:solidFill>
                  <a:srgbClr val="38484E"/>
                </a:solidFill>
                <a:latin typeface="Roboto Light"/>
                <a:ea typeface="Roboto Light"/>
                <a:cs typeface="Roboto Light"/>
                <a:sym typeface="Roboto Light"/>
              </a:rPr>
              <a:t> Protective factors are key intervention strategies that can improve the outcomes of social and emotional well-being in youth and youth.</a:t>
            </a:r>
            <a:endParaRPr sz="1200">
              <a:solidFill>
                <a:srgbClr val="38484E"/>
              </a:solidFill>
              <a:latin typeface="Roboto Light"/>
              <a:ea typeface="Roboto Light"/>
              <a:cs typeface="Roboto Light"/>
              <a:sym typeface="Roboto Light"/>
            </a:endParaRPr>
          </a:p>
        </p:txBody>
      </p:sp>
      <p:sp>
        <p:nvSpPr>
          <p:cNvPr id="509" name="Google Shape;50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rgbClr val="38484E"/>
                </a:solidFill>
                <a:latin typeface="Roboto Light"/>
                <a:ea typeface="Roboto Light"/>
                <a:cs typeface="Roboto Light"/>
                <a:sym typeface="Roboto Light"/>
              </a:rPr>
              <a:t> </a:t>
            </a:r>
            <a:r>
              <a:rPr lang="en-US" sz="1200">
                <a:solidFill>
                  <a:srgbClr val="1E2C32"/>
                </a:solidFill>
                <a:latin typeface="Roboto Light"/>
                <a:ea typeface="Roboto Light"/>
                <a:cs typeface="Roboto Light"/>
                <a:sym typeface="Roboto Light"/>
              </a:rPr>
              <a:t>If youth Foster Youth Mentions they are considering suicide, listen and take their concerns seriously. Don't be afraid to ask questions about their plans. Let them know you care, and they are not alone. Help them to access help immediately from a knowledgeable professional. Don't leave them alone.</a:t>
            </a:r>
            <a:endParaRPr sz="1200"/>
          </a:p>
        </p:txBody>
      </p:sp>
      <p:sp>
        <p:nvSpPr>
          <p:cNvPr id="519" name="Google Shape;519;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8" name="Google Shape;52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5" name="Google Shape;53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4" name="Google Shape;54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Blank">
  <p:cSld name="34_Blank">
    <p:spTree>
      <p:nvGrpSpPr>
        <p:cNvPr id="10" name="Shape 10"/>
        <p:cNvGrpSpPr/>
        <p:nvPr/>
      </p:nvGrpSpPr>
      <p:grpSpPr>
        <a:xfrm>
          <a:off x="0" y="0"/>
          <a:ext cx="0" cy="0"/>
          <a:chOff x="0" y="0"/>
          <a:chExt cx="0" cy="0"/>
        </a:xfrm>
      </p:grpSpPr>
      <p:sp>
        <p:nvSpPr>
          <p:cNvPr id="11" name="Google Shape;11;p25"/>
          <p:cNvSpPr/>
          <p:nvPr>
            <p:ph idx="2" type="pic"/>
          </p:nvPr>
        </p:nvSpPr>
        <p:spPr>
          <a:xfrm>
            <a:off x="-1" y="0"/>
            <a:ext cx="16224069"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0" name="Shape 30"/>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Custom Layout">
  <p:cSld name="41_Custom Layout">
    <p:spTree>
      <p:nvGrpSpPr>
        <p:cNvPr id="283" name="Shape 283"/>
        <p:cNvGrpSpPr/>
        <p:nvPr/>
      </p:nvGrpSpPr>
      <p:grpSpPr>
        <a:xfrm>
          <a:off x="0" y="0"/>
          <a:ext cx="0" cy="0"/>
          <a:chOff x="0" y="0"/>
          <a:chExt cx="0" cy="0"/>
        </a:xfrm>
      </p:grpSpPr>
      <p:sp>
        <p:nvSpPr>
          <p:cNvPr id="284" name="Google Shape;284;p132"/>
          <p:cNvSpPr/>
          <p:nvPr>
            <p:ph idx="2" type="pic"/>
          </p:nvPr>
        </p:nvSpPr>
        <p:spPr>
          <a:xfrm>
            <a:off x="6089352" y="2765109"/>
            <a:ext cx="12199433" cy="820729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Custom Layout">
  <p:cSld name="42_Custom Layout">
    <p:spTree>
      <p:nvGrpSpPr>
        <p:cNvPr id="285" name="Shape 285"/>
        <p:cNvGrpSpPr/>
        <p:nvPr/>
      </p:nvGrpSpPr>
      <p:grpSpPr>
        <a:xfrm>
          <a:off x="0" y="0"/>
          <a:ext cx="0" cy="0"/>
          <a:chOff x="0" y="0"/>
          <a:chExt cx="0" cy="0"/>
        </a:xfrm>
      </p:grpSpPr>
      <p:sp>
        <p:nvSpPr>
          <p:cNvPr id="286" name="Google Shape;286;p133"/>
          <p:cNvSpPr/>
          <p:nvPr>
            <p:ph idx="2" type="pic"/>
          </p:nvPr>
        </p:nvSpPr>
        <p:spPr>
          <a:xfrm>
            <a:off x="6093871" y="4012509"/>
            <a:ext cx="12199433" cy="569595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Custom Layout">
  <p:cSld name="43_Custom Layout">
    <p:spTree>
      <p:nvGrpSpPr>
        <p:cNvPr id="287" name="Shape 287"/>
        <p:cNvGrpSpPr/>
        <p:nvPr/>
      </p:nvGrpSpPr>
      <p:grpSpPr>
        <a:xfrm>
          <a:off x="0" y="0"/>
          <a:ext cx="0" cy="0"/>
          <a:chOff x="0" y="0"/>
          <a:chExt cx="0" cy="0"/>
        </a:xfrm>
      </p:grpSpPr>
      <p:sp>
        <p:nvSpPr>
          <p:cNvPr id="288" name="Google Shape;288;p134"/>
          <p:cNvSpPr/>
          <p:nvPr>
            <p:ph idx="2" type="pic"/>
          </p:nvPr>
        </p:nvSpPr>
        <p:spPr>
          <a:xfrm>
            <a:off x="4076701" y="2743200"/>
            <a:ext cx="8116888" cy="82486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Custom Layout">
  <p:cSld name="44_Custom Layout">
    <p:spTree>
      <p:nvGrpSpPr>
        <p:cNvPr id="289" name="Shape 289"/>
        <p:cNvGrpSpPr/>
        <p:nvPr/>
      </p:nvGrpSpPr>
      <p:grpSpPr>
        <a:xfrm>
          <a:off x="0" y="0"/>
          <a:ext cx="0" cy="0"/>
          <a:chOff x="0" y="0"/>
          <a:chExt cx="0" cy="0"/>
        </a:xfrm>
      </p:grpSpPr>
      <p:sp>
        <p:nvSpPr>
          <p:cNvPr id="290" name="Google Shape;290;p135"/>
          <p:cNvSpPr/>
          <p:nvPr>
            <p:ph idx="2" type="pic"/>
          </p:nvPr>
        </p:nvSpPr>
        <p:spPr>
          <a:xfrm>
            <a:off x="12193588" y="2752725"/>
            <a:ext cx="8163844" cy="8220075"/>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Custom Layout">
  <p:cSld name="45_Custom Layout">
    <p:spTree>
      <p:nvGrpSpPr>
        <p:cNvPr id="291" name="Shape 291"/>
        <p:cNvGrpSpPr/>
        <p:nvPr/>
      </p:nvGrpSpPr>
      <p:grpSpPr>
        <a:xfrm>
          <a:off x="0" y="0"/>
          <a:ext cx="0" cy="0"/>
          <a:chOff x="0" y="0"/>
          <a:chExt cx="0" cy="0"/>
        </a:xfrm>
      </p:grpSpPr>
      <p:sp>
        <p:nvSpPr>
          <p:cNvPr id="292" name="Google Shape;292;p136"/>
          <p:cNvSpPr/>
          <p:nvPr>
            <p:ph idx="2" type="pic"/>
          </p:nvPr>
        </p:nvSpPr>
        <p:spPr>
          <a:xfrm>
            <a:off x="8146473" y="857250"/>
            <a:ext cx="8109527" cy="100965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Custom Layout">
  <p:cSld name="46_Custom Layout">
    <p:spTree>
      <p:nvGrpSpPr>
        <p:cNvPr id="293" name="Shape 293"/>
        <p:cNvGrpSpPr/>
        <p:nvPr/>
      </p:nvGrpSpPr>
      <p:grpSpPr>
        <a:xfrm>
          <a:off x="0" y="0"/>
          <a:ext cx="0" cy="0"/>
          <a:chOff x="0" y="0"/>
          <a:chExt cx="0" cy="0"/>
        </a:xfrm>
      </p:grpSpPr>
      <p:sp>
        <p:nvSpPr>
          <p:cNvPr id="294" name="Google Shape;294;p137"/>
          <p:cNvSpPr/>
          <p:nvPr>
            <p:ph idx="2" type="pic"/>
          </p:nvPr>
        </p:nvSpPr>
        <p:spPr>
          <a:xfrm>
            <a:off x="8146473" y="1732547"/>
            <a:ext cx="8109527" cy="1026895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Custom Layout">
  <p:cSld name="47_Custom Layout">
    <p:spTree>
      <p:nvGrpSpPr>
        <p:cNvPr id="295" name="Shape 295"/>
        <p:cNvGrpSpPr/>
        <p:nvPr/>
      </p:nvGrpSpPr>
      <p:grpSpPr>
        <a:xfrm>
          <a:off x="0" y="0"/>
          <a:ext cx="0" cy="0"/>
          <a:chOff x="0" y="0"/>
          <a:chExt cx="0" cy="0"/>
        </a:xfrm>
      </p:grpSpPr>
      <p:sp>
        <p:nvSpPr>
          <p:cNvPr id="296" name="Google Shape;296;p138"/>
          <p:cNvSpPr/>
          <p:nvPr>
            <p:ph idx="2" type="pic"/>
          </p:nvPr>
        </p:nvSpPr>
        <p:spPr>
          <a:xfrm>
            <a:off x="8146473" y="4572000"/>
            <a:ext cx="8109527" cy="74295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Custom Layout">
  <p:cSld name="48_Custom Layout">
    <p:spTree>
      <p:nvGrpSpPr>
        <p:cNvPr id="297" name="Shape 297"/>
        <p:cNvGrpSpPr/>
        <p:nvPr/>
      </p:nvGrpSpPr>
      <p:grpSpPr>
        <a:xfrm>
          <a:off x="0" y="0"/>
          <a:ext cx="0" cy="0"/>
          <a:chOff x="0" y="0"/>
          <a:chExt cx="0" cy="0"/>
        </a:xfrm>
      </p:grpSpPr>
      <p:sp>
        <p:nvSpPr>
          <p:cNvPr id="298" name="Google Shape;298;p139"/>
          <p:cNvSpPr/>
          <p:nvPr>
            <p:ph idx="2" type="pic"/>
          </p:nvPr>
        </p:nvSpPr>
        <p:spPr>
          <a:xfrm>
            <a:off x="9753599" y="2743201"/>
            <a:ext cx="9770533" cy="75692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Blank">
  <p:cSld name="56_Blank">
    <p:spTree>
      <p:nvGrpSpPr>
        <p:cNvPr id="299" name="Shape 299"/>
        <p:cNvGrpSpPr/>
        <p:nvPr/>
      </p:nvGrpSpPr>
      <p:grpSpPr>
        <a:xfrm>
          <a:off x="0" y="0"/>
          <a:ext cx="0" cy="0"/>
          <a:chOff x="0" y="0"/>
          <a:chExt cx="0" cy="0"/>
        </a:xfrm>
      </p:grpSpPr>
      <p:sp>
        <p:nvSpPr>
          <p:cNvPr id="300" name="Google Shape;300;p140"/>
          <p:cNvSpPr/>
          <p:nvPr>
            <p:ph idx="2" type="pic"/>
          </p:nvPr>
        </p:nvSpPr>
        <p:spPr>
          <a:xfrm>
            <a:off x="4042611" y="0"/>
            <a:ext cx="8150977" cy="10250905"/>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01" name="Google Shape;301;p140"/>
          <p:cNvSpPr/>
          <p:nvPr>
            <p:ph idx="3" type="pic"/>
          </p:nvPr>
        </p:nvSpPr>
        <p:spPr>
          <a:xfrm>
            <a:off x="0" y="4572001"/>
            <a:ext cx="4042611" cy="9144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Custom Layout">
  <p:cSld name="65_Custom Layout">
    <p:spTree>
      <p:nvGrpSpPr>
        <p:cNvPr id="302" name="Shape 302"/>
        <p:cNvGrpSpPr/>
        <p:nvPr/>
      </p:nvGrpSpPr>
      <p:grpSpPr>
        <a:xfrm>
          <a:off x="0" y="0"/>
          <a:ext cx="0" cy="0"/>
          <a:chOff x="0" y="0"/>
          <a:chExt cx="0" cy="0"/>
        </a:xfrm>
      </p:grpSpPr>
      <p:sp>
        <p:nvSpPr>
          <p:cNvPr id="303" name="Google Shape;303;p141"/>
          <p:cNvSpPr/>
          <p:nvPr>
            <p:ph idx="2" type="pic"/>
          </p:nvPr>
        </p:nvSpPr>
        <p:spPr>
          <a:xfrm flipH="1">
            <a:off x="14608503" y="841248"/>
            <a:ext cx="9028938" cy="12033504"/>
          </a:xfrm>
          <a:prstGeom prst="rect">
            <a:avLst/>
          </a:prstGeom>
          <a:solidFill>
            <a:srgbClr val="2D424B"/>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04" name="Google Shape;304;p141"/>
          <p:cNvSpPr/>
          <p:nvPr>
            <p:ph idx="3" type="pic"/>
          </p:nvPr>
        </p:nvSpPr>
        <p:spPr>
          <a:xfrm flipH="1">
            <a:off x="10550089" y="2743200"/>
            <a:ext cx="6494463" cy="82296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31" name="Shape 31"/>
        <p:cNvGrpSpPr/>
        <p:nvPr/>
      </p:nvGrpSpPr>
      <p:grpSpPr>
        <a:xfrm>
          <a:off x="0" y="0"/>
          <a:ext cx="0" cy="0"/>
          <a:chOff x="0" y="0"/>
          <a:chExt cx="0" cy="0"/>
        </a:xfrm>
      </p:grpSpPr>
      <p:sp>
        <p:nvSpPr>
          <p:cNvPr id="32" name="Google Shape;32;p42"/>
          <p:cNvSpPr/>
          <p:nvPr>
            <p:ph idx="2" type="pic"/>
          </p:nvPr>
        </p:nvSpPr>
        <p:spPr>
          <a:xfrm>
            <a:off x="723015" y="716581"/>
            <a:ext cx="22945059" cy="1230158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Custom Layout">
  <p:cSld name="49_Custom Layout">
    <p:spTree>
      <p:nvGrpSpPr>
        <p:cNvPr id="305" name="Shape 305"/>
        <p:cNvGrpSpPr/>
        <p:nvPr/>
      </p:nvGrpSpPr>
      <p:grpSpPr>
        <a:xfrm>
          <a:off x="0" y="0"/>
          <a:ext cx="0" cy="0"/>
          <a:chOff x="0" y="0"/>
          <a:chExt cx="0" cy="0"/>
        </a:xfrm>
      </p:grpSpPr>
      <p:sp>
        <p:nvSpPr>
          <p:cNvPr id="306" name="Google Shape;306;p142"/>
          <p:cNvSpPr/>
          <p:nvPr>
            <p:ph idx="2" type="pic"/>
          </p:nvPr>
        </p:nvSpPr>
        <p:spPr>
          <a:xfrm>
            <a:off x="12552040" y="1756610"/>
            <a:ext cx="10309548" cy="10244889"/>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07" name="Google Shape;307;p142"/>
          <p:cNvSpPr/>
          <p:nvPr>
            <p:ph idx="3" type="pic"/>
          </p:nvPr>
        </p:nvSpPr>
        <p:spPr>
          <a:xfrm>
            <a:off x="1507050" y="1756611"/>
            <a:ext cx="10309548" cy="10244889"/>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Custom Layout">
  <p:cSld name="50_Custom Layout">
    <p:spTree>
      <p:nvGrpSpPr>
        <p:cNvPr id="308" name="Shape 308"/>
        <p:cNvGrpSpPr/>
        <p:nvPr/>
      </p:nvGrpSpPr>
      <p:grpSpPr>
        <a:xfrm>
          <a:off x="0" y="0"/>
          <a:ext cx="0" cy="0"/>
          <a:chOff x="0" y="0"/>
          <a:chExt cx="0" cy="0"/>
        </a:xfrm>
      </p:grpSpPr>
      <p:sp>
        <p:nvSpPr>
          <p:cNvPr id="309" name="Google Shape;309;p143"/>
          <p:cNvSpPr/>
          <p:nvPr>
            <p:ph idx="2" type="pic"/>
          </p:nvPr>
        </p:nvSpPr>
        <p:spPr>
          <a:xfrm>
            <a:off x="2592388" y="7807568"/>
            <a:ext cx="19202399" cy="5908432"/>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Custom Layout">
  <p:cSld name="51_Custom Layout">
    <p:spTree>
      <p:nvGrpSpPr>
        <p:cNvPr id="310" name="Shape 310"/>
        <p:cNvGrpSpPr/>
        <p:nvPr/>
      </p:nvGrpSpPr>
      <p:grpSpPr>
        <a:xfrm>
          <a:off x="0" y="0"/>
          <a:ext cx="0" cy="0"/>
          <a:chOff x="0" y="0"/>
          <a:chExt cx="0" cy="0"/>
        </a:xfrm>
      </p:grpSpPr>
      <p:sp>
        <p:nvSpPr>
          <p:cNvPr id="311" name="Google Shape;311;p144"/>
          <p:cNvSpPr/>
          <p:nvPr>
            <p:ph idx="2" type="pic"/>
          </p:nvPr>
        </p:nvSpPr>
        <p:spPr>
          <a:xfrm>
            <a:off x="-1" y="6900530"/>
            <a:ext cx="24387174" cy="681547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Custom Layout">
  <p:cSld name="66_Custom Layout">
    <p:spTree>
      <p:nvGrpSpPr>
        <p:cNvPr id="312" name="Shape 312"/>
        <p:cNvGrpSpPr/>
        <p:nvPr/>
      </p:nvGrpSpPr>
      <p:grpSpPr>
        <a:xfrm>
          <a:off x="0" y="0"/>
          <a:ext cx="0" cy="0"/>
          <a:chOff x="0" y="0"/>
          <a:chExt cx="0" cy="0"/>
        </a:xfrm>
      </p:grpSpPr>
      <p:sp>
        <p:nvSpPr>
          <p:cNvPr id="313" name="Google Shape;313;p145"/>
          <p:cNvSpPr/>
          <p:nvPr>
            <p:ph idx="2" type="pic"/>
          </p:nvPr>
        </p:nvSpPr>
        <p:spPr>
          <a:xfrm>
            <a:off x="8305148" y="1"/>
            <a:ext cx="7776880" cy="13715999"/>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Custom Layout">
  <p:cSld name="52_Custom Layout">
    <p:spTree>
      <p:nvGrpSpPr>
        <p:cNvPr id="314" name="Shape 314"/>
        <p:cNvGrpSpPr/>
        <p:nvPr/>
      </p:nvGrpSpPr>
      <p:grpSpPr>
        <a:xfrm>
          <a:off x="0" y="0"/>
          <a:ext cx="0" cy="0"/>
          <a:chOff x="0" y="0"/>
          <a:chExt cx="0" cy="0"/>
        </a:xfrm>
      </p:grpSpPr>
      <p:sp>
        <p:nvSpPr>
          <p:cNvPr id="315" name="Google Shape;315;p146"/>
          <p:cNvSpPr/>
          <p:nvPr>
            <p:ph idx="2" type="pic"/>
          </p:nvPr>
        </p:nvSpPr>
        <p:spPr>
          <a:xfrm>
            <a:off x="0" y="0"/>
            <a:ext cx="15098233"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Custom Layout">
  <p:cSld name="53_Custom Layout">
    <p:spTree>
      <p:nvGrpSpPr>
        <p:cNvPr id="316" name="Shape 316"/>
        <p:cNvGrpSpPr/>
        <p:nvPr/>
      </p:nvGrpSpPr>
      <p:grpSpPr>
        <a:xfrm>
          <a:off x="0" y="0"/>
          <a:ext cx="0" cy="0"/>
          <a:chOff x="0" y="0"/>
          <a:chExt cx="0" cy="0"/>
        </a:xfrm>
      </p:grpSpPr>
      <p:sp>
        <p:nvSpPr>
          <p:cNvPr id="317" name="Google Shape;317;p147"/>
          <p:cNvSpPr/>
          <p:nvPr>
            <p:ph idx="2" type="pic"/>
          </p:nvPr>
        </p:nvSpPr>
        <p:spPr>
          <a:xfrm>
            <a:off x="1390800" y="1457400"/>
            <a:ext cx="10802788" cy="108012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18" name="Google Shape;318;p147"/>
          <p:cNvSpPr/>
          <p:nvPr>
            <p:ph idx="3" type="pic"/>
          </p:nvPr>
        </p:nvSpPr>
        <p:spPr>
          <a:xfrm>
            <a:off x="12193588" y="1457400"/>
            <a:ext cx="10799612" cy="108012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Custom Layout">
  <p:cSld name="54_Custom Layout">
    <p:spTree>
      <p:nvGrpSpPr>
        <p:cNvPr id="319" name="Shape 319"/>
        <p:cNvGrpSpPr/>
        <p:nvPr/>
      </p:nvGrpSpPr>
      <p:grpSpPr>
        <a:xfrm>
          <a:off x="0" y="0"/>
          <a:ext cx="0" cy="0"/>
          <a:chOff x="0" y="0"/>
          <a:chExt cx="0" cy="0"/>
        </a:xfrm>
      </p:grpSpPr>
      <p:sp>
        <p:nvSpPr>
          <p:cNvPr id="320" name="Google Shape;320;p148"/>
          <p:cNvSpPr/>
          <p:nvPr>
            <p:ph idx="2" type="pic"/>
          </p:nvPr>
        </p:nvSpPr>
        <p:spPr>
          <a:xfrm>
            <a:off x="3756654" y="-1"/>
            <a:ext cx="9601200" cy="299838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21" name="Google Shape;321;p148"/>
          <p:cNvSpPr/>
          <p:nvPr>
            <p:ph idx="3" type="pic"/>
          </p:nvPr>
        </p:nvSpPr>
        <p:spPr>
          <a:xfrm>
            <a:off x="3756654" y="6858000"/>
            <a:ext cx="9601200" cy="6858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Custom Layout">
  <p:cSld name="67_Custom Layout">
    <p:spTree>
      <p:nvGrpSpPr>
        <p:cNvPr id="322" name="Shape 322"/>
        <p:cNvGrpSpPr/>
        <p:nvPr/>
      </p:nvGrpSpPr>
      <p:grpSpPr>
        <a:xfrm>
          <a:off x="0" y="0"/>
          <a:ext cx="0" cy="0"/>
          <a:chOff x="0" y="0"/>
          <a:chExt cx="0" cy="0"/>
        </a:xfrm>
      </p:grpSpPr>
      <p:sp>
        <p:nvSpPr>
          <p:cNvPr id="323" name="Google Shape;323;p149"/>
          <p:cNvSpPr/>
          <p:nvPr>
            <p:ph idx="2" type="pic"/>
          </p:nvPr>
        </p:nvSpPr>
        <p:spPr>
          <a:xfrm>
            <a:off x="1390979" y="1457400"/>
            <a:ext cx="12814118" cy="826075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Custom Layout">
  <p:cSld name="68_Custom Layout">
    <p:spTree>
      <p:nvGrpSpPr>
        <p:cNvPr id="324" name="Shape 324"/>
        <p:cNvGrpSpPr/>
        <p:nvPr/>
      </p:nvGrpSpPr>
      <p:grpSpPr>
        <a:xfrm>
          <a:off x="0" y="0"/>
          <a:ext cx="0" cy="0"/>
          <a:chOff x="0" y="0"/>
          <a:chExt cx="0" cy="0"/>
        </a:xfrm>
      </p:grpSpPr>
      <p:sp>
        <p:nvSpPr>
          <p:cNvPr id="325" name="Google Shape;325;p150"/>
          <p:cNvSpPr/>
          <p:nvPr>
            <p:ph idx="2" type="pic"/>
          </p:nvPr>
        </p:nvSpPr>
        <p:spPr>
          <a:xfrm>
            <a:off x="10182077" y="4021732"/>
            <a:ext cx="12814118" cy="826075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Blank">
  <p:cSld name="57_Blank">
    <p:spTree>
      <p:nvGrpSpPr>
        <p:cNvPr id="326" name="Shape 326"/>
        <p:cNvGrpSpPr/>
        <p:nvPr/>
      </p:nvGrpSpPr>
      <p:grpSpPr>
        <a:xfrm>
          <a:off x="0" y="0"/>
          <a:ext cx="0" cy="0"/>
          <a:chOff x="0" y="0"/>
          <a:chExt cx="0" cy="0"/>
        </a:xfrm>
      </p:grpSpPr>
      <p:sp>
        <p:nvSpPr>
          <p:cNvPr id="327" name="Google Shape;327;p151"/>
          <p:cNvSpPr/>
          <p:nvPr>
            <p:ph idx="2" type="pic"/>
          </p:nvPr>
        </p:nvSpPr>
        <p:spPr>
          <a:xfrm>
            <a:off x="18310302" y="-49170"/>
            <a:ext cx="6073698" cy="9215472"/>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28" name="Google Shape;328;p151"/>
          <p:cNvSpPr/>
          <p:nvPr>
            <p:ph idx="3" type="pic"/>
          </p:nvPr>
        </p:nvSpPr>
        <p:spPr>
          <a:xfrm>
            <a:off x="1" y="9166302"/>
            <a:ext cx="6088565" cy="454969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33" name="Shape 33"/>
        <p:cNvGrpSpPr/>
        <p:nvPr/>
      </p:nvGrpSpPr>
      <p:grpSpPr>
        <a:xfrm>
          <a:off x="0" y="0"/>
          <a:ext cx="0" cy="0"/>
          <a:chOff x="0" y="0"/>
          <a:chExt cx="0" cy="0"/>
        </a:xfrm>
      </p:grpSpPr>
      <p:sp>
        <p:nvSpPr>
          <p:cNvPr id="34" name="Google Shape;34;p43"/>
          <p:cNvSpPr/>
          <p:nvPr>
            <p:ph idx="2" type="pic"/>
          </p:nvPr>
        </p:nvSpPr>
        <p:spPr>
          <a:xfrm>
            <a:off x="12193588" y="0"/>
            <a:ext cx="12193588"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Blank">
  <p:cSld name="58_Blank">
    <p:spTree>
      <p:nvGrpSpPr>
        <p:cNvPr id="329" name="Shape 329"/>
        <p:cNvGrpSpPr/>
        <p:nvPr/>
      </p:nvGrpSpPr>
      <p:grpSpPr>
        <a:xfrm>
          <a:off x="0" y="0"/>
          <a:ext cx="0" cy="0"/>
          <a:chOff x="0" y="0"/>
          <a:chExt cx="0" cy="0"/>
        </a:xfrm>
      </p:grpSpPr>
      <p:sp>
        <p:nvSpPr>
          <p:cNvPr id="330" name="Google Shape;330;p152"/>
          <p:cNvSpPr/>
          <p:nvPr>
            <p:ph idx="2" type="pic"/>
          </p:nvPr>
        </p:nvSpPr>
        <p:spPr>
          <a:xfrm>
            <a:off x="14630400" y="1780673"/>
            <a:ext cx="9023684" cy="7363327"/>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31" name="Google Shape;331;p152"/>
          <p:cNvSpPr/>
          <p:nvPr>
            <p:ph idx="3" type="pic"/>
          </p:nvPr>
        </p:nvSpPr>
        <p:spPr>
          <a:xfrm>
            <a:off x="1" y="6858000"/>
            <a:ext cx="3049587" cy="6858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Blank">
  <p:cSld name="59_Blank">
    <p:spTree>
      <p:nvGrpSpPr>
        <p:cNvPr id="332" name="Shape 332"/>
        <p:cNvGrpSpPr/>
        <p:nvPr/>
      </p:nvGrpSpPr>
      <p:grpSpPr>
        <a:xfrm>
          <a:off x="0" y="0"/>
          <a:ext cx="0" cy="0"/>
          <a:chOff x="0" y="0"/>
          <a:chExt cx="0" cy="0"/>
        </a:xfrm>
      </p:grpSpPr>
      <p:sp>
        <p:nvSpPr>
          <p:cNvPr id="333" name="Google Shape;333;p153"/>
          <p:cNvSpPr/>
          <p:nvPr>
            <p:ph idx="2" type="pic"/>
          </p:nvPr>
        </p:nvSpPr>
        <p:spPr>
          <a:xfrm>
            <a:off x="6096000" y="1695450"/>
            <a:ext cx="6097588" cy="68770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34" name="Google Shape;334;p153"/>
          <p:cNvSpPr/>
          <p:nvPr>
            <p:ph idx="3" type="pic"/>
          </p:nvPr>
        </p:nvSpPr>
        <p:spPr>
          <a:xfrm>
            <a:off x="762000" y="6858000"/>
            <a:ext cx="4114800" cy="60198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35" name="Google Shape;335;p153"/>
          <p:cNvSpPr/>
          <p:nvPr>
            <p:ph idx="4" type="pic"/>
          </p:nvPr>
        </p:nvSpPr>
        <p:spPr>
          <a:xfrm>
            <a:off x="14630400" y="8248650"/>
            <a:ext cx="6724650" cy="46291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0_Blank">
  <p:cSld name="60_Blank">
    <p:spTree>
      <p:nvGrpSpPr>
        <p:cNvPr id="336" name="Shape 336"/>
        <p:cNvGrpSpPr/>
        <p:nvPr/>
      </p:nvGrpSpPr>
      <p:grpSpPr>
        <a:xfrm>
          <a:off x="0" y="0"/>
          <a:ext cx="0" cy="0"/>
          <a:chOff x="0" y="0"/>
          <a:chExt cx="0" cy="0"/>
        </a:xfrm>
      </p:grpSpPr>
      <p:sp>
        <p:nvSpPr>
          <p:cNvPr id="337" name="Google Shape;337;p154"/>
          <p:cNvSpPr/>
          <p:nvPr>
            <p:ph idx="2" type="pic"/>
          </p:nvPr>
        </p:nvSpPr>
        <p:spPr>
          <a:xfrm>
            <a:off x="9777663" y="0"/>
            <a:ext cx="4852737" cy="459606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38" name="Google Shape;338;p154"/>
          <p:cNvSpPr/>
          <p:nvPr>
            <p:ph idx="3" type="pic"/>
          </p:nvPr>
        </p:nvSpPr>
        <p:spPr>
          <a:xfrm>
            <a:off x="2719138" y="6858000"/>
            <a:ext cx="3368842" cy="51435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39" name="Google Shape;339;p154"/>
          <p:cNvSpPr/>
          <p:nvPr>
            <p:ph idx="4" type="pic"/>
          </p:nvPr>
        </p:nvSpPr>
        <p:spPr>
          <a:xfrm>
            <a:off x="18985831" y="6087979"/>
            <a:ext cx="3875756" cy="676575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Blank">
  <p:cSld name="61_Blank">
    <p:spTree>
      <p:nvGrpSpPr>
        <p:cNvPr id="340" name="Shape 340"/>
        <p:cNvGrpSpPr/>
        <p:nvPr/>
      </p:nvGrpSpPr>
      <p:grpSpPr>
        <a:xfrm>
          <a:off x="0" y="0"/>
          <a:ext cx="0" cy="0"/>
          <a:chOff x="0" y="0"/>
          <a:chExt cx="0" cy="0"/>
        </a:xfrm>
      </p:grpSpPr>
      <p:sp>
        <p:nvSpPr>
          <p:cNvPr id="341" name="Google Shape;341;p155"/>
          <p:cNvSpPr/>
          <p:nvPr>
            <p:ph idx="2" type="pic"/>
          </p:nvPr>
        </p:nvSpPr>
        <p:spPr>
          <a:xfrm>
            <a:off x="3049588" y="2743200"/>
            <a:ext cx="5059696" cy="6448926"/>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42" name="Google Shape;342;p155"/>
          <p:cNvSpPr/>
          <p:nvPr>
            <p:ph idx="3" type="pic"/>
          </p:nvPr>
        </p:nvSpPr>
        <p:spPr>
          <a:xfrm>
            <a:off x="14606338" y="4578439"/>
            <a:ext cx="4918034" cy="913756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Blank">
  <p:cSld name="62_Blank">
    <p:spTree>
      <p:nvGrpSpPr>
        <p:cNvPr id="343" name="Shape 343"/>
        <p:cNvGrpSpPr/>
        <p:nvPr/>
      </p:nvGrpSpPr>
      <p:grpSpPr>
        <a:xfrm>
          <a:off x="0" y="0"/>
          <a:ext cx="0" cy="0"/>
          <a:chOff x="0" y="0"/>
          <a:chExt cx="0" cy="0"/>
        </a:xfrm>
      </p:grpSpPr>
      <p:sp>
        <p:nvSpPr>
          <p:cNvPr id="344" name="Google Shape;344;p156"/>
          <p:cNvSpPr/>
          <p:nvPr>
            <p:ph idx="2" type="pic"/>
          </p:nvPr>
        </p:nvSpPr>
        <p:spPr>
          <a:xfrm>
            <a:off x="14630400" y="0"/>
            <a:ext cx="5689600" cy="6858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45" name="Google Shape;345;p156"/>
          <p:cNvSpPr/>
          <p:nvPr>
            <p:ph idx="3" type="pic"/>
          </p:nvPr>
        </p:nvSpPr>
        <p:spPr>
          <a:xfrm>
            <a:off x="16256000" y="9166302"/>
            <a:ext cx="8131175" cy="3719965"/>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Blank">
  <p:cSld name="63_Blank">
    <p:spTree>
      <p:nvGrpSpPr>
        <p:cNvPr id="346" name="Shape 346"/>
        <p:cNvGrpSpPr/>
        <p:nvPr/>
      </p:nvGrpSpPr>
      <p:grpSpPr>
        <a:xfrm>
          <a:off x="0" y="0"/>
          <a:ext cx="0" cy="0"/>
          <a:chOff x="0" y="0"/>
          <a:chExt cx="0" cy="0"/>
        </a:xfrm>
      </p:grpSpPr>
      <p:sp>
        <p:nvSpPr>
          <p:cNvPr id="347" name="Google Shape;347;p157"/>
          <p:cNvSpPr/>
          <p:nvPr>
            <p:ph idx="2" type="pic"/>
          </p:nvPr>
        </p:nvSpPr>
        <p:spPr>
          <a:xfrm>
            <a:off x="6098583" y="846666"/>
            <a:ext cx="6095005" cy="601133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48" name="Google Shape;348;p157"/>
          <p:cNvSpPr/>
          <p:nvPr>
            <p:ph idx="3" type="pic"/>
          </p:nvPr>
        </p:nvSpPr>
        <p:spPr>
          <a:xfrm>
            <a:off x="1510301" y="5486400"/>
            <a:ext cx="2547991" cy="65151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440">
          <p15:clr>
            <a:srgbClr val="FBAE40"/>
          </p15:clr>
        </p15:guide>
        <p15:guide id="2" pos="163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Custom Layout">
  <p:cSld name="69_Custom Layout">
    <p:spTree>
      <p:nvGrpSpPr>
        <p:cNvPr id="349" name="Shape 349"/>
        <p:cNvGrpSpPr/>
        <p:nvPr/>
      </p:nvGrpSpPr>
      <p:grpSpPr>
        <a:xfrm>
          <a:off x="0" y="0"/>
          <a:ext cx="0" cy="0"/>
          <a:chOff x="0" y="0"/>
          <a:chExt cx="0" cy="0"/>
        </a:xfrm>
      </p:grpSpPr>
      <p:sp>
        <p:nvSpPr>
          <p:cNvPr id="350" name="Google Shape;350;p158"/>
          <p:cNvSpPr/>
          <p:nvPr>
            <p:ph idx="2" type="pic"/>
          </p:nvPr>
        </p:nvSpPr>
        <p:spPr>
          <a:xfrm>
            <a:off x="1524000" y="846667"/>
            <a:ext cx="10669589" cy="37084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51" name="Google Shape;351;p158"/>
          <p:cNvSpPr/>
          <p:nvPr>
            <p:ph idx="3" type="pic"/>
          </p:nvPr>
        </p:nvSpPr>
        <p:spPr>
          <a:xfrm>
            <a:off x="8144933" y="6858001"/>
            <a:ext cx="4048655" cy="51435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0_Custom Layout">
  <p:cSld name="70_Custom Layout">
    <p:spTree>
      <p:nvGrpSpPr>
        <p:cNvPr id="352" name="Shape 352"/>
        <p:cNvGrpSpPr/>
        <p:nvPr/>
      </p:nvGrpSpPr>
      <p:grpSpPr>
        <a:xfrm>
          <a:off x="0" y="0"/>
          <a:ext cx="0" cy="0"/>
          <a:chOff x="0" y="0"/>
          <a:chExt cx="0" cy="0"/>
        </a:xfrm>
      </p:grpSpPr>
      <p:sp>
        <p:nvSpPr>
          <p:cNvPr id="353" name="Google Shape;353;p159"/>
          <p:cNvSpPr/>
          <p:nvPr>
            <p:ph idx="2" type="pic"/>
          </p:nvPr>
        </p:nvSpPr>
        <p:spPr>
          <a:xfrm>
            <a:off x="1524000" y="846667"/>
            <a:ext cx="10669589" cy="37084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54" name="Google Shape;354;p159"/>
          <p:cNvSpPr/>
          <p:nvPr>
            <p:ph idx="3" type="pic"/>
          </p:nvPr>
        </p:nvSpPr>
        <p:spPr>
          <a:xfrm>
            <a:off x="14630400" y="846666"/>
            <a:ext cx="3676650" cy="1115483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Blank">
  <p:cSld name="64_Blank">
    <p:spTree>
      <p:nvGrpSpPr>
        <p:cNvPr id="355" name="Shape 355"/>
        <p:cNvGrpSpPr/>
        <p:nvPr/>
      </p:nvGrpSpPr>
      <p:grpSpPr>
        <a:xfrm>
          <a:off x="0" y="0"/>
          <a:ext cx="0" cy="0"/>
          <a:chOff x="0" y="0"/>
          <a:chExt cx="0" cy="0"/>
        </a:xfrm>
      </p:grpSpPr>
      <p:sp>
        <p:nvSpPr>
          <p:cNvPr id="356" name="Google Shape;356;p160"/>
          <p:cNvSpPr/>
          <p:nvPr>
            <p:ph idx="2" type="pic"/>
          </p:nvPr>
        </p:nvSpPr>
        <p:spPr>
          <a:xfrm>
            <a:off x="16291248" y="2743200"/>
            <a:ext cx="6570339" cy="41338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57" name="Google Shape;357;p160"/>
          <p:cNvSpPr/>
          <p:nvPr>
            <p:ph idx="3" type="pic"/>
          </p:nvPr>
        </p:nvSpPr>
        <p:spPr>
          <a:xfrm>
            <a:off x="9759820" y="1530221"/>
            <a:ext cx="4870580" cy="395618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58" name="Google Shape;358;p160"/>
          <p:cNvSpPr/>
          <p:nvPr>
            <p:ph idx="4" type="pic"/>
          </p:nvPr>
        </p:nvSpPr>
        <p:spPr>
          <a:xfrm>
            <a:off x="17075020" y="8714791"/>
            <a:ext cx="6570339" cy="41338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59" name="Google Shape;359;p160"/>
          <p:cNvSpPr/>
          <p:nvPr>
            <p:ph idx="5" type="pic"/>
          </p:nvPr>
        </p:nvSpPr>
        <p:spPr>
          <a:xfrm>
            <a:off x="10543591" y="7501812"/>
            <a:ext cx="4870580" cy="395618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5_Blank">
  <p:cSld name="65_Blank">
    <p:spTree>
      <p:nvGrpSpPr>
        <p:cNvPr id="360" name="Shape 360"/>
        <p:cNvGrpSpPr/>
        <p:nvPr/>
      </p:nvGrpSpPr>
      <p:grpSpPr>
        <a:xfrm>
          <a:off x="0" y="0"/>
          <a:ext cx="0" cy="0"/>
          <a:chOff x="0" y="0"/>
          <a:chExt cx="0" cy="0"/>
        </a:xfrm>
      </p:grpSpPr>
      <p:sp>
        <p:nvSpPr>
          <p:cNvPr id="361" name="Google Shape;361;p161"/>
          <p:cNvSpPr/>
          <p:nvPr>
            <p:ph idx="2" type="pic"/>
          </p:nvPr>
        </p:nvSpPr>
        <p:spPr>
          <a:xfrm>
            <a:off x="0" y="818146"/>
            <a:ext cx="6087979" cy="741145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62" name="Google Shape;362;p161"/>
          <p:cNvSpPr/>
          <p:nvPr>
            <p:ph idx="3" type="pic"/>
          </p:nvPr>
        </p:nvSpPr>
        <p:spPr>
          <a:xfrm>
            <a:off x="794084" y="9144000"/>
            <a:ext cx="7291137" cy="4572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63" name="Google Shape;363;p161"/>
          <p:cNvSpPr/>
          <p:nvPr>
            <p:ph idx="4" type="pic"/>
          </p:nvPr>
        </p:nvSpPr>
        <p:spPr>
          <a:xfrm>
            <a:off x="9769642" y="6857999"/>
            <a:ext cx="8566484" cy="413886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64" name="Google Shape;364;p161"/>
          <p:cNvSpPr/>
          <p:nvPr>
            <p:ph idx="5" type="pic"/>
          </p:nvPr>
        </p:nvSpPr>
        <p:spPr>
          <a:xfrm>
            <a:off x="12193588" y="818146"/>
            <a:ext cx="7321633" cy="466825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65" name="Google Shape;365;p161"/>
          <p:cNvSpPr/>
          <p:nvPr>
            <p:ph idx="6" type="pic"/>
          </p:nvPr>
        </p:nvSpPr>
        <p:spPr>
          <a:xfrm>
            <a:off x="19515220" y="6858000"/>
            <a:ext cx="4871954" cy="601579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35" name="Shape 35"/>
        <p:cNvGrpSpPr/>
        <p:nvPr/>
      </p:nvGrpSpPr>
      <p:grpSpPr>
        <a:xfrm>
          <a:off x="0" y="0"/>
          <a:ext cx="0" cy="0"/>
          <a:chOff x="0" y="0"/>
          <a:chExt cx="0" cy="0"/>
        </a:xfrm>
      </p:grpSpPr>
      <p:sp>
        <p:nvSpPr>
          <p:cNvPr id="36" name="Google Shape;36;p44"/>
          <p:cNvSpPr/>
          <p:nvPr>
            <p:ph idx="2" type="pic"/>
          </p:nvPr>
        </p:nvSpPr>
        <p:spPr>
          <a:xfrm>
            <a:off x="0" y="0"/>
            <a:ext cx="12193588"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6_Blank">
  <p:cSld name="66_Blank">
    <p:spTree>
      <p:nvGrpSpPr>
        <p:cNvPr id="366" name="Shape 366"/>
        <p:cNvGrpSpPr/>
        <p:nvPr/>
      </p:nvGrpSpPr>
      <p:grpSpPr>
        <a:xfrm>
          <a:off x="0" y="0"/>
          <a:ext cx="0" cy="0"/>
          <a:chOff x="0" y="0"/>
          <a:chExt cx="0" cy="0"/>
        </a:xfrm>
      </p:grpSpPr>
      <p:sp>
        <p:nvSpPr>
          <p:cNvPr id="367" name="Google Shape;367;p162"/>
          <p:cNvSpPr/>
          <p:nvPr>
            <p:ph idx="2" type="pic"/>
          </p:nvPr>
        </p:nvSpPr>
        <p:spPr>
          <a:xfrm>
            <a:off x="0" y="5486399"/>
            <a:ext cx="6087979" cy="822960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68" name="Google Shape;368;p162"/>
          <p:cNvSpPr/>
          <p:nvPr>
            <p:ph idx="3" type="pic"/>
          </p:nvPr>
        </p:nvSpPr>
        <p:spPr>
          <a:xfrm>
            <a:off x="0" y="0"/>
            <a:ext cx="8181474" cy="4572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69" name="Google Shape;369;p162"/>
          <p:cNvSpPr/>
          <p:nvPr>
            <p:ph idx="4" type="pic"/>
          </p:nvPr>
        </p:nvSpPr>
        <p:spPr>
          <a:xfrm>
            <a:off x="8181474" y="6858000"/>
            <a:ext cx="8037094" cy="51435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70" name="Google Shape;370;p162"/>
          <p:cNvSpPr/>
          <p:nvPr>
            <p:ph idx="5" type="pic"/>
          </p:nvPr>
        </p:nvSpPr>
        <p:spPr>
          <a:xfrm>
            <a:off x="9769643" y="818146"/>
            <a:ext cx="8532872" cy="466825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71" name="Google Shape;371;p162"/>
          <p:cNvSpPr/>
          <p:nvPr>
            <p:ph idx="6" type="pic"/>
          </p:nvPr>
        </p:nvSpPr>
        <p:spPr>
          <a:xfrm>
            <a:off x="18302516" y="6858000"/>
            <a:ext cx="5327505" cy="6858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7_Blank">
  <p:cSld name="67_Blank">
    <p:spTree>
      <p:nvGrpSpPr>
        <p:cNvPr id="372" name="Shape 372"/>
        <p:cNvGrpSpPr/>
        <p:nvPr/>
      </p:nvGrpSpPr>
      <p:grpSpPr>
        <a:xfrm>
          <a:off x="0" y="0"/>
          <a:ext cx="0" cy="0"/>
          <a:chOff x="0" y="0"/>
          <a:chExt cx="0" cy="0"/>
        </a:xfrm>
      </p:grpSpPr>
      <p:sp>
        <p:nvSpPr>
          <p:cNvPr id="373" name="Google Shape;373;p163"/>
          <p:cNvSpPr/>
          <p:nvPr>
            <p:ph idx="2" type="pic"/>
          </p:nvPr>
        </p:nvSpPr>
        <p:spPr>
          <a:xfrm>
            <a:off x="721895" y="6858000"/>
            <a:ext cx="5366084" cy="5991726"/>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74" name="Google Shape;374;p163"/>
          <p:cNvSpPr/>
          <p:nvPr>
            <p:ph idx="3" type="pic"/>
          </p:nvPr>
        </p:nvSpPr>
        <p:spPr>
          <a:xfrm>
            <a:off x="721894" y="818146"/>
            <a:ext cx="7459580" cy="375385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75" name="Google Shape;375;p163"/>
          <p:cNvSpPr/>
          <p:nvPr>
            <p:ph idx="4" type="pic"/>
          </p:nvPr>
        </p:nvSpPr>
        <p:spPr>
          <a:xfrm>
            <a:off x="8061951" y="9095872"/>
            <a:ext cx="7459580" cy="375385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76" name="Google Shape;376;p163"/>
          <p:cNvSpPr/>
          <p:nvPr>
            <p:ph idx="5" type="pic"/>
          </p:nvPr>
        </p:nvSpPr>
        <p:spPr>
          <a:xfrm>
            <a:off x="10155447" y="866274"/>
            <a:ext cx="5366084" cy="5991726"/>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77" name="Google Shape;377;p163"/>
          <p:cNvSpPr/>
          <p:nvPr>
            <p:ph idx="6" type="pic"/>
          </p:nvPr>
        </p:nvSpPr>
        <p:spPr>
          <a:xfrm>
            <a:off x="17495503" y="866274"/>
            <a:ext cx="6891672" cy="375385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78" name="Google Shape;378;p163"/>
          <p:cNvSpPr/>
          <p:nvPr>
            <p:ph idx="7" type="pic"/>
          </p:nvPr>
        </p:nvSpPr>
        <p:spPr>
          <a:xfrm>
            <a:off x="17495503" y="6858000"/>
            <a:ext cx="5366084" cy="5991726"/>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1_Custom Layout">
  <p:cSld name="71_Custom Layout">
    <p:spTree>
      <p:nvGrpSpPr>
        <p:cNvPr id="379" name="Shape 379"/>
        <p:cNvGrpSpPr/>
        <p:nvPr/>
      </p:nvGrpSpPr>
      <p:grpSpPr>
        <a:xfrm>
          <a:off x="0" y="0"/>
          <a:ext cx="0" cy="0"/>
          <a:chOff x="0" y="0"/>
          <a:chExt cx="0" cy="0"/>
        </a:xfrm>
      </p:grpSpPr>
      <p:sp>
        <p:nvSpPr>
          <p:cNvPr id="380" name="Google Shape;380;p164"/>
          <p:cNvSpPr/>
          <p:nvPr>
            <p:ph idx="2" type="pic"/>
          </p:nvPr>
        </p:nvSpPr>
        <p:spPr>
          <a:xfrm>
            <a:off x="2446317" y="153725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81" name="Google Shape;381;p164"/>
          <p:cNvSpPr/>
          <p:nvPr>
            <p:ph idx="3" type="pic"/>
          </p:nvPr>
        </p:nvSpPr>
        <p:spPr>
          <a:xfrm>
            <a:off x="8543904" y="241355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82" name="Google Shape;382;p164"/>
          <p:cNvSpPr/>
          <p:nvPr>
            <p:ph idx="4" type="pic"/>
          </p:nvPr>
        </p:nvSpPr>
        <p:spPr>
          <a:xfrm>
            <a:off x="20737491" y="530915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2_Custom Layout">
  <p:cSld name="72_Custom Layout">
    <p:spTree>
      <p:nvGrpSpPr>
        <p:cNvPr id="383" name="Shape 383"/>
        <p:cNvGrpSpPr/>
        <p:nvPr/>
      </p:nvGrpSpPr>
      <p:grpSpPr>
        <a:xfrm>
          <a:off x="0" y="0"/>
          <a:ext cx="0" cy="0"/>
          <a:chOff x="0" y="0"/>
          <a:chExt cx="0" cy="0"/>
        </a:xfrm>
      </p:grpSpPr>
      <p:sp>
        <p:nvSpPr>
          <p:cNvPr id="384" name="Google Shape;384;p165"/>
          <p:cNvSpPr/>
          <p:nvPr>
            <p:ph idx="2" type="pic"/>
          </p:nvPr>
        </p:nvSpPr>
        <p:spPr>
          <a:xfrm>
            <a:off x="2446317" y="153725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85" name="Google Shape;385;p165"/>
          <p:cNvSpPr/>
          <p:nvPr>
            <p:ph idx="3" type="pic"/>
          </p:nvPr>
        </p:nvSpPr>
        <p:spPr>
          <a:xfrm>
            <a:off x="14641491" y="529010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386" name="Google Shape;386;p165"/>
          <p:cNvSpPr/>
          <p:nvPr>
            <p:ph idx="4" type="pic"/>
          </p:nvPr>
        </p:nvSpPr>
        <p:spPr>
          <a:xfrm>
            <a:off x="20739078" y="85145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3_Custom Layout">
  <p:cSld name="73_Custom Layout">
    <p:spTree>
      <p:nvGrpSpPr>
        <p:cNvPr id="387" name="Shape 387"/>
        <p:cNvGrpSpPr/>
        <p:nvPr/>
      </p:nvGrpSpPr>
      <p:grpSpPr>
        <a:xfrm>
          <a:off x="0" y="0"/>
          <a:ext cx="0" cy="0"/>
          <a:chOff x="0" y="0"/>
          <a:chExt cx="0" cy="0"/>
        </a:xfrm>
      </p:grpSpPr>
      <p:pic>
        <p:nvPicPr>
          <p:cNvPr id="388" name="Google Shape;388;p166"/>
          <p:cNvPicPr preferRelativeResize="0"/>
          <p:nvPr/>
        </p:nvPicPr>
        <p:blipFill rotWithShape="1">
          <a:blip r:embed="rId2">
            <a:alphaModFix/>
          </a:blip>
          <a:srcRect b="0" l="0" r="0" t="0"/>
          <a:stretch/>
        </p:blipFill>
        <p:spPr>
          <a:xfrm>
            <a:off x="1976542" y="-2935088"/>
            <a:ext cx="7818339" cy="10634518"/>
          </a:xfrm>
          <a:prstGeom prst="rect">
            <a:avLst/>
          </a:prstGeom>
          <a:noFill/>
          <a:ln>
            <a:noFill/>
          </a:ln>
        </p:spPr>
      </p:pic>
      <p:sp>
        <p:nvSpPr>
          <p:cNvPr id="389" name="Google Shape;389;p166"/>
          <p:cNvSpPr/>
          <p:nvPr>
            <p:ph idx="2" type="pic"/>
          </p:nvPr>
        </p:nvSpPr>
        <p:spPr>
          <a:xfrm>
            <a:off x="2810973" y="-2093063"/>
            <a:ext cx="6119812" cy="8208317"/>
          </a:xfrm>
          <a:prstGeom prst="rect">
            <a:avLst/>
          </a:prstGeom>
          <a:solidFill>
            <a:srgbClr val="A7BFCA"/>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pic>
        <p:nvPicPr>
          <p:cNvPr id="390" name="Google Shape;390;p166"/>
          <p:cNvPicPr preferRelativeResize="0"/>
          <p:nvPr/>
        </p:nvPicPr>
        <p:blipFill rotWithShape="1">
          <a:blip r:embed="rId2">
            <a:alphaModFix/>
          </a:blip>
          <a:srcRect b="0" l="0" r="0" t="0"/>
          <a:stretch/>
        </p:blipFill>
        <p:spPr>
          <a:xfrm>
            <a:off x="14630594" y="6808658"/>
            <a:ext cx="7818339" cy="10634518"/>
          </a:xfrm>
          <a:prstGeom prst="rect">
            <a:avLst/>
          </a:prstGeom>
          <a:noFill/>
          <a:ln>
            <a:noFill/>
          </a:ln>
        </p:spPr>
      </p:pic>
      <p:sp>
        <p:nvSpPr>
          <p:cNvPr id="391" name="Google Shape;391;p166"/>
          <p:cNvSpPr/>
          <p:nvPr>
            <p:ph idx="3" type="pic"/>
          </p:nvPr>
        </p:nvSpPr>
        <p:spPr>
          <a:xfrm>
            <a:off x="15465025" y="7650683"/>
            <a:ext cx="6119812" cy="8208317"/>
          </a:xfrm>
          <a:prstGeom prst="rect">
            <a:avLst/>
          </a:prstGeom>
          <a:solidFill>
            <a:srgbClr val="A7BFCA"/>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8_Blank">
  <p:cSld name="68_Blank">
    <p:spTree>
      <p:nvGrpSpPr>
        <p:cNvPr id="392" name="Shape 392"/>
        <p:cNvGrpSpPr/>
        <p:nvPr/>
      </p:nvGrpSpPr>
      <p:grpSpPr>
        <a:xfrm>
          <a:off x="0" y="0"/>
          <a:ext cx="0" cy="0"/>
          <a:chOff x="0" y="0"/>
          <a:chExt cx="0" cy="0"/>
        </a:xfrm>
      </p:grpSpPr>
      <p:grpSp>
        <p:nvGrpSpPr>
          <p:cNvPr id="393" name="Google Shape;393;p167"/>
          <p:cNvGrpSpPr/>
          <p:nvPr/>
        </p:nvGrpSpPr>
        <p:grpSpPr>
          <a:xfrm>
            <a:off x="8952364" y="2753182"/>
            <a:ext cx="3296028" cy="6769483"/>
            <a:chOff x="3739073" y="951230"/>
            <a:chExt cx="1665853" cy="3421380"/>
          </a:xfrm>
        </p:grpSpPr>
        <p:pic>
          <p:nvPicPr>
            <p:cNvPr id="394" name="Google Shape;394;p167"/>
            <p:cNvPicPr preferRelativeResize="0"/>
            <p:nvPr/>
          </p:nvPicPr>
          <p:blipFill rotWithShape="1">
            <a:blip r:embed="rId2">
              <a:alphaModFix/>
            </a:blip>
            <a:srcRect b="0" l="0" r="0" t="0"/>
            <a:stretch/>
          </p:blipFill>
          <p:spPr>
            <a:xfrm>
              <a:off x="3739073" y="951230"/>
              <a:ext cx="1665853" cy="3421380"/>
            </a:xfrm>
            <a:prstGeom prst="rect">
              <a:avLst/>
            </a:prstGeom>
            <a:noFill/>
            <a:ln>
              <a:noFill/>
            </a:ln>
          </p:spPr>
        </p:pic>
        <p:sp>
          <p:nvSpPr>
            <p:cNvPr id="395" name="Google Shape;395;p167"/>
            <p:cNvSpPr/>
            <p:nvPr/>
          </p:nvSpPr>
          <p:spPr>
            <a:xfrm>
              <a:off x="3850640" y="1361440"/>
              <a:ext cx="1442720" cy="25603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99"/>
                <a:buFont typeface="Arial"/>
                <a:buNone/>
              </a:pPr>
              <a:r>
                <a:t/>
              </a:r>
              <a:endParaRPr b="0" i="0" sz="3599" u="none" cap="none" strike="noStrike">
                <a:solidFill>
                  <a:schemeClr val="lt1"/>
                </a:solidFill>
                <a:latin typeface="Calibri"/>
                <a:ea typeface="Calibri"/>
                <a:cs typeface="Calibri"/>
                <a:sym typeface="Calibri"/>
              </a:endParaRPr>
            </a:p>
          </p:txBody>
        </p:sp>
      </p:grpSp>
      <p:sp>
        <p:nvSpPr>
          <p:cNvPr id="396" name="Google Shape;396;p167"/>
          <p:cNvSpPr/>
          <p:nvPr>
            <p:ph idx="2" type="pic"/>
          </p:nvPr>
        </p:nvSpPr>
        <p:spPr>
          <a:xfrm>
            <a:off x="9156664" y="3424623"/>
            <a:ext cx="2887428" cy="5256584"/>
          </a:xfrm>
          <a:prstGeom prst="rect">
            <a:avLst/>
          </a:prstGeom>
          <a:solidFill>
            <a:srgbClr val="CCCECC"/>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pic>
        <p:nvPicPr>
          <p:cNvPr id="397" name="Google Shape;397;p167"/>
          <p:cNvPicPr preferRelativeResize="0"/>
          <p:nvPr/>
        </p:nvPicPr>
        <p:blipFill rotWithShape="1">
          <a:blip r:embed="rId3">
            <a:alphaModFix/>
          </a:blip>
          <a:srcRect b="0" l="0" r="0" t="0"/>
          <a:stretch/>
        </p:blipFill>
        <p:spPr>
          <a:xfrm rot="5400000">
            <a:off x="-3106077" y="4033451"/>
            <a:ext cx="7818339" cy="10634518"/>
          </a:xfrm>
          <a:prstGeom prst="rect">
            <a:avLst/>
          </a:prstGeom>
          <a:noFill/>
          <a:ln>
            <a:noFill/>
          </a:ln>
        </p:spPr>
      </p:pic>
      <p:sp>
        <p:nvSpPr>
          <p:cNvPr id="398" name="Google Shape;398;p167"/>
          <p:cNvSpPr/>
          <p:nvPr>
            <p:ph idx="3" type="pic"/>
          </p:nvPr>
        </p:nvSpPr>
        <p:spPr>
          <a:xfrm>
            <a:off x="-2907784" y="6301270"/>
            <a:ext cx="8136904" cy="6120680"/>
          </a:xfrm>
          <a:prstGeom prst="rect">
            <a:avLst/>
          </a:prstGeom>
          <a:solidFill>
            <a:srgbClr val="CCCECC"/>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9_Blank">
  <p:cSld name="69_Blank">
    <p:spTree>
      <p:nvGrpSpPr>
        <p:cNvPr id="399" name="Shape 399"/>
        <p:cNvGrpSpPr/>
        <p:nvPr/>
      </p:nvGrpSpPr>
      <p:grpSpPr>
        <a:xfrm>
          <a:off x="0" y="0"/>
          <a:ext cx="0" cy="0"/>
          <a:chOff x="0" y="0"/>
          <a:chExt cx="0" cy="0"/>
        </a:xfrm>
      </p:grpSpPr>
      <p:pic>
        <p:nvPicPr>
          <p:cNvPr id="400" name="Google Shape;400;p168"/>
          <p:cNvPicPr preferRelativeResize="0"/>
          <p:nvPr/>
        </p:nvPicPr>
        <p:blipFill rotWithShape="1">
          <a:blip r:embed="rId2">
            <a:alphaModFix/>
          </a:blip>
          <a:srcRect b="0" l="0" r="0" t="0"/>
          <a:stretch/>
        </p:blipFill>
        <p:spPr>
          <a:xfrm>
            <a:off x="-5484785" y="1817440"/>
            <a:ext cx="16733780" cy="10249439"/>
          </a:xfrm>
          <a:prstGeom prst="rect">
            <a:avLst/>
          </a:prstGeom>
          <a:noFill/>
          <a:ln>
            <a:noFill/>
          </a:ln>
        </p:spPr>
      </p:pic>
      <p:sp>
        <p:nvSpPr>
          <p:cNvPr id="401" name="Google Shape;401;p168"/>
          <p:cNvSpPr/>
          <p:nvPr>
            <p:ph idx="2" type="pic"/>
          </p:nvPr>
        </p:nvSpPr>
        <p:spPr>
          <a:xfrm>
            <a:off x="-128522" y="3251200"/>
            <a:ext cx="8653913" cy="7086600"/>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4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4_Custom Layout">
  <p:cSld name="74_Custom Layout">
    <p:spTree>
      <p:nvGrpSpPr>
        <p:cNvPr id="402" name="Shape 402"/>
        <p:cNvGrpSpPr/>
        <p:nvPr/>
      </p:nvGrpSpPr>
      <p:grpSpPr>
        <a:xfrm>
          <a:off x="0" y="0"/>
          <a:ext cx="0" cy="0"/>
          <a:chOff x="0" y="0"/>
          <a:chExt cx="0" cy="0"/>
        </a:xfrm>
      </p:grpSpPr>
      <p:sp>
        <p:nvSpPr>
          <p:cNvPr id="403" name="Google Shape;403;p169"/>
          <p:cNvSpPr/>
          <p:nvPr>
            <p:ph idx="2" type="pic"/>
          </p:nvPr>
        </p:nvSpPr>
        <p:spPr>
          <a:xfrm>
            <a:off x="5317174" y="439198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04" name="Google Shape;404;p169"/>
          <p:cNvSpPr/>
          <p:nvPr>
            <p:ph idx="3" type="pic"/>
          </p:nvPr>
        </p:nvSpPr>
        <p:spPr>
          <a:xfrm>
            <a:off x="10001107" y="439198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05" name="Google Shape;405;p169"/>
          <p:cNvSpPr/>
          <p:nvPr>
            <p:ph idx="4" type="pic"/>
          </p:nvPr>
        </p:nvSpPr>
        <p:spPr>
          <a:xfrm>
            <a:off x="14664256" y="439198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06" name="Google Shape;406;p169"/>
          <p:cNvSpPr/>
          <p:nvPr>
            <p:ph idx="5" type="pic"/>
          </p:nvPr>
        </p:nvSpPr>
        <p:spPr>
          <a:xfrm>
            <a:off x="5317175" y="9054129"/>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07" name="Google Shape;407;p169"/>
          <p:cNvSpPr/>
          <p:nvPr>
            <p:ph idx="6" type="pic"/>
          </p:nvPr>
        </p:nvSpPr>
        <p:spPr>
          <a:xfrm>
            <a:off x="10001107" y="9054129"/>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08" name="Google Shape;408;p169"/>
          <p:cNvSpPr/>
          <p:nvPr>
            <p:ph idx="7" type="pic"/>
          </p:nvPr>
        </p:nvSpPr>
        <p:spPr>
          <a:xfrm>
            <a:off x="14664256" y="9054128"/>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5_Custom Layout">
  <p:cSld name="75_Custom Layout">
    <p:spTree>
      <p:nvGrpSpPr>
        <p:cNvPr id="409" name="Shape 409"/>
        <p:cNvGrpSpPr/>
        <p:nvPr/>
      </p:nvGrpSpPr>
      <p:grpSpPr>
        <a:xfrm>
          <a:off x="0" y="0"/>
          <a:ext cx="0" cy="0"/>
          <a:chOff x="0" y="0"/>
          <a:chExt cx="0" cy="0"/>
        </a:xfrm>
      </p:grpSpPr>
      <p:sp>
        <p:nvSpPr>
          <p:cNvPr id="410" name="Google Shape;410;p170"/>
          <p:cNvSpPr/>
          <p:nvPr>
            <p:ph idx="2" type="pic"/>
          </p:nvPr>
        </p:nvSpPr>
        <p:spPr>
          <a:xfrm>
            <a:off x="5317174" y="22003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11" name="Google Shape;411;p170"/>
          <p:cNvSpPr/>
          <p:nvPr>
            <p:ph idx="3" type="pic"/>
          </p:nvPr>
        </p:nvSpPr>
        <p:spPr>
          <a:xfrm>
            <a:off x="10001107" y="22003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12" name="Google Shape;412;p170"/>
          <p:cNvSpPr/>
          <p:nvPr>
            <p:ph idx="4" type="pic"/>
          </p:nvPr>
        </p:nvSpPr>
        <p:spPr>
          <a:xfrm>
            <a:off x="14664256" y="22003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13" name="Google Shape;413;p170"/>
          <p:cNvSpPr/>
          <p:nvPr>
            <p:ph idx="5" type="pic"/>
          </p:nvPr>
        </p:nvSpPr>
        <p:spPr>
          <a:xfrm>
            <a:off x="5317175" y="4882179"/>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14" name="Google Shape;414;p170"/>
          <p:cNvSpPr/>
          <p:nvPr>
            <p:ph idx="6" type="pic"/>
          </p:nvPr>
        </p:nvSpPr>
        <p:spPr>
          <a:xfrm>
            <a:off x="10001107" y="4882179"/>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15" name="Google Shape;415;p170"/>
          <p:cNvSpPr/>
          <p:nvPr>
            <p:ph idx="7" type="pic"/>
          </p:nvPr>
        </p:nvSpPr>
        <p:spPr>
          <a:xfrm>
            <a:off x="14664256" y="4882178"/>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6_Custom Layout">
  <p:cSld name="76_Custom Layout">
    <p:spTree>
      <p:nvGrpSpPr>
        <p:cNvPr id="416" name="Shape 416"/>
        <p:cNvGrpSpPr/>
        <p:nvPr/>
      </p:nvGrpSpPr>
      <p:grpSpPr>
        <a:xfrm>
          <a:off x="0" y="0"/>
          <a:ext cx="0" cy="0"/>
          <a:chOff x="0" y="0"/>
          <a:chExt cx="0" cy="0"/>
        </a:xfrm>
      </p:grpSpPr>
      <p:sp>
        <p:nvSpPr>
          <p:cNvPr id="417" name="Google Shape;417;p171"/>
          <p:cNvSpPr/>
          <p:nvPr>
            <p:ph idx="2" type="pic"/>
          </p:nvPr>
        </p:nvSpPr>
        <p:spPr>
          <a:xfrm>
            <a:off x="6849224" y="8522312"/>
            <a:ext cx="10780658" cy="4016773"/>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18" name="Google Shape;418;p171"/>
          <p:cNvSpPr/>
          <p:nvPr>
            <p:ph idx="3" type="pic"/>
          </p:nvPr>
        </p:nvSpPr>
        <p:spPr>
          <a:xfrm>
            <a:off x="6849225" y="1176950"/>
            <a:ext cx="10780658" cy="6934780"/>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19" name="Google Shape;419;p171"/>
          <p:cNvSpPr/>
          <p:nvPr>
            <p:ph idx="4" type="pic"/>
          </p:nvPr>
        </p:nvSpPr>
        <p:spPr>
          <a:xfrm>
            <a:off x="18009048" y="5604270"/>
            <a:ext cx="5223273" cy="6934798"/>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20" name="Google Shape;420;p171"/>
          <p:cNvSpPr/>
          <p:nvPr>
            <p:ph idx="5" type="pic"/>
          </p:nvPr>
        </p:nvSpPr>
        <p:spPr>
          <a:xfrm>
            <a:off x="18009048" y="1176926"/>
            <a:ext cx="5223273" cy="4016773"/>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37" name="Shape 37"/>
        <p:cNvGrpSpPr/>
        <p:nvPr/>
      </p:nvGrpSpPr>
      <p:grpSpPr>
        <a:xfrm>
          <a:off x="0" y="0"/>
          <a:ext cx="0" cy="0"/>
          <a:chOff x="0" y="0"/>
          <a:chExt cx="0" cy="0"/>
        </a:xfrm>
      </p:grpSpPr>
      <p:sp>
        <p:nvSpPr>
          <p:cNvPr id="38" name="Google Shape;38;p45"/>
          <p:cNvSpPr/>
          <p:nvPr>
            <p:ph idx="2" type="pic"/>
          </p:nvPr>
        </p:nvSpPr>
        <p:spPr>
          <a:xfrm>
            <a:off x="765110" y="858416"/>
            <a:ext cx="22878661" cy="9479902"/>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7_Custom Layout">
  <p:cSld name="77_Custom Layout">
    <p:spTree>
      <p:nvGrpSpPr>
        <p:cNvPr id="421" name="Shape 421"/>
        <p:cNvGrpSpPr/>
        <p:nvPr/>
      </p:nvGrpSpPr>
      <p:grpSpPr>
        <a:xfrm>
          <a:off x="0" y="0"/>
          <a:ext cx="0" cy="0"/>
          <a:chOff x="0" y="0"/>
          <a:chExt cx="0" cy="0"/>
        </a:xfrm>
      </p:grpSpPr>
      <p:sp>
        <p:nvSpPr>
          <p:cNvPr id="422" name="Google Shape;422;p172"/>
          <p:cNvSpPr/>
          <p:nvPr>
            <p:ph idx="2" type="pic"/>
          </p:nvPr>
        </p:nvSpPr>
        <p:spPr>
          <a:xfrm>
            <a:off x="6753966" y="1176950"/>
            <a:ext cx="5223273" cy="11362118"/>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23" name="Google Shape;423;p172"/>
          <p:cNvSpPr/>
          <p:nvPr>
            <p:ph idx="3" type="pic"/>
          </p:nvPr>
        </p:nvSpPr>
        <p:spPr>
          <a:xfrm>
            <a:off x="12356406" y="1176950"/>
            <a:ext cx="5223273" cy="6934780"/>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24" name="Google Shape;424;p172"/>
          <p:cNvSpPr/>
          <p:nvPr>
            <p:ph idx="4" type="pic"/>
          </p:nvPr>
        </p:nvSpPr>
        <p:spPr>
          <a:xfrm>
            <a:off x="12356406" y="8522312"/>
            <a:ext cx="5223273" cy="4016773"/>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25" name="Google Shape;425;p172"/>
          <p:cNvSpPr/>
          <p:nvPr>
            <p:ph idx="5" type="pic"/>
          </p:nvPr>
        </p:nvSpPr>
        <p:spPr>
          <a:xfrm>
            <a:off x="17913791" y="1176950"/>
            <a:ext cx="5223273" cy="11362118"/>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8_Custom Layout">
  <p:cSld name="78_Custom Layout">
    <p:spTree>
      <p:nvGrpSpPr>
        <p:cNvPr id="426" name="Shape 426"/>
        <p:cNvGrpSpPr/>
        <p:nvPr/>
      </p:nvGrpSpPr>
      <p:grpSpPr>
        <a:xfrm>
          <a:off x="0" y="0"/>
          <a:ext cx="0" cy="0"/>
          <a:chOff x="0" y="0"/>
          <a:chExt cx="0" cy="0"/>
        </a:xfrm>
      </p:grpSpPr>
      <p:sp>
        <p:nvSpPr>
          <p:cNvPr id="427" name="Google Shape;427;p173"/>
          <p:cNvSpPr/>
          <p:nvPr>
            <p:ph idx="2" type="pic"/>
          </p:nvPr>
        </p:nvSpPr>
        <p:spPr>
          <a:xfrm>
            <a:off x="18182152" y="7938120"/>
            <a:ext cx="6201847" cy="5777880"/>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28" name="Google Shape;428;p173"/>
          <p:cNvSpPr/>
          <p:nvPr>
            <p:ph idx="3" type="pic"/>
          </p:nvPr>
        </p:nvSpPr>
        <p:spPr>
          <a:xfrm>
            <a:off x="12142640" y="2177480"/>
            <a:ext cx="6071320" cy="11538520"/>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29" name="Google Shape;429;p173"/>
          <p:cNvSpPr/>
          <p:nvPr>
            <p:ph idx="4" type="pic"/>
          </p:nvPr>
        </p:nvSpPr>
        <p:spPr>
          <a:xfrm>
            <a:off x="-69051" y="7955690"/>
            <a:ext cx="12211691" cy="5768338"/>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30" name="Google Shape;430;p173"/>
          <p:cNvSpPr/>
          <p:nvPr>
            <p:ph idx="5" type="pic"/>
          </p:nvPr>
        </p:nvSpPr>
        <p:spPr>
          <a:xfrm>
            <a:off x="18213959" y="2177810"/>
            <a:ext cx="6201847" cy="5777880"/>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31" name="Google Shape;431;p173"/>
          <p:cNvSpPr/>
          <p:nvPr>
            <p:ph idx="6" type="pic"/>
          </p:nvPr>
        </p:nvSpPr>
        <p:spPr>
          <a:xfrm>
            <a:off x="0" y="2187352"/>
            <a:ext cx="6227962" cy="5768338"/>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4_Custom Layout">
  <p:cSld name="114_Custom Layout">
    <p:spTree>
      <p:nvGrpSpPr>
        <p:cNvPr id="432" name="Shape 432"/>
        <p:cNvGrpSpPr/>
        <p:nvPr/>
      </p:nvGrpSpPr>
      <p:grpSpPr>
        <a:xfrm>
          <a:off x="0" y="0"/>
          <a:ext cx="0" cy="0"/>
          <a:chOff x="0" y="0"/>
          <a:chExt cx="0" cy="0"/>
        </a:xfrm>
      </p:grpSpPr>
      <p:sp>
        <p:nvSpPr>
          <p:cNvPr id="433" name="Google Shape;433;p174"/>
          <p:cNvSpPr txBox="1"/>
          <p:nvPr>
            <p:ph idx="12" type="sldNum"/>
          </p:nvPr>
        </p:nvSpPr>
        <p:spPr>
          <a:xfrm>
            <a:off x="20756758" y="737321"/>
            <a:ext cx="2743557"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r>
              <a:rPr lang="en-US"/>
              <a:t> </a:t>
            </a:r>
            <a:fld id="{00000000-1234-1234-1234-123412341234}" type="slidenum">
              <a:rPr lang="en-US"/>
              <a:t>‹#›</a:t>
            </a:fld>
            <a:endParaRPr/>
          </a:p>
        </p:txBody>
      </p:sp>
      <p:sp>
        <p:nvSpPr>
          <p:cNvPr id="434" name="Google Shape;434;p174"/>
          <p:cNvSpPr/>
          <p:nvPr>
            <p:ph idx="2" type="pic"/>
          </p:nvPr>
        </p:nvSpPr>
        <p:spPr>
          <a:xfrm>
            <a:off x="0" y="-9631"/>
            <a:ext cx="8047768" cy="5211448"/>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35" name="Google Shape;435;p174"/>
          <p:cNvSpPr/>
          <p:nvPr>
            <p:ph idx="3" type="pic"/>
          </p:nvPr>
        </p:nvSpPr>
        <p:spPr>
          <a:xfrm>
            <a:off x="8047767" y="-9631"/>
            <a:ext cx="8305969" cy="13725632"/>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36" name="Google Shape;436;p174"/>
          <p:cNvSpPr/>
          <p:nvPr>
            <p:ph idx="4" type="pic"/>
          </p:nvPr>
        </p:nvSpPr>
        <p:spPr>
          <a:xfrm>
            <a:off x="14329" y="5201818"/>
            <a:ext cx="8033439" cy="8514183"/>
          </a:xfrm>
          <a:prstGeom prst="rect">
            <a:avLst/>
          </a:prstGeom>
          <a:solidFill>
            <a:srgbClr val="2D424B"/>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37" name="Google Shape;437;p174"/>
          <p:cNvSpPr/>
          <p:nvPr>
            <p:ph idx="5" type="pic"/>
          </p:nvPr>
        </p:nvSpPr>
        <p:spPr>
          <a:xfrm>
            <a:off x="16339406" y="1"/>
            <a:ext cx="8047768" cy="8514183"/>
          </a:xfrm>
          <a:prstGeom prst="rect">
            <a:avLst/>
          </a:prstGeom>
          <a:solidFill>
            <a:srgbClr val="2D424B"/>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38" name="Google Shape;438;p174"/>
          <p:cNvSpPr/>
          <p:nvPr>
            <p:ph idx="6" type="pic"/>
          </p:nvPr>
        </p:nvSpPr>
        <p:spPr>
          <a:xfrm>
            <a:off x="16339406" y="8514183"/>
            <a:ext cx="8047768" cy="5211448"/>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9_Custom Layout">
  <p:cSld name="79_Custom Layout">
    <p:spTree>
      <p:nvGrpSpPr>
        <p:cNvPr id="439" name="Shape 439"/>
        <p:cNvGrpSpPr/>
        <p:nvPr/>
      </p:nvGrpSpPr>
      <p:grpSpPr>
        <a:xfrm>
          <a:off x="0" y="0"/>
          <a:ext cx="0" cy="0"/>
          <a:chOff x="0" y="0"/>
          <a:chExt cx="0" cy="0"/>
        </a:xfrm>
      </p:grpSpPr>
      <p:sp>
        <p:nvSpPr>
          <p:cNvPr id="440" name="Google Shape;440;p175"/>
          <p:cNvSpPr/>
          <p:nvPr>
            <p:ph idx="2" type="pic"/>
          </p:nvPr>
        </p:nvSpPr>
        <p:spPr>
          <a:xfrm>
            <a:off x="1246947" y="1176950"/>
            <a:ext cx="5223953" cy="11362118"/>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41" name="Google Shape;441;p175"/>
          <p:cNvSpPr/>
          <p:nvPr>
            <p:ph idx="3" type="pic"/>
          </p:nvPr>
        </p:nvSpPr>
        <p:spPr>
          <a:xfrm>
            <a:off x="6850116" y="8522313"/>
            <a:ext cx="10782062" cy="4016773"/>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42" name="Google Shape;442;p175"/>
          <p:cNvSpPr/>
          <p:nvPr>
            <p:ph idx="4" type="pic"/>
          </p:nvPr>
        </p:nvSpPr>
        <p:spPr>
          <a:xfrm>
            <a:off x="6850117" y="1176950"/>
            <a:ext cx="10782062" cy="6934780"/>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43" name="Google Shape;443;p175"/>
          <p:cNvSpPr/>
          <p:nvPr>
            <p:ph idx="5" type="pic"/>
          </p:nvPr>
        </p:nvSpPr>
        <p:spPr>
          <a:xfrm>
            <a:off x="18011394" y="5604270"/>
            <a:ext cx="5223953" cy="6934798"/>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444" name="Google Shape;444;p175"/>
          <p:cNvSpPr/>
          <p:nvPr>
            <p:ph idx="6" type="pic"/>
          </p:nvPr>
        </p:nvSpPr>
        <p:spPr>
          <a:xfrm>
            <a:off x="18011394" y="1176927"/>
            <a:ext cx="5223953" cy="4016773"/>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6_Custom Layout">
  <p:cSld name="56_Custom Layout">
    <p:spTree>
      <p:nvGrpSpPr>
        <p:cNvPr id="39" name="Shape 39"/>
        <p:cNvGrpSpPr/>
        <p:nvPr/>
      </p:nvGrpSpPr>
      <p:grpSpPr>
        <a:xfrm>
          <a:off x="0" y="0"/>
          <a:ext cx="0" cy="0"/>
          <a:chOff x="0" y="0"/>
          <a:chExt cx="0" cy="0"/>
        </a:xfrm>
      </p:grpSpPr>
      <p:sp>
        <p:nvSpPr>
          <p:cNvPr id="40" name="Google Shape;40;p47"/>
          <p:cNvSpPr/>
          <p:nvPr>
            <p:ph idx="2" type="pic"/>
          </p:nvPr>
        </p:nvSpPr>
        <p:spPr>
          <a:xfrm>
            <a:off x="768096" y="841248"/>
            <a:ext cx="13844017" cy="1203350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41" name="Shape 41"/>
        <p:cNvGrpSpPr/>
        <p:nvPr/>
      </p:nvGrpSpPr>
      <p:grpSpPr>
        <a:xfrm>
          <a:off x="0" y="0"/>
          <a:ext cx="0" cy="0"/>
          <a:chOff x="0" y="0"/>
          <a:chExt cx="0" cy="0"/>
        </a:xfrm>
      </p:grpSpPr>
      <p:sp>
        <p:nvSpPr>
          <p:cNvPr id="42" name="Google Shape;42;p48"/>
          <p:cNvSpPr/>
          <p:nvPr>
            <p:ph idx="2" type="pic"/>
          </p:nvPr>
        </p:nvSpPr>
        <p:spPr>
          <a:xfrm>
            <a:off x="7164535" y="2072999"/>
            <a:ext cx="10066876" cy="959375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Blank">
  <p:cSld name="26_Blank">
    <p:spTree>
      <p:nvGrpSpPr>
        <p:cNvPr id="43" name="Shape 43"/>
        <p:cNvGrpSpPr/>
        <p:nvPr/>
      </p:nvGrpSpPr>
      <p:grpSpPr>
        <a:xfrm>
          <a:off x="0" y="0"/>
          <a:ext cx="0" cy="0"/>
          <a:chOff x="0" y="0"/>
          <a:chExt cx="0" cy="0"/>
        </a:xfrm>
      </p:grpSpPr>
      <p:sp>
        <p:nvSpPr>
          <p:cNvPr id="44" name="Google Shape;44;p49"/>
          <p:cNvSpPr/>
          <p:nvPr>
            <p:ph idx="2" type="pic"/>
          </p:nvPr>
        </p:nvSpPr>
        <p:spPr>
          <a:xfrm>
            <a:off x="14606338" y="3441032"/>
            <a:ext cx="6761747" cy="1027496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Blank">
  <p:cSld name="20_Blank">
    <p:spTree>
      <p:nvGrpSpPr>
        <p:cNvPr id="45" name="Shape 45"/>
        <p:cNvGrpSpPr/>
        <p:nvPr/>
      </p:nvGrpSpPr>
      <p:grpSpPr>
        <a:xfrm>
          <a:off x="0" y="0"/>
          <a:ext cx="0" cy="0"/>
          <a:chOff x="0" y="0"/>
          <a:chExt cx="0" cy="0"/>
        </a:xfrm>
      </p:grpSpPr>
      <p:sp>
        <p:nvSpPr>
          <p:cNvPr id="46" name="Google Shape;46;p50"/>
          <p:cNvSpPr/>
          <p:nvPr>
            <p:ph idx="2" type="pic"/>
          </p:nvPr>
        </p:nvSpPr>
        <p:spPr>
          <a:xfrm>
            <a:off x="18307050" y="1709530"/>
            <a:ext cx="4592638" cy="103118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47" name="Shape 47"/>
        <p:cNvGrpSpPr/>
        <p:nvPr/>
      </p:nvGrpSpPr>
      <p:grpSpPr>
        <a:xfrm>
          <a:off x="0" y="0"/>
          <a:ext cx="0" cy="0"/>
          <a:chOff x="0" y="0"/>
          <a:chExt cx="0" cy="0"/>
        </a:xfrm>
      </p:grpSpPr>
      <p:sp>
        <p:nvSpPr>
          <p:cNvPr id="48" name="Google Shape;48;p51"/>
          <p:cNvSpPr/>
          <p:nvPr>
            <p:ph idx="2" type="pic"/>
          </p:nvPr>
        </p:nvSpPr>
        <p:spPr>
          <a:xfrm>
            <a:off x="9753600" y="1733550"/>
            <a:ext cx="4876800" cy="102679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2" name="Shape 12"/>
        <p:cNvGrpSpPr/>
        <p:nvPr/>
      </p:nvGrpSpPr>
      <p:grpSpPr>
        <a:xfrm>
          <a:off x="0" y="0"/>
          <a:ext cx="0" cy="0"/>
          <a:chOff x="0" y="0"/>
          <a:chExt cx="0" cy="0"/>
        </a:xfrm>
      </p:grpSpPr>
      <p:sp>
        <p:nvSpPr>
          <p:cNvPr id="13" name="Google Shape;13;p46"/>
          <p:cNvSpPr/>
          <p:nvPr>
            <p:ph idx="2" type="pic"/>
          </p:nvPr>
        </p:nvSpPr>
        <p:spPr>
          <a:xfrm>
            <a:off x="3031659" y="4572000"/>
            <a:ext cx="18322271" cy="4607859"/>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Blank">
  <p:cSld name="19_Blank">
    <p:spTree>
      <p:nvGrpSpPr>
        <p:cNvPr id="49" name="Shape 49"/>
        <p:cNvGrpSpPr/>
        <p:nvPr/>
      </p:nvGrpSpPr>
      <p:grpSpPr>
        <a:xfrm>
          <a:off x="0" y="0"/>
          <a:ext cx="0" cy="0"/>
          <a:chOff x="0" y="0"/>
          <a:chExt cx="0" cy="0"/>
        </a:xfrm>
      </p:grpSpPr>
      <p:sp>
        <p:nvSpPr>
          <p:cNvPr id="50" name="Google Shape;50;p52"/>
          <p:cNvSpPr/>
          <p:nvPr>
            <p:ph idx="2" type="pic"/>
          </p:nvPr>
        </p:nvSpPr>
        <p:spPr>
          <a:xfrm>
            <a:off x="9755188" y="2743200"/>
            <a:ext cx="4876800" cy="75628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Blank">
  <p:cSld name="15_Blank">
    <p:spTree>
      <p:nvGrpSpPr>
        <p:cNvPr id="51" name="Shape 51"/>
        <p:cNvGrpSpPr/>
        <p:nvPr/>
      </p:nvGrpSpPr>
      <p:grpSpPr>
        <a:xfrm>
          <a:off x="0" y="0"/>
          <a:ext cx="0" cy="0"/>
          <a:chOff x="0" y="0"/>
          <a:chExt cx="0" cy="0"/>
        </a:xfrm>
      </p:grpSpPr>
      <p:sp>
        <p:nvSpPr>
          <p:cNvPr id="52" name="Google Shape;52;p53"/>
          <p:cNvSpPr/>
          <p:nvPr>
            <p:ph idx="2" type="pic"/>
          </p:nvPr>
        </p:nvSpPr>
        <p:spPr>
          <a:xfrm>
            <a:off x="16236177" y="1733550"/>
            <a:ext cx="5084956" cy="102679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7_Custom Layout">
  <p:cSld name="57_Custom Layout">
    <p:spTree>
      <p:nvGrpSpPr>
        <p:cNvPr id="53" name="Shape 53"/>
        <p:cNvGrpSpPr/>
        <p:nvPr/>
      </p:nvGrpSpPr>
      <p:grpSpPr>
        <a:xfrm>
          <a:off x="0" y="0"/>
          <a:ext cx="0" cy="0"/>
          <a:chOff x="0" y="0"/>
          <a:chExt cx="0" cy="0"/>
        </a:xfrm>
      </p:grpSpPr>
      <p:sp>
        <p:nvSpPr>
          <p:cNvPr id="54" name="Google Shape;54;p54"/>
          <p:cNvSpPr/>
          <p:nvPr>
            <p:ph idx="2" type="pic"/>
          </p:nvPr>
        </p:nvSpPr>
        <p:spPr>
          <a:xfrm>
            <a:off x="8156448" y="4572000"/>
            <a:ext cx="8083296" cy="4572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9_Custom Layout">
  <p:cSld name="59_Custom Layout">
    <p:spTree>
      <p:nvGrpSpPr>
        <p:cNvPr id="55" name="Shape 55"/>
        <p:cNvGrpSpPr/>
        <p:nvPr/>
      </p:nvGrpSpPr>
      <p:grpSpPr>
        <a:xfrm>
          <a:off x="0" y="0"/>
          <a:ext cx="0" cy="0"/>
          <a:chOff x="0" y="0"/>
          <a:chExt cx="0" cy="0"/>
        </a:xfrm>
      </p:grpSpPr>
      <p:sp>
        <p:nvSpPr>
          <p:cNvPr id="56" name="Google Shape;56;p55"/>
          <p:cNvSpPr/>
          <p:nvPr>
            <p:ph idx="2" type="pic"/>
          </p:nvPr>
        </p:nvSpPr>
        <p:spPr>
          <a:xfrm>
            <a:off x="4876800" y="876300"/>
            <a:ext cx="14630400" cy="482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8_Custom Layout">
  <p:cSld name="58_Custom Layout">
    <p:spTree>
      <p:nvGrpSpPr>
        <p:cNvPr id="57" name="Shape 57"/>
        <p:cNvGrpSpPr/>
        <p:nvPr/>
      </p:nvGrpSpPr>
      <p:grpSpPr>
        <a:xfrm>
          <a:off x="0" y="0"/>
          <a:ext cx="0" cy="0"/>
          <a:chOff x="0" y="0"/>
          <a:chExt cx="0" cy="0"/>
        </a:xfrm>
      </p:grpSpPr>
      <p:sp>
        <p:nvSpPr>
          <p:cNvPr id="58" name="Google Shape;58;p56"/>
          <p:cNvSpPr/>
          <p:nvPr>
            <p:ph idx="2" type="pic"/>
          </p:nvPr>
        </p:nvSpPr>
        <p:spPr>
          <a:xfrm>
            <a:off x="12193588" y="3401568"/>
            <a:ext cx="12193587" cy="691286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Custom Layout">
  <p:cSld name="10_Custom Layout">
    <p:spTree>
      <p:nvGrpSpPr>
        <p:cNvPr id="59" name="Shape 59"/>
        <p:cNvGrpSpPr/>
        <p:nvPr/>
      </p:nvGrpSpPr>
      <p:grpSpPr>
        <a:xfrm>
          <a:off x="0" y="0"/>
          <a:ext cx="0" cy="0"/>
          <a:chOff x="0" y="0"/>
          <a:chExt cx="0" cy="0"/>
        </a:xfrm>
      </p:grpSpPr>
      <p:sp>
        <p:nvSpPr>
          <p:cNvPr id="60" name="Google Shape;60;p57"/>
          <p:cNvSpPr/>
          <p:nvPr>
            <p:ph idx="2" type="pic"/>
          </p:nvPr>
        </p:nvSpPr>
        <p:spPr>
          <a:xfrm>
            <a:off x="6108193" y="859536"/>
            <a:ext cx="17538191" cy="12015216"/>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Custom Layout">
  <p:cSld name="23_Custom Layout">
    <p:spTree>
      <p:nvGrpSpPr>
        <p:cNvPr id="61" name="Shape 61"/>
        <p:cNvGrpSpPr/>
        <p:nvPr/>
      </p:nvGrpSpPr>
      <p:grpSpPr>
        <a:xfrm>
          <a:off x="0" y="0"/>
          <a:ext cx="0" cy="0"/>
          <a:chOff x="0" y="0"/>
          <a:chExt cx="0" cy="0"/>
        </a:xfrm>
      </p:grpSpPr>
      <p:sp>
        <p:nvSpPr>
          <p:cNvPr id="62" name="Google Shape;62;p58"/>
          <p:cNvSpPr/>
          <p:nvPr>
            <p:ph idx="2" type="pic"/>
          </p:nvPr>
        </p:nvSpPr>
        <p:spPr>
          <a:xfrm flipH="1">
            <a:off x="6096000" y="864694"/>
            <a:ext cx="17537722" cy="945161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Custom Layout">
  <p:cSld name="19_Custom Layout">
    <p:spTree>
      <p:nvGrpSpPr>
        <p:cNvPr id="63" name="Shape 63"/>
        <p:cNvGrpSpPr/>
        <p:nvPr/>
      </p:nvGrpSpPr>
      <p:grpSpPr>
        <a:xfrm>
          <a:off x="0" y="0"/>
          <a:ext cx="0" cy="0"/>
          <a:chOff x="0" y="0"/>
          <a:chExt cx="0" cy="0"/>
        </a:xfrm>
      </p:grpSpPr>
      <p:sp>
        <p:nvSpPr>
          <p:cNvPr id="64" name="Google Shape;64;p59"/>
          <p:cNvSpPr/>
          <p:nvPr>
            <p:ph idx="2" type="pic"/>
          </p:nvPr>
        </p:nvSpPr>
        <p:spPr>
          <a:xfrm>
            <a:off x="6096000" y="4572000"/>
            <a:ext cx="16765587" cy="4572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Custom Layout">
  <p:cSld name="35_Custom Layout">
    <p:spTree>
      <p:nvGrpSpPr>
        <p:cNvPr id="65" name="Shape 65"/>
        <p:cNvGrpSpPr/>
        <p:nvPr/>
      </p:nvGrpSpPr>
      <p:grpSpPr>
        <a:xfrm>
          <a:off x="0" y="0"/>
          <a:ext cx="0" cy="0"/>
          <a:chOff x="0" y="0"/>
          <a:chExt cx="0" cy="0"/>
        </a:xfrm>
      </p:grpSpPr>
      <p:sp>
        <p:nvSpPr>
          <p:cNvPr id="66" name="Google Shape;66;p60"/>
          <p:cNvSpPr/>
          <p:nvPr>
            <p:ph idx="2" type="pic"/>
          </p:nvPr>
        </p:nvSpPr>
        <p:spPr>
          <a:xfrm flipH="1">
            <a:off x="1491916" y="3056022"/>
            <a:ext cx="10701672" cy="5293895"/>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Custom Layout">
  <p:cSld name="26_Custom Layout">
    <p:spTree>
      <p:nvGrpSpPr>
        <p:cNvPr id="67" name="Shape 67"/>
        <p:cNvGrpSpPr/>
        <p:nvPr/>
      </p:nvGrpSpPr>
      <p:grpSpPr>
        <a:xfrm>
          <a:off x="0" y="0"/>
          <a:ext cx="0" cy="0"/>
          <a:chOff x="0" y="0"/>
          <a:chExt cx="0" cy="0"/>
        </a:xfrm>
      </p:grpSpPr>
      <p:sp>
        <p:nvSpPr>
          <p:cNvPr id="68" name="Google Shape;68;p61"/>
          <p:cNvSpPr/>
          <p:nvPr>
            <p:ph idx="2" type="pic"/>
          </p:nvPr>
        </p:nvSpPr>
        <p:spPr>
          <a:xfrm>
            <a:off x="8154988" y="6858000"/>
            <a:ext cx="16232185" cy="34099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14" name="Shape 14"/>
        <p:cNvGrpSpPr/>
        <p:nvPr/>
      </p:nvGrpSpPr>
      <p:grpSpPr>
        <a:xfrm>
          <a:off x="0" y="0"/>
          <a:ext cx="0" cy="0"/>
          <a:chOff x="0" y="0"/>
          <a:chExt cx="0" cy="0"/>
        </a:xfrm>
      </p:grpSpPr>
      <p:sp>
        <p:nvSpPr>
          <p:cNvPr id="15" name="Google Shape;15;p26"/>
          <p:cNvSpPr/>
          <p:nvPr>
            <p:ph idx="2" type="pic"/>
          </p:nvPr>
        </p:nvSpPr>
        <p:spPr>
          <a:xfrm>
            <a:off x="14630400" y="0"/>
            <a:ext cx="9756776"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3_Custom Layout">
  <p:cSld name="193_Custom Layout">
    <p:spTree>
      <p:nvGrpSpPr>
        <p:cNvPr id="69" name="Shape 69"/>
        <p:cNvGrpSpPr/>
        <p:nvPr/>
      </p:nvGrpSpPr>
      <p:grpSpPr>
        <a:xfrm>
          <a:off x="0" y="0"/>
          <a:ext cx="0" cy="0"/>
          <a:chOff x="0" y="0"/>
          <a:chExt cx="0" cy="0"/>
        </a:xfrm>
      </p:grpSpPr>
      <p:sp>
        <p:nvSpPr>
          <p:cNvPr id="70" name="Google Shape;70;p62"/>
          <p:cNvSpPr/>
          <p:nvPr>
            <p:ph idx="2" type="pic"/>
          </p:nvPr>
        </p:nvSpPr>
        <p:spPr>
          <a:xfrm>
            <a:off x="783772" y="849086"/>
            <a:ext cx="22850840" cy="1201782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432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71" name="Shape 71"/>
        <p:cNvGrpSpPr/>
        <p:nvPr/>
      </p:nvGrpSpPr>
      <p:grpSpPr>
        <a:xfrm>
          <a:off x="0" y="0"/>
          <a:ext cx="0" cy="0"/>
          <a:chOff x="0" y="0"/>
          <a:chExt cx="0" cy="0"/>
        </a:xfrm>
      </p:grpSpPr>
      <p:sp>
        <p:nvSpPr>
          <p:cNvPr id="72" name="Google Shape;72;p63"/>
          <p:cNvSpPr/>
          <p:nvPr>
            <p:ph idx="2" type="pic"/>
          </p:nvPr>
        </p:nvSpPr>
        <p:spPr>
          <a:xfrm>
            <a:off x="6089352" y="2765109"/>
            <a:ext cx="12199433" cy="820729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Custom Layout">
  <p:cSld name="28_Custom Layout">
    <p:spTree>
      <p:nvGrpSpPr>
        <p:cNvPr id="73" name="Shape 73"/>
        <p:cNvGrpSpPr/>
        <p:nvPr/>
      </p:nvGrpSpPr>
      <p:grpSpPr>
        <a:xfrm>
          <a:off x="0" y="0"/>
          <a:ext cx="0" cy="0"/>
          <a:chOff x="0" y="0"/>
          <a:chExt cx="0" cy="0"/>
        </a:xfrm>
      </p:grpSpPr>
      <p:sp>
        <p:nvSpPr>
          <p:cNvPr id="74" name="Google Shape;74;p64"/>
          <p:cNvSpPr/>
          <p:nvPr>
            <p:ph idx="2" type="pic"/>
          </p:nvPr>
        </p:nvSpPr>
        <p:spPr>
          <a:xfrm>
            <a:off x="6093871" y="4012509"/>
            <a:ext cx="12199433" cy="569595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Custom Layout">
  <p:cSld name="30_Custom Layout">
    <p:spTree>
      <p:nvGrpSpPr>
        <p:cNvPr id="75" name="Shape 75"/>
        <p:cNvGrpSpPr/>
        <p:nvPr/>
      </p:nvGrpSpPr>
      <p:grpSpPr>
        <a:xfrm>
          <a:off x="0" y="0"/>
          <a:ext cx="0" cy="0"/>
          <a:chOff x="0" y="0"/>
          <a:chExt cx="0" cy="0"/>
        </a:xfrm>
      </p:grpSpPr>
      <p:sp>
        <p:nvSpPr>
          <p:cNvPr id="76" name="Google Shape;76;p65"/>
          <p:cNvSpPr/>
          <p:nvPr>
            <p:ph idx="2" type="pic"/>
          </p:nvPr>
        </p:nvSpPr>
        <p:spPr>
          <a:xfrm>
            <a:off x="4076701" y="2743200"/>
            <a:ext cx="8116888" cy="82486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Custom Layout">
  <p:cSld name="31_Custom Layout">
    <p:spTree>
      <p:nvGrpSpPr>
        <p:cNvPr id="77" name="Shape 77"/>
        <p:cNvGrpSpPr/>
        <p:nvPr/>
      </p:nvGrpSpPr>
      <p:grpSpPr>
        <a:xfrm>
          <a:off x="0" y="0"/>
          <a:ext cx="0" cy="0"/>
          <a:chOff x="0" y="0"/>
          <a:chExt cx="0" cy="0"/>
        </a:xfrm>
      </p:grpSpPr>
      <p:sp>
        <p:nvSpPr>
          <p:cNvPr id="78" name="Google Shape;78;p66"/>
          <p:cNvSpPr/>
          <p:nvPr>
            <p:ph idx="2" type="pic"/>
          </p:nvPr>
        </p:nvSpPr>
        <p:spPr>
          <a:xfrm>
            <a:off x="12193588" y="2752725"/>
            <a:ext cx="8163844" cy="8220075"/>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Custom Layout">
  <p:cSld name="29_Custom Layout">
    <p:spTree>
      <p:nvGrpSpPr>
        <p:cNvPr id="79" name="Shape 79"/>
        <p:cNvGrpSpPr/>
        <p:nvPr/>
      </p:nvGrpSpPr>
      <p:grpSpPr>
        <a:xfrm>
          <a:off x="0" y="0"/>
          <a:ext cx="0" cy="0"/>
          <a:chOff x="0" y="0"/>
          <a:chExt cx="0" cy="0"/>
        </a:xfrm>
      </p:grpSpPr>
      <p:sp>
        <p:nvSpPr>
          <p:cNvPr id="80" name="Google Shape;80;p67"/>
          <p:cNvSpPr/>
          <p:nvPr>
            <p:ph idx="2" type="pic"/>
          </p:nvPr>
        </p:nvSpPr>
        <p:spPr>
          <a:xfrm>
            <a:off x="8146473" y="857250"/>
            <a:ext cx="8109527" cy="100965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Custom Layout">
  <p:cSld name="17_Custom Layout">
    <p:spTree>
      <p:nvGrpSpPr>
        <p:cNvPr id="81" name="Shape 81"/>
        <p:cNvGrpSpPr/>
        <p:nvPr/>
      </p:nvGrpSpPr>
      <p:grpSpPr>
        <a:xfrm>
          <a:off x="0" y="0"/>
          <a:ext cx="0" cy="0"/>
          <a:chOff x="0" y="0"/>
          <a:chExt cx="0" cy="0"/>
        </a:xfrm>
      </p:grpSpPr>
      <p:sp>
        <p:nvSpPr>
          <p:cNvPr id="82" name="Google Shape;82;p68"/>
          <p:cNvSpPr/>
          <p:nvPr>
            <p:ph idx="2" type="pic"/>
          </p:nvPr>
        </p:nvSpPr>
        <p:spPr>
          <a:xfrm>
            <a:off x="8146473" y="4572000"/>
            <a:ext cx="8109527" cy="74295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Custom Layout">
  <p:cSld name="18_Custom Layout">
    <p:spTree>
      <p:nvGrpSpPr>
        <p:cNvPr id="83" name="Shape 83"/>
        <p:cNvGrpSpPr/>
        <p:nvPr/>
      </p:nvGrpSpPr>
      <p:grpSpPr>
        <a:xfrm>
          <a:off x="0" y="0"/>
          <a:ext cx="0" cy="0"/>
          <a:chOff x="0" y="0"/>
          <a:chExt cx="0" cy="0"/>
        </a:xfrm>
      </p:grpSpPr>
      <p:sp>
        <p:nvSpPr>
          <p:cNvPr id="84" name="Google Shape;84;p69"/>
          <p:cNvSpPr/>
          <p:nvPr>
            <p:ph idx="2" type="pic"/>
          </p:nvPr>
        </p:nvSpPr>
        <p:spPr>
          <a:xfrm>
            <a:off x="9753599" y="2743201"/>
            <a:ext cx="9770533" cy="75692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ustom Layout">
  <p:cSld name="5_Custom Layout">
    <p:spTree>
      <p:nvGrpSpPr>
        <p:cNvPr id="85" name="Shape 85"/>
        <p:cNvGrpSpPr/>
        <p:nvPr/>
      </p:nvGrpSpPr>
      <p:grpSpPr>
        <a:xfrm>
          <a:off x="0" y="0"/>
          <a:ext cx="0" cy="0"/>
          <a:chOff x="0" y="0"/>
          <a:chExt cx="0" cy="0"/>
        </a:xfrm>
      </p:grpSpPr>
      <p:sp>
        <p:nvSpPr>
          <p:cNvPr id="86" name="Google Shape;86;p70"/>
          <p:cNvSpPr/>
          <p:nvPr>
            <p:ph idx="2" type="pic"/>
          </p:nvPr>
        </p:nvSpPr>
        <p:spPr>
          <a:xfrm>
            <a:off x="12552040" y="1756610"/>
            <a:ext cx="10309548" cy="10244889"/>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87" name="Google Shape;87;p70"/>
          <p:cNvSpPr/>
          <p:nvPr>
            <p:ph idx="3" type="pic"/>
          </p:nvPr>
        </p:nvSpPr>
        <p:spPr>
          <a:xfrm>
            <a:off x="1507050" y="1756611"/>
            <a:ext cx="10309548" cy="10244889"/>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Custom Layout">
  <p:cSld name="16_Custom Layout">
    <p:spTree>
      <p:nvGrpSpPr>
        <p:cNvPr id="88" name="Shape 88"/>
        <p:cNvGrpSpPr/>
        <p:nvPr/>
      </p:nvGrpSpPr>
      <p:grpSpPr>
        <a:xfrm>
          <a:off x="0" y="0"/>
          <a:ext cx="0" cy="0"/>
          <a:chOff x="0" y="0"/>
          <a:chExt cx="0" cy="0"/>
        </a:xfrm>
      </p:grpSpPr>
      <p:sp>
        <p:nvSpPr>
          <p:cNvPr id="89" name="Google Shape;89;p71"/>
          <p:cNvSpPr/>
          <p:nvPr>
            <p:ph idx="2" type="pic"/>
          </p:nvPr>
        </p:nvSpPr>
        <p:spPr>
          <a:xfrm>
            <a:off x="2592388" y="7807568"/>
            <a:ext cx="19202399" cy="5908432"/>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Blank">
  <p:cSld name="14_Blank">
    <p:spTree>
      <p:nvGrpSpPr>
        <p:cNvPr id="16" name="Shape 16"/>
        <p:cNvGrpSpPr/>
        <p:nvPr/>
      </p:nvGrpSpPr>
      <p:grpSpPr>
        <a:xfrm>
          <a:off x="0" y="0"/>
          <a:ext cx="0" cy="0"/>
          <a:chOff x="0" y="0"/>
          <a:chExt cx="0" cy="0"/>
        </a:xfrm>
      </p:grpSpPr>
      <p:sp>
        <p:nvSpPr>
          <p:cNvPr id="17" name="Google Shape;17;p27"/>
          <p:cNvSpPr/>
          <p:nvPr>
            <p:ph idx="2" type="pic"/>
          </p:nvPr>
        </p:nvSpPr>
        <p:spPr>
          <a:xfrm flipH="1">
            <a:off x="16258477" y="0"/>
            <a:ext cx="8128696"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Custom Layout">
  <p:cSld name="12_Custom Layout">
    <p:spTree>
      <p:nvGrpSpPr>
        <p:cNvPr id="90" name="Shape 90"/>
        <p:cNvGrpSpPr/>
        <p:nvPr/>
      </p:nvGrpSpPr>
      <p:grpSpPr>
        <a:xfrm>
          <a:off x="0" y="0"/>
          <a:ext cx="0" cy="0"/>
          <a:chOff x="0" y="0"/>
          <a:chExt cx="0" cy="0"/>
        </a:xfrm>
      </p:grpSpPr>
      <p:sp>
        <p:nvSpPr>
          <p:cNvPr id="91" name="Google Shape;91;p72"/>
          <p:cNvSpPr/>
          <p:nvPr>
            <p:ph idx="2" type="pic"/>
          </p:nvPr>
        </p:nvSpPr>
        <p:spPr>
          <a:xfrm>
            <a:off x="-1" y="6900530"/>
            <a:ext cx="24387174" cy="681547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Custom Layout">
  <p:cSld name="55_Custom Layout">
    <p:spTree>
      <p:nvGrpSpPr>
        <p:cNvPr id="92" name="Shape 92"/>
        <p:cNvGrpSpPr/>
        <p:nvPr/>
      </p:nvGrpSpPr>
      <p:grpSpPr>
        <a:xfrm>
          <a:off x="0" y="0"/>
          <a:ext cx="0" cy="0"/>
          <a:chOff x="0" y="0"/>
          <a:chExt cx="0" cy="0"/>
        </a:xfrm>
      </p:grpSpPr>
      <p:sp>
        <p:nvSpPr>
          <p:cNvPr id="93" name="Google Shape;93;p73"/>
          <p:cNvSpPr/>
          <p:nvPr>
            <p:ph idx="2" type="pic"/>
          </p:nvPr>
        </p:nvSpPr>
        <p:spPr>
          <a:xfrm>
            <a:off x="8305148" y="1"/>
            <a:ext cx="7776880" cy="13715999"/>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ustom Layout">
  <p:cSld name="6_Custom Layout">
    <p:spTree>
      <p:nvGrpSpPr>
        <p:cNvPr id="94" name="Shape 94"/>
        <p:cNvGrpSpPr/>
        <p:nvPr/>
      </p:nvGrpSpPr>
      <p:grpSpPr>
        <a:xfrm>
          <a:off x="0" y="0"/>
          <a:ext cx="0" cy="0"/>
          <a:chOff x="0" y="0"/>
          <a:chExt cx="0" cy="0"/>
        </a:xfrm>
      </p:grpSpPr>
      <p:sp>
        <p:nvSpPr>
          <p:cNvPr id="95" name="Google Shape;95;p74"/>
          <p:cNvSpPr/>
          <p:nvPr>
            <p:ph idx="2" type="pic"/>
          </p:nvPr>
        </p:nvSpPr>
        <p:spPr>
          <a:xfrm>
            <a:off x="0" y="0"/>
            <a:ext cx="15098233"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Custom Layout">
  <p:cSld name="9_Custom Layout">
    <p:spTree>
      <p:nvGrpSpPr>
        <p:cNvPr id="96" name="Shape 96"/>
        <p:cNvGrpSpPr/>
        <p:nvPr/>
      </p:nvGrpSpPr>
      <p:grpSpPr>
        <a:xfrm>
          <a:off x="0" y="0"/>
          <a:ext cx="0" cy="0"/>
          <a:chOff x="0" y="0"/>
          <a:chExt cx="0" cy="0"/>
        </a:xfrm>
      </p:grpSpPr>
      <p:sp>
        <p:nvSpPr>
          <p:cNvPr id="97" name="Google Shape;97;p75"/>
          <p:cNvSpPr/>
          <p:nvPr>
            <p:ph idx="2" type="pic"/>
          </p:nvPr>
        </p:nvSpPr>
        <p:spPr>
          <a:xfrm>
            <a:off x="1390800" y="1457400"/>
            <a:ext cx="10802788" cy="108012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98" name="Google Shape;98;p75"/>
          <p:cNvSpPr/>
          <p:nvPr>
            <p:ph idx="3" type="pic"/>
          </p:nvPr>
        </p:nvSpPr>
        <p:spPr>
          <a:xfrm>
            <a:off x="12193588" y="1457400"/>
            <a:ext cx="10799612" cy="108012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Custom Layout">
  <p:cSld name="11_Custom Layout">
    <p:spTree>
      <p:nvGrpSpPr>
        <p:cNvPr id="99" name="Shape 99"/>
        <p:cNvGrpSpPr/>
        <p:nvPr/>
      </p:nvGrpSpPr>
      <p:grpSpPr>
        <a:xfrm>
          <a:off x="0" y="0"/>
          <a:ext cx="0" cy="0"/>
          <a:chOff x="0" y="0"/>
          <a:chExt cx="0" cy="0"/>
        </a:xfrm>
      </p:grpSpPr>
      <p:sp>
        <p:nvSpPr>
          <p:cNvPr id="100" name="Google Shape;100;p76"/>
          <p:cNvSpPr/>
          <p:nvPr>
            <p:ph idx="2" type="pic"/>
          </p:nvPr>
        </p:nvSpPr>
        <p:spPr>
          <a:xfrm>
            <a:off x="3756654" y="-1"/>
            <a:ext cx="9601200" cy="299838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01" name="Google Shape;101;p76"/>
          <p:cNvSpPr/>
          <p:nvPr>
            <p:ph idx="3" type="pic"/>
          </p:nvPr>
        </p:nvSpPr>
        <p:spPr>
          <a:xfrm>
            <a:off x="3756654" y="6858000"/>
            <a:ext cx="9601200" cy="6858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Custom Layout">
  <p:cSld name="7_Custom Layout">
    <p:spTree>
      <p:nvGrpSpPr>
        <p:cNvPr id="102" name="Shape 102"/>
        <p:cNvGrpSpPr/>
        <p:nvPr/>
      </p:nvGrpSpPr>
      <p:grpSpPr>
        <a:xfrm>
          <a:off x="0" y="0"/>
          <a:ext cx="0" cy="0"/>
          <a:chOff x="0" y="0"/>
          <a:chExt cx="0" cy="0"/>
        </a:xfrm>
      </p:grpSpPr>
      <p:sp>
        <p:nvSpPr>
          <p:cNvPr id="103" name="Google Shape;103;p77"/>
          <p:cNvSpPr/>
          <p:nvPr>
            <p:ph idx="2" type="pic"/>
          </p:nvPr>
        </p:nvSpPr>
        <p:spPr>
          <a:xfrm>
            <a:off x="1390979" y="1457400"/>
            <a:ext cx="12814118" cy="826075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Custom Layout">
  <p:cSld name="8_Custom Layout">
    <p:spTree>
      <p:nvGrpSpPr>
        <p:cNvPr id="104" name="Shape 104"/>
        <p:cNvGrpSpPr/>
        <p:nvPr/>
      </p:nvGrpSpPr>
      <p:grpSpPr>
        <a:xfrm>
          <a:off x="0" y="0"/>
          <a:ext cx="0" cy="0"/>
          <a:chOff x="0" y="0"/>
          <a:chExt cx="0" cy="0"/>
        </a:xfrm>
      </p:grpSpPr>
      <p:sp>
        <p:nvSpPr>
          <p:cNvPr id="105" name="Google Shape;105;p78"/>
          <p:cNvSpPr/>
          <p:nvPr>
            <p:ph idx="2" type="pic"/>
          </p:nvPr>
        </p:nvSpPr>
        <p:spPr>
          <a:xfrm>
            <a:off x="10182077" y="4021732"/>
            <a:ext cx="12814118" cy="826075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Blank">
  <p:cSld name="22_Blank">
    <p:spTree>
      <p:nvGrpSpPr>
        <p:cNvPr id="106" name="Shape 106"/>
        <p:cNvGrpSpPr/>
        <p:nvPr/>
      </p:nvGrpSpPr>
      <p:grpSpPr>
        <a:xfrm>
          <a:off x="0" y="0"/>
          <a:ext cx="0" cy="0"/>
          <a:chOff x="0" y="0"/>
          <a:chExt cx="0" cy="0"/>
        </a:xfrm>
      </p:grpSpPr>
      <p:sp>
        <p:nvSpPr>
          <p:cNvPr id="107" name="Google Shape;107;p79"/>
          <p:cNvSpPr/>
          <p:nvPr>
            <p:ph idx="2" type="pic"/>
          </p:nvPr>
        </p:nvSpPr>
        <p:spPr>
          <a:xfrm>
            <a:off x="14630400" y="1780673"/>
            <a:ext cx="9023684" cy="7363327"/>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08" name="Google Shape;108;p79"/>
          <p:cNvSpPr/>
          <p:nvPr>
            <p:ph idx="3" type="pic"/>
          </p:nvPr>
        </p:nvSpPr>
        <p:spPr>
          <a:xfrm>
            <a:off x="1" y="6858000"/>
            <a:ext cx="3049587" cy="6858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Blank">
  <p:cSld name="27_Blank">
    <p:spTree>
      <p:nvGrpSpPr>
        <p:cNvPr id="109" name="Shape 109"/>
        <p:cNvGrpSpPr/>
        <p:nvPr/>
      </p:nvGrpSpPr>
      <p:grpSpPr>
        <a:xfrm>
          <a:off x="0" y="0"/>
          <a:ext cx="0" cy="0"/>
          <a:chOff x="0" y="0"/>
          <a:chExt cx="0" cy="0"/>
        </a:xfrm>
      </p:grpSpPr>
      <p:sp>
        <p:nvSpPr>
          <p:cNvPr id="110" name="Google Shape;110;p80"/>
          <p:cNvSpPr/>
          <p:nvPr>
            <p:ph idx="2" type="pic"/>
          </p:nvPr>
        </p:nvSpPr>
        <p:spPr>
          <a:xfrm>
            <a:off x="3049588" y="2743200"/>
            <a:ext cx="5059696" cy="6448926"/>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11" name="Google Shape;111;p80"/>
          <p:cNvSpPr/>
          <p:nvPr>
            <p:ph idx="3" type="pic"/>
          </p:nvPr>
        </p:nvSpPr>
        <p:spPr>
          <a:xfrm>
            <a:off x="14606338" y="4578439"/>
            <a:ext cx="4918034" cy="913756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_Blank">
  <p:cSld name="17_Blank">
    <p:spTree>
      <p:nvGrpSpPr>
        <p:cNvPr id="112" name="Shape 112"/>
        <p:cNvGrpSpPr/>
        <p:nvPr/>
      </p:nvGrpSpPr>
      <p:grpSpPr>
        <a:xfrm>
          <a:off x="0" y="0"/>
          <a:ext cx="0" cy="0"/>
          <a:chOff x="0" y="0"/>
          <a:chExt cx="0" cy="0"/>
        </a:xfrm>
      </p:grpSpPr>
      <p:sp>
        <p:nvSpPr>
          <p:cNvPr id="113" name="Google Shape;113;p81"/>
          <p:cNvSpPr/>
          <p:nvPr>
            <p:ph idx="2" type="pic"/>
          </p:nvPr>
        </p:nvSpPr>
        <p:spPr>
          <a:xfrm>
            <a:off x="14630400" y="0"/>
            <a:ext cx="5689600" cy="6858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14" name="Google Shape;114;p81"/>
          <p:cNvSpPr/>
          <p:nvPr>
            <p:ph idx="3" type="pic"/>
          </p:nvPr>
        </p:nvSpPr>
        <p:spPr>
          <a:xfrm>
            <a:off x="16256000" y="9166302"/>
            <a:ext cx="8131175" cy="3719965"/>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_Blank">
  <p:cSld name="16_Blank">
    <p:spTree>
      <p:nvGrpSpPr>
        <p:cNvPr id="18" name="Shape 18"/>
        <p:cNvGrpSpPr/>
        <p:nvPr/>
      </p:nvGrpSpPr>
      <p:grpSpPr>
        <a:xfrm>
          <a:off x="0" y="0"/>
          <a:ext cx="0" cy="0"/>
          <a:chOff x="0" y="0"/>
          <a:chExt cx="0" cy="0"/>
        </a:xfrm>
      </p:grpSpPr>
      <p:sp>
        <p:nvSpPr>
          <p:cNvPr id="19" name="Google Shape;19;p28"/>
          <p:cNvSpPr/>
          <p:nvPr>
            <p:ph idx="2" type="pic"/>
          </p:nvPr>
        </p:nvSpPr>
        <p:spPr>
          <a:xfrm flipH="1">
            <a:off x="18302989" y="2743199"/>
            <a:ext cx="6084184" cy="825958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0" name="Google Shape;20;p28"/>
          <p:cNvSpPr/>
          <p:nvPr>
            <p:ph idx="3" type="pic"/>
          </p:nvPr>
        </p:nvSpPr>
        <p:spPr>
          <a:xfrm flipH="1">
            <a:off x="7493" y="0"/>
            <a:ext cx="4050156"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lank">
  <p:cSld name="13_Blank">
    <p:spTree>
      <p:nvGrpSpPr>
        <p:cNvPr id="115" name="Shape 115"/>
        <p:cNvGrpSpPr/>
        <p:nvPr/>
      </p:nvGrpSpPr>
      <p:grpSpPr>
        <a:xfrm>
          <a:off x="0" y="0"/>
          <a:ext cx="0" cy="0"/>
          <a:chOff x="0" y="0"/>
          <a:chExt cx="0" cy="0"/>
        </a:xfrm>
      </p:grpSpPr>
      <p:sp>
        <p:nvSpPr>
          <p:cNvPr id="116" name="Google Shape;116;p82"/>
          <p:cNvSpPr/>
          <p:nvPr>
            <p:ph idx="2" type="pic"/>
          </p:nvPr>
        </p:nvSpPr>
        <p:spPr>
          <a:xfrm>
            <a:off x="6098583" y="846666"/>
            <a:ext cx="6095005" cy="601133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17" name="Google Shape;117;p82"/>
          <p:cNvSpPr/>
          <p:nvPr>
            <p:ph idx="3" type="pic"/>
          </p:nvPr>
        </p:nvSpPr>
        <p:spPr>
          <a:xfrm>
            <a:off x="1510301" y="5486400"/>
            <a:ext cx="2547991" cy="65151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1440">
          <p15:clr>
            <a:srgbClr val="FBAE40"/>
          </p15:clr>
        </p15:guide>
        <p15:guide id="2" pos="16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18" name="Shape 118"/>
        <p:cNvGrpSpPr/>
        <p:nvPr/>
      </p:nvGrpSpPr>
      <p:grpSpPr>
        <a:xfrm>
          <a:off x="0" y="0"/>
          <a:ext cx="0" cy="0"/>
          <a:chOff x="0" y="0"/>
          <a:chExt cx="0" cy="0"/>
        </a:xfrm>
      </p:grpSpPr>
      <p:sp>
        <p:nvSpPr>
          <p:cNvPr id="119" name="Google Shape;119;p83"/>
          <p:cNvSpPr/>
          <p:nvPr>
            <p:ph idx="2" type="pic"/>
          </p:nvPr>
        </p:nvSpPr>
        <p:spPr>
          <a:xfrm>
            <a:off x="1524000" y="846667"/>
            <a:ext cx="10669589" cy="37084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20" name="Google Shape;120;p83"/>
          <p:cNvSpPr/>
          <p:nvPr>
            <p:ph idx="3" type="pic"/>
          </p:nvPr>
        </p:nvSpPr>
        <p:spPr>
          <a:xfrm>
            <a:off x="8144933" y="6858001"/>
            <a:ext cx="4048655" cy="51435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Custom Layout">
  <p:cSld name="27_Custom Layout">
    <p:spTree>
      <p:nvGrpSpPr>
        <p:cNvPr id="121" name="Shape 121"/>
        <p:cNvGrpSpPr/>
        <p:nvPr/>
      </p:nvGrpSpPr>
      <p:grpSpPr>
        <a:xfrm>
          <a:off x="0" y="0"/>
          <a:ext cx="0" cy="0"/>
          <a:chOff x="0" y="0"/>
          <a:chExt cx="0" cy="0"/>
        </a:xfrm>
      </p:grpSpPr>
      <p:sp>
        <p:nvSpPr>
          <p:cNvPr id="122" name="Google Shape;122;p84"/>
          <p:cNvSpPr/>
          <p:nvPr>
            <p:ph idx="2" type="pic"/>
          </p:nvPr>
        </p:nvSpPr>
        <p:spPr>
          <a:xfrm>
            <a:off x="1524000" y="846667"/>
            <a:ext cx="10669589" cy="37084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23" name="Google Shape;123;p84"/>
          <p:cNvSpPr/>
          <p:nvPr>
            <p:ph idx="3" type="pic"/>
          </p:nvPr>
        </p:nvSpPr>
        <p:spPr>
          <a:xfrm>
            <a:off x="14630400" y="846666"/>
            <a:ext cx="3676650" cy="1115483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Blank">
  <p:cSld name="33_Blank">
    <p:spTree>
      <p:nvGrpSpPr>
        <p:cNvPr id="124" name="Shape 124"/>
        <p:cNvGrpSpPr/>
        <p:nvPr/>
      </p:nvGrpSpPr>
      <p:grpSpPr>
        <a:xfrm>
          <a:off x="0" y="0"/>
          <a:ext cx="0" cy="0"/>
          <a:chOff x="0" y="0"/>
          <a:chExt cx="0" cy="0"/>
        </a:xfrm>
      </p:grpSpPr>
      <p:sp>
        <p:nvSpPr>
          <p:cNvPr id="125" name="Google Shape;125;p85"/>
          <p:cNvSpPr/>
          <p:nvPr>
            <p:ph idx="2" type="pic"/>
          </p:nvPr>
        </p:nvSpPr>
        <p:spPr>
          <a:xfrm>
            <a:off x="16291248" y="2743200"/>
            <a:ext cx="6570339" cy="41338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26" name="Google Shape;126;p85"/>
          <p:cNvSpPr/>
          <p:nvPr>
            <p:ph idx="3" type="pic"/>
          </p:nvPr>
        </p:nvSpPr>
        <p:spPr>
          <a:xfrm>
            <a:off x="9759820" y="1530221"/>
            <a:ext cx="4870580" cy="395618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27" name="Google Shape;127;p85"/>
          <p:cNvSpPr/>
          <p:nvPr>
            <p:ph idx="4" type="pic"/>
          </p:nvPr>
        </p:nvSpPr>
        <p:spPr>
          <a:xfrm>
            <a:off x="17075020" y="8714791"/>
            <a:ext cx="6570339" cy="41338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28" name="Google Shape;128;p85"/>
          <p:cNvSpPr/>
          <p:nvPr>
            <p:ph idx="5" type="pic"/>
          </p:nvPr>
        </p:nvSpPr>
        <p:spPr>
          <a:xfrm>
            <a:off x="10543591" y="7501812"/>
            <a:ext cx="4870580" cy="395618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Blank">
  <p:cSld name="23_Blank">
    <p:spTree>
      <p:nvGrpSpPr>
        <p:cNvPr id="129" name="Shape 129"/>
        <p:cNvGrpSpPr/>
        <p:nvPr/>
      </p:nvGrpSpPr>
      <p:grpSpPr>
        <a:xfrm>
          <a:off x="0" y="0"/>
          <a:ext cx="0" cy="0"/>
          <a:chOff x="0" y="0"/>
          <a:chExt cx="0" cy="0"/>
        </a:xfrm>
      </p:grpSpPr>
      <p:sp>
        <p:nvSpPr>
          <p:cNvPr id="130" name="Google Shape;130;p86"/>
          <p:cNvSpPr/>
          <p:nvPr>
            <p:ph idx="2" type="pic"/>
          </p:nvPr>
        </p:nvSpPr>
        <p:spPr>
          <a:xfrm>
            <a:off x="0" y="818146"/>
            <a:ext cx="6087979" cy="741145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31" name="Google Shape;131;p86"/>
          <p:cNvSpPr/>
          <p:nvPr>
            <p:ph idx="3" type="pic"/>
          </p:nvPr>
        </p:nvSpPr>
        <p:spPr>
          <a:xfrm>
            <a:off x="794084" y="9144000"/>
            <a:ext cx="7291137" cy="4572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32" name="Google Shape;132;p86"/>
          <p:cNvSpPr/>
          <p:nvPr>
            <p:ph idx="4" type="pic"/>
          </p:nvPr>
        </p:nvSpPr>
        <p:spPr>
          <a:xfrm>
            <a:off x="9769642" y="6857999"/>
            <a:ext cx="8566484" cy="413886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33" name="Google Shape;133;p86"/>
          <p:cNvSpPr/>
          <p:nvPr>
            <p:ph idx="5" type="pic"/>
          </p:nvPr>
        </p:nvSpPr>
        <p:spPr>
          <a:xfrm>
            <a:off x="12193588" y="818146"/>
            <a:ext cx="7321633" cy="466825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34" name="Google Shape;134;p86"/>
          <p:cNvSpPr/>
          <p:nvPr>
            <p:ph idx="6" type="pic"/>
          </p:nvPr>
        </p:nvSpPr>
        <p:spPr>
          <a:xfrm>
            <a:off x="19515220" y="6858000"/>
            <a:ext cx="4871954" cy="601579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Blank">
  <p:cSld name="24_Blank">
    <p:spTree>
      <p:nvGrpSpPr>
        <p:cNvPr id="135" name="Shape 135"/>
        <p:cNvGrpSpPr/>
        <p:nvPr/>
      </p:nvGrpSpPr>
      <p:grpSpPr>
        <a:xfrm>
          <a:off x="0" y="0"/>
          <a:ext cx="0" cy="0"/>
          <a:chOff x="0" y="0"/>
          <a:chExt cx="0" cy="0"/>
        </a:xfrm>
      </p:grpSpPr>
      <p:sp>
        <p:nvSpPr>
          <p:cNvPr id="136" name="Google Shape;136;p87"/>
          <p:cNvSpPr/>
          <p:nvPr>
            <p:ph idx="2" type="pic"/>
          </p:nvPr>
        </p:nvSpPr>
        <p:spPr>
          <a:xfrm>
            <a:off x="0" y="5486399"/>
            <a:ext cx="6087979" cy="822960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37" name="Google Shape;137;p87"/>
          <p:cNvSpPr/>
          <p:nvPr>
            <p:ph idx="3" type="pic"/>
          </p:nvPr>
        </p:nvSpPr>
        <p:spPr>
          <a:xfrm>
            <a:off x="0" y="0"/>
            <a:ext cx="8181474" cy="4572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38" name="Google Shape;138;p87"/>
          <p:cNvSpPr/>
          <p:nvPr>
            <p:ph idx="4" type="pic"/>
          </p:nvPr>
        </p:nvSpPr>
        <p:spPr>
          <a:xfrm>
            <a:off x="8181474" y="6858000"/>
            <a:ext cx="8037094" cy="51435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39" name="Google Shape;139;p87"/>
          <p:cNvSpPr/>
          <p:nvPr>
            <p:ph idx="5" type="pic"/>
          </p:nvPr>
        </p:nvSpPr>
        <p:spPr>
          <a:xfrm>
            <a:off x="9769643" y="818146"/>
            <a:ext cx="8532872" cy="4668253"/>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40" name="Google Shape;140;p87"/>
          <p:cNvSpPr/>
          <p:nvPr>
            <p:ph idx="6" type="pic"/>
          </p:nvPr>
        </p:nvSpPr>
        <p:spPr>
          <a:xfrm>
            <a:off x="18302516" y="6858000"/>
            <a:ext cx="5327505" cy="6858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Blank">
  <p:cSld name="25_Blank">
    <p:spTree>
      <p:nvGrpSpPr>
        <p:cNvPr id="141" name="Shape 141"/>
        <p:cNvGrpSpPr/>
        <p:nvPr/>
      </p:nvGrpSpPr>
      <p:grpSpPr>
        <a:xfrm>
          <a:off x="0" y="0"/>
          <a:ext cx="0" cy="0"/>
          <a:chOff x="0" y="0"/>
          <a:chExt cx="0" cy="0"/>
        </a:xfrm>
      </p:grpSpPr>
      <p:sp>
        <p:nvSpPr>
          <p:cNvPr id="142" name="Google Shape;142;p88"/>
          <p:cNvSpPr/>
          <p:nvPr>
            <p:ph idx="2" type="pic"/>
          </p:nvPr>
        </p:nvSpPr>
        <p:spPr>
          <a:xfrm>
            <a:off x="721895" y="6858000"/>
            <a:ext cx="5366084" cy="5991726"/>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43" name="Google Shape;143;p88"/>
          <p:cNvSpPr/>
          <p:nvPr>
            <p:ph idx="3" type="pic"/>
          </p:nvPr>
        </p:nvSpPr>
        <p:spPr>
          <a:xfrm>
            <a:off x="721894" y="818146"/>
            <a:ext cx="7459580" cy="375385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44" name="Google Shape;144;p88"/>
          <p:cNvSpPr/>
          <p:nvPr>
            <p:ph idx="4" type="pic"/>
          </p:nvPr>
        </p:nvSpPr>
        <p:spPr>
          <a:xfrm>
            <a:off x="8061951" y="9095872"/>
            <a:ext cx="7459580" cy="375385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45" name="Google Shape;145;p88"/>
          <p:cNvSpPr/>
          <p:nvPr>
            <p:ph idx="5" type="pic"/>
          </p:nvPr>
        </p:nvSpPr>
        <p:spPr>
          <a:xfrm>
            <a:off x="10155447" y="866274"/>
            <a:ext cx="5366084" cy="5991726"/>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46" name="Google Shape;146;p88"/>
          <p:cNvSpPr/>
          <p:nvPr>
            <p:ph idx="6" type="pic"/>
          </p:nvPr>
        </p:nvSpPr>
        <p:spPr>
          <a:xfrm>
            <a:off x="17495503" y="866274"/>
            <a:ext cx="6891672" cy="375385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47" name="Google Shape;147;p88"/>
          <p:cNvSpPr/>
          <p:nvPr>
            <p:ph idx="7" type="pic"/>
          </p:nvPr>
        </p:nvSpPr>
        <p:spPr>
          <a:xfrm>
            <a:off x="17495503" y="6858000"/>
            <a:ext cx="5366084" cy="5991726"/>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Custom Layout">
  <p:cSld name="24_Custom Layout">
    <p:spTree>
      <p:nvGrpSpPr>
        <p:cNvPr id="148" name="Shape 148"/>
        <p:cNvGrpSpPr/>
        <p:nvPr/>
      </p:nvGrpSpPr>
      <p:grpSpPr>
        <a:xfrm>
          <a:off x="0" y="0"/>
          <a:ext cx="0" cy="0"/>
          <a:chOff x="0" y="0"/>
          <a:chExt cx="0" cy="0"/>
        </a:xfrm>
      </p:grpSpPr>
      <p:sp>
        <p:nvSpPr>
          <p:cNvPr id="149" name="Google Shape;149;p89"/>
          <p:cNvSpPr/>
          <p:nvPr>
            <p:ph idx="2" type="pic"/>
          </p:nvPr>
        </p:nvSpPr>
        <p:spPr>
          <a:xfrm>
            <a:off x="2446317" y="153725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50" name="Google Shape;150;p89"/>
          <p:cNvSpPr/>
          <p:nvPr>
            <p:ph idx="3" type="pic"/>
          </p:nvPr>
        </p:nvSpPr>
        <p:spPr>
          <a:xfrm>
            <a:off x="8543904" y="241355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51" name="Google Shape;151;p89"/>
          <p:cNvSpPr/>
          <p:nvPr>
            <p:ph idx="4" type="pic"/>
          </p:nvPr>
        </p:nvSpPr>
        <p:spPr>
          <a:xfrm>
            <a:off x="20737491" y="530915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Custom Layout">
  <p:cSld name="25_Custom Layout">
    <p:spTree>
      <p:nvGrpSpPr>
        <p:cNvPr id="152" name="Shape 152"/>
        <p:cNvGrpSpPr/>
        <p:nvPr/>
      </p:nvGrpSpPr>
      <p:grpSpPr>
        <a:xfrm>
          <a:off x="0" y="0"/>
          <a:ext cx="0" cy="0"/>
          <a:chOff x="0" y="0"/>
          <a:chExt cx="0" cy="0"/>
        </a:xfrm>
      </p:grpSpPr>
      <p:sp>
        <p:nvSpPr>
          <p:cNvPr id="153" name="Google Shape;153;p90"/>
          <p:cNvSpPr/>
          <p:nvPr>
            <p:ph idx="2" type="pic"/>
          </p:nvPr>
        </p:nvSpPr>
        <p:spPr>
          <a:xfrm>
            <a:off x="2446317" y="153725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54" name="Google Shape;154;p90"/>
          <p:cNvSpPr/>
          <p:nvPr>
            <p:ph idx="3" type="pic"/>
          </p:nvPr>
        </p:nvSpPr>
        <p:spPr>
          <a:xfrm>
            <a:off x="14641491" y="529010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55" name="Google Shape;155;p90"/>
          <p:cNvSpPr/>
          <p:nvPr>
            <p:ph idx="4" type="pic"/>
          </p:nvPr>
        </p:nvSpPr>
        <p:spPr>
          <a:xfrm>
            <a:off x="20739078" y="851452"/>
            <a:ext cx="3649684" cy="669234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Custom Layout">
  <p:cSld name="15_Custom Layout">
    <p:spTree>
      <p:nvGrpSpPr>
        <p:cNvPr id="156" name="Shape 156"/>
        <p:cNvGrpSpPr/>
        <p:nvPr/>
      </p:nvGrpSpPr>
      <p:grpSpPr>
        <a:xfrm>
          <a:off x="0" y="0"/>
          <a:ext cx="0" cy="0"/>
          <a:chOff x="0" y="0"/>
          <a:chExt cx="0" cy="0"/>
        </a:xfrm>
      </p:grpSpPr>
      <p:pic>
        <p:nvPicPr>
          <p:cNvPr id="157" name="Google Shape;157;p91"/>
          <p:cNvPicPr preferRelativeResize="0"/>
          <p:nvPr/>
        </p:nvPicPr>
        <p:blipFill rotWithShape="1">
          <a:blip r:embed="rId2">
            <a:alphaModFix/>
          </a:blip>
          <a:srcRect b="0" l="0" r="0" t="0"/>
          <a:stretch/>
        </p:blipFill>
        <p:spPr>
          <a:xfrm>
            <a:off x="1976542" y="-2935088"/>
            <a:ext cx="7818339" cy="10634518"/>
          </a:xfrm>
          <a:prstGeom prst="rect">
            <a:avLst/>
          </a:prstGeom>
          <a:noFill/>
          <a:ln>
            <a:noFill/>
          </a:ln>
        </p:spPr>
      </p:pic>
      <p:sp>
        <p:nvSpPr>
          <p:cNvPr id="158" name="Google Shape;158;p91"/>
          <p:cNvSpPr/>
          <p:nvPr>
            <p:ph idx="2" type="pic"/>
          </p:nvPr>
        </p:nvSpPr>
        <p:spPr>
          <a:xfrm>
            <a:off x="2810973" y="-2093063"/>
            <a:ext cx="6119812" cy="8208317"/>
          </a:xfrm>
          <a:prstGeom prst="rect">
            <a:avLst/>
          </a:prstGeom>
          <a:solidFill>
            <a:srgbClr val="A7BFCA"/>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pic>
        <p:nvPicPr>
          <p:cNvPr id="159" name="Google Shape;159;p91"/>
          <p:cNvPicPr preferRelativeResize="0"/>
          <p:nvPr/>
        </p:nvPicPr>
        <p:blipFill rotWithShape="1">
          <a:blip r:embed="rId2">
            <a:alphaModFix/>
          </a:blip>
          <a:srcRect b="0" l="0" r="0" t="0"/>
          <a:stretch/>
        </p:blipFill>
        <p:spPr>
          <a:xfrm>
            <a:off x="14630594" y="6808658"/>
            <a:ext cx="7818339" cy="10634518"/>
          </a:xfrm>
          <a:prstGeom prst="rect">
            <a:avLst/>
          </a:prstGeom>
          <a:noFill/>
          <a:ln>
            <a:noFill/>
          </a:ln>
        </p:spPr>
      </p:pic>
      <p:sp>
        <p:nvSpPr>
          <p:cNvPr id="160" name="Google Shape;160;p91"/>
          <p:cNvSpPr/>
          <p:nvPr>
            <p:ph idx="3" type="pic"/>
          </p:nvPr>
        </p:nvSpPr>
        <p:spPr>
          <a:xfrm>
            <a:off x="15465025" y="7650683"/>
            <a:ext cx="6119812" cy="8208317"/>
          </a:xfrm>
          <a:prstGeom prst="rect">
            <a:avLst/>
          </a:prstGeom>
          <a:solidFill>
            <a:srgbClr val="A7BFCA"/>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pic>
        <p:nvPicPr>
          <p:cNvPr id="161" name="Google Shape;161;p91"/>
          <p:cNvPicPr preferRelativeResize="0"/>
          <p:nvPr/>
        </p:nvPicPr>
        <p:blipFill rotWithShape="1">
          <a:blip r:embed="rId2">
            <a:alphaModFix/>
          </a:blip>
          <a:srcRect b="0" l="0" r="0" t="0"/>
          <a:stretch/>
        </p:blipFill>
        <p:spPr>
          <a:xfrm>
            <a:off x="1976542" y="-2935088"/>
            <a:ext cx="7818339" cy="10634518"/>
          </a:xfrm>
          <a:prstGeom prst="rect">
            <a:avLst/>
          </a:prstGeom>
          <a:noFill/>
          <a:ln>
            <a:noFill/>
          </a:ln>
        </p:spPr>
      </p:pic>
      <p:pic>
        <p:nvPicPr>
          <p:cNvPr id="162" name="Google Shape;162;p91"/>
          <p:cNvPicPr preferRelativeResize="0"/>
          <p:nvPr/>
        </p:nvPicPr>
        <p:blipFill rotWithShape="1">
          <a:blip r:embed="rId2">
            <a:alphaModFix/>
          </a:blip>
          <a:srcRect b="0" l="0" r="0" t="0"/>
          <a:stretch/>
        </p:blipFill>
        <p:spPr>
          <a:xfrm>
            <a:off x="14630594" y="6808658"/>
            <a:ext cx="7818339" cy="1063451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Blank">
  <p:cSld name="18_Blank">
    <p:spTree>
      <p:nvGrpSpPr>
        <p:cNvPr id="21" name="Shape 21"/>
        <p:cNvGrpSpPr/>
        <p:nvPr/>
      </p:nvGrpSpPr>
      <p:grpSpPr>
        <a:xfrm>
          <a:off x="0" y="0"/>
          <a:ext cx="0" cy="0"/>
          <a:chOff x="0" y="0"/>
          <a:chExt cx="0" cy="0"/>
        </a:xfrm>
      </p:grpSpPr>
      <p:sp>
        <p:nvSpPr>
          <p:cNvPr id="22" name="Google Shape;22;p29"/>
          <p:cNvSpPr/>
          <p:nvPr>
            <p:ph idx="2" type="pic"/>
          </p:nvPr>
        </p:nvSpPr>
        <p:spPr>
          <a:xfrm flipH="1">
            <a:off x="4076699" y="0"/>
            <a:ext cx="5694317"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Blank">
  <p:cSld name="28_Blank">
    <p:spTree>
      <p:nvGrpSpPr>
        <p:cNvPr id="163" name="Shape 163"/>
        <p:cNvGrpSpPr/>
        <p:nvPr/>
      </p:nvGrpSpPr>
      <p:grpSpPr>
        <a:xfrm>
          <a:off x="0" y="0"/>
          <a:ext cx="0" cy="0"/>
          <a:chOff x="0" y="0"/>
          <a:chExt cx="0" cy="0"/>
        </a:xfrm>
      </p:grpSpPr>
      <p:grpSp>
        <p:nvGrpSpPr>
          <p:cNvPr id="164" name="Google Shape;164;p92"/>
          <p:cNvGrpSpPr/>
          <p:nvPr/>
        </p:nvGrpSpPr>
        <p:grpSpPr>
          <a:xfrm>
            <a:off x="8952364" y="2753182"/>
            <a:ext cx="3296028" cy="6769483"/>
            <a:chOff x="3739073" y="951230"/>
            <a:chExt cx="1665853" cy="3421380"/>
          </a:xfrm>
        </p:grpSpPr>
        <p:pic>
          <p:nvPicPr>
            <p:cNvPr id="165" name="Google Shape;165;p92"/>
            <p:cNvPicPr preferRelativeResize="0"/>
            <p:nvPr/>
          </p:nvPicPr>
          <p:blipFill rotWithShape="1">
            <a:blip r:embed="rId2">
              <a:alphaModFix/>
            </a:blip>
            <a:srcRect b="0" l="0" r="0" t="0"/>
            <a:stretch/>
          </p:blipFill>
          <p:spPr>
            <a:xfrm>
              <a:off x="3739073" y="951230"/>
              <a:ext cx="1665853" cy="3421380"/>
            </a:xfrm>
            <a:prstGeom prst="rect">
              <a:avLst/>
            </a:prstGeom>
            <a:noFill/>
            <a:ln>
              <a:noFill/>
            </a:ln>
          </p:spPr>
        </p:pic>
        <p:sp>
          <p:nvSpPr>
            <p:cNvPr id="166" name="Google Shape;166;p92"/>
            <p:cNvSpPr/>
            <p:nvPr/>
          </p:nvSpPr>
          <p:spPr>
            <a:xfrm>
              <a:off x="3850640" y="1361440"/>
              <a:ext cx="1442720" cy="25603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99"/>
                <a:buFont typeface="Arial"/>
                <a:buNone/>
              </a:pPr>
              <a:r>
                <a:t/>
              </a:r>
              <a:endParaRPr b="0" i="0" sz="3599" u="none" cap="none" strike="noStrike">
                <a:solidFill>
                  <a:schemeClr val="lt1"/>
                </a:solidFill>
                <a:latin typeface="Calibri"/>
                <a:ea typeface="Calibri"/>
                <a:cs typeface="Calibri"/>
                <a:sym typeface="Calibri"/>
              </a:endParaRPr>
            </a:p>
          </p:txBody>
        </p:sp>
      </p:grpSp>
      <p:sp>
        <p:nvSpPr>
          <p:cNvPr id="167" name="Google Shape;167;p92"/>
          <p:cNvSpPr/>
          <p:nvPr>
            <p:ph idx="2" type="pic"/>
          </p:nvPr>
        </p:nvSpPr>
        <p:spPr>
          <a:xfrm>
            <a:off x="9156664" y="3424623"/>
            <a:ext cx="2887428" cy="5256584"/>
          </a:xfrm>
          <a:prstGeom prst="rect">
            <a:avLst/>
          </a:prstGeom>
          <a:solidFill>
            <a:srgbClr val="CCCECC"/>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pic>
        <p:nvPicPr>
          <p:cNvPr id="168" name="Google Shape;168;p92"/>
          <p:cNvPicPr preferRelativeResize="0"/>
          <p:nvPr/>
        </p:nvPicPr>
        <p:blipFill rotWithShape="1">
          <a:blip r:embed="rId3">
            <a:alphaModFix/>
          </a:blip>
          <a:srcRect b="0" l="0" r="0" t="0"/>
          <a:stretch/>
        </p:blipFill>
        <p:spPr>
          <a:xfrm rot="5400000">
            <a:off x="-3106077" y="4033451"/>
            <a:ext cx="7818339" cy="10634518"/>
          </a:xfrm>
          <a:prstGeom prst="rect">
            <a:avLst/>
          </a:prstGeom>
          <a:noFill/>
          <a:ln>
            <a:noFill/>
          </a:ln>
        </p:spPr>
      </p:pic>
      <p:sp>
        <p:nvSpPr>
          <p:cNvPr id="169" name="Google Shape;169;p92"/>
          <p:cNvSpPr/>
          <p:nvPr>
            <p:ph idx="3" type="pic"/>
          </p:nvPr>
        </p:nvSpPr>
        <p:spPr>
          <a:xfrm>
            <a:off x="-2907784" y="6301270"/>
            <a:ext cx="8136904" cy="6120680"/>
          </a:xfrm>
          <a:prstGeom prst="rect">
            <a:avLst/>
          </a:prstGeom>
          <a:solidFill>
            <a:srgbClr val="CCCECC"/>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grpSp>
        <p:nvGrpSpPr>
          <p:cNvPr id="170" name="Google Shape;170;p92"/>
          <p:cNvGrpSpPr/>
          <p:nvPr/>
        </p:nvGrpSpPr>
        <p:grpSpPr>
          <a:xfrm>
            <a:off x="8952364" y="2753182"/>
            <a:ext cx="3296028" cy="6769483"/>
            <a:chOff x="3739073" y="951230"/>
            <a:chExt cx="1665853" cy="3421380"/>
          </a:xfrm>
        </p:grpSpPr>
        <p:pic>
          <p:nvPicPr>
            <p:cNvPr id="171" name="Google Shape;171;p92"/>
            <p:cNvPicPr preferRelativeResize="0"/>
            <p:nvPr/>
          </p:nvPicPr>
          <p:blipFill rotWithShape="1">
            <a:blip r:embed="rId2">
              <a:alphaModFix/>
            </a:blip>
            <a:srcRect b="0" l="0" r="0" t="0"/>
            <a:stretch/>
          </p:blipFill>
          <p:spPr>
            <a:xfrm>
              <a:off x="3739073" y="951230"/>
              <a:ext cx="1665853" cy="3421380"/>
            </a:xfrm>
            <a:prstGeom prst="rect">
              <a:avLst/>
            </a:prstGeom>
            <a:noFill/>
            <a:ln>
              <a:noFill/>
            </a:ln>
          </p:spPr>
        </p:pic>
        <p:sp>
          <p:nvSpPr>
            <p:cNvPr id="172" name="Google Shape;172;p92"/>
            <p:cNvSpPr/>
            <p:nvPr/>
          </p:nvSpPr>
          <p:spPr>
            <a:xfrm>
              <a:off x="3850640" y="1361440"/>
              <a:ext cx="1442720" cy="25603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99"/>
                <a:buFont typeface="Arial"/>
                <a:buNone/>
              </a:pPr>
              <a:r>
                <a:t/>
              </a:r>
              <a:endParaRPr b="0" i="0" sz="3599" u="none" cap="none" strike="noStrike">
                <a:solidFill>
                  <a:schemeClr val="lt1"/>
                </a:solidFill>
                <a:latin typeface="Calibri"/>
                <a:ea typeface="Calibri"/>
                <a:cs typeface="Calibri"/>
                <a:sym typeface="Calibri"/>
              </a:endParaRPr>
            </a:p>
          </p:txBody>
        </p:sp>
      </p:grpSp>
      <p:pic>
        <p:nvPicPr>
          <p:cNvPr id="173" name="Google Shape;173;p92"/>
          <p:cNvPicPr preferRelativeResize="0"/>
          <p:nvPr/>
        </p:nvPicPr>
        <p:blipFill rotWithShape="1">
          <a:blip r:embed="rId3">
            <a:alphaModFix/>
          </a:blip>
          <a:srcRect b="0" l="0" r="0" t="0"/>
          <a:stretch/>
        </p:blipFill>
        <p:spPr>
          <a:xfrm rot="5400000">
            <a:off x="-3106077" y="4033451"/>
            <a:ext cx="7818339" cy="10634518"/>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Custom Layout">
  <p:cSld name="20_Custom Layout">
    <p:spTree>
      <p:nvGrpSpPr>
        <p:cNvPr id="174" name="Shape 174"/>
        <p:cNvGrpSpPr/>
        <p:nvPr/>
      </p:nvGrpSpPr>
      <p:grpSpPr>
        <a:xfrm>
          <a:off x="0" y="0"/>
          <a:ext cx="0" cy="0"/>
          <a:chOff x="0" y="0"/>
          <a:chExt cx="0" cy="0"/>
        </a:xfrm>
      </p:grpSpPr>
      <p:sp>
        <p:nvSpPr>
          <p:cNvPr id="175" name="Google Shape;175;p93"/>
          <p:cNvSpPr/>
          <p:nvPr>
            <p:ph idx="2" type="pic"/>
          </p:nvPr>
        </p:nvSpPr>
        <p:spPr>
          <a:xfrm>
            <a:off x="5317174" y="439198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76" name="Google Shape;176;p93"/>
          <p:cNvSpPr/>
          <p:nvPr>
            <p:ph idx="3" type="pic"/>
          </p:nvPr>
        </p:nvSpPr>
        <p:spPr>
          <a:xfrm>
            <a:off x="10001107" y="439198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77" name="Google Shape;177;p93"/>
          <p:cNvSpPr/>
          <p:nvPr>
            <p:ph idx="4" type="pic"/>
          </p:nvPr>
        </p:nvSpPr>
        <p:spPr>
          <a:xfrm>
            <a:off x="14664256" y="439198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78" name="Google Shape;178;p93"/>
          <p:cNvSpPr/>
          <p:nvPr>
            <p:ph idx="5" type="pic"/>
          </p:nvPr>
        </p:nvSpPr>
        <p:spPr>
          <a:xfrm>
            <a:off x="5317175" y="9054129"/>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79" name="Google Shape;179;p93"/>
          <p:cNvSpPr/>
          <p:nvPr>
            <p:ph idx="6" type="pic"/>
          </p:nvPr>
        </p:nvSpPr>
        <p:spPr>
          <a:xfrm>
            <a:off x="10001107" y="9054129"/>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80" name="Google Shape;180;p93"/>
          <p:cNvSpPr/>
          <p:nvPr>
            <p:ph idx="7" type="pic"/>
          </p:nvPr>
        </p:nvSpPr>
        <p:spPr>
          <a:xfrm>
            <a:off x="14664256" y="9054128"/>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_Custom Layout">
  <p:cSld name="34_Custom Layout">
    <p:spTree>
      <p:nvGrpSpPr>
        <p:cNvPr id="181" name="Shape 181"/>
        <p:cNvGrpSpPr/>
        <p:nvPr/>
      </p:nvGrpSpPr>
      <p:grpSpPr>
        <a:xfrm>
          <a:off x="0" y="0"/>
          <a:ext cx="0" cy="0"/>
          <a:chOff x="0" y="0"/>
          <a:chExt cx="0" cy="0"/>
        </a:xfrm>
      </p:grpSpPr>
      <p:sp>
        <p:nvSpPr>
          <p:cNvPr id="182" name="Google Shape;182;p94"/>
          <p:cNvSpPr/>
          <p:nvPr>
            <p:ph idx="2" type="pic"/>
          </p:nvPr>
        </p:nvSpPr>
        <p:spPr>
          <a:xfrm>
            <a:off x="5317174" y="22003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83" name="Google Shape;183;p94"/>
          <p:cNvSpPr/>
          <p:nvPr>
            <p:ph idx="3" type="pic"/>
          </p:nvPr>
        </p:nvSpPr>
        <p:spPr>
          <a:xfrm>
            <a:off x="10001107" y="22003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84" name="Google Shape;184;p94"/>
          <p:cNvSpPr/>
          <p:nvPr>
            <p:ph idx="4" type="pic"/>
          </p:nvPr>
        </p:nvSpPr>
        <p:spPr>
          <a:xfrm>
            <a:off x="14664256" y="220032"/>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85" name="Google Shape;185;p94"/>
          <p:cNvSpPr/>
          <p:nvPr>
            <p:ph idx="5" type="pic"/>
          </p:nvPr>
        </p:nvSpPr>
        <p:spPr>
          <a:xfrm>
            <a:off x="5317175" y="4882179"/>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86" name="Google Shape;186;p94"/>
          <p:cNvSpPr/>
          <p:nvPr>
            <p:ph idx="6" type="pic"/>
          </p:nvPr>
        </p:nvSpPr>
        <p:spPr>
          <a:xfrm>
            <a:off x="10001107" y="4882179"/>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87" name="Google Shape;187;p94"/>
          <p:cNvSpPr/>
          <p:nvPr>
            <p:ph idx="7" type="pic"/>
          </p:nvPr>
        </p:nvSpPr>
        <p:spPr>
          <a:xfrm>
            <a:off x="14664256" y="4882178"/>
            <a:ext cx="4432183" cy="443327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88" name="Shape 188"/>
        <p:cNvGrpSpPr/>
        <p:nvPr/>
      </p:nvGrpSpPr>
      <p:grpSpPr>
        <a:xfrm>
          <a:off x="0" y="0"/>
          <a:ext cx="0" cy="0"/>
          <a:chOff x="0" y="0"/>
          <a:chExt cx="0" cy="0"/>
        </a:xfrm>
      </p:grpSpPr>
      <p:sp>
        <p:nvSpPr>
          <p:cNvPr id="189" name="Google Shape;189;p95"/>
          <p:cNvSpPr/>
          <p:nvPr>
            <p:ph idx="2" type="pic"/>
          </p:nvPr>
        </p:nvSpPr>
        <p:spPr>
          <a:xfrm>
            <a:off x="6849224" y="8522312"/>
            <a:ext cx="10780658" cy="4016773"/>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90" name="Google Shape;190;p95"/>
          <p:cNvSpPr/>
          <p:nvPr>
            <p:ph idx="3" type="pic"/>
          </p:nvPr>
        </p:nvSpPr>
        <p:spPr>
          <a:xfrm>
            <a:off x="6849225" y="1176950"/>
            <a:ext cx="10780658" cy="6934780"/>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91" name="Google Shape;191;p95"/>
          <p:cNvSpPr/>
          <p:nvPr>
            <p:ph idx="4" type="pic"/>
          </p:nvPr>
        </p:nvSpPr>
        <p:spPr>
          <a:xfrm>
            <a:off x="18009048" y="5604270"/>
            <a:ext cx="5223273" cy="6934798"/>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92" name="Google Shape;192;p95"/>
          <p:cNvSpPr/>
          <p:nvPr>
            <p:ph idx="5" type="pic"/>
          </p:nvPr>
        </p:nvSpPr>
        <p:spPr>
          <a:xfrm>
            <a:off x="18009048" y="1176926"/>
            <a:ext cx="5223273" cy="4016773"/>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93" name="Shape 193"/>
        <p:cNvGrpSpPr/>
        <p:nvPr/>
      </p:nvGrpSpPr>
      <p:grpSpPr>
        <a:xfrm>
          <a:off x="0" y="0"/>
          <a:ext cx="0" cy="0"/>
          <a:chOff x="0" y="0"/>
          <a:chExt cx="0" cy="0"/>
        </a:xfrm>
      </p:grpSpPr>
      <p:sp>
        <p:nvSpPr>
          <p:cNvPr id="194" name="Google Shape;194;p96"/>
          <p:cNvSpPr/>
          <p:nvPr>
            <p:ph idx="2" type="pic"/>
          </p:nvPr>
        </p:nvSpPr>
        <p:spPr>
          <a:xfrm>
            <a:off x="6753966" y="1176950"/>
            <a:ext cx="5223273" cy="11362118"/>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95" name="Google Shape;195;p96"/>
          <p:cNvSpPr/>
          <p:nvPr>
            <p:ph idx="3" type="pic"/>
          </p:nvPr>
        </p:nvSpPr>
        <p:spPr>
          <a:xfrm>
            <a:off x="12356406" y="1176950"/>
            <a:ext cx="5223273" cy="6934780"/>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96" name="Google Shape;196;p96"/>
          <p:cNvSpPr/>
          <p:nvPr>
            <p:ph idx="4" type="pic"/>
          </p:nvPr>
        </p:nvSpPr>
        <p:spPr>
          <a:xfrm>
            <a:off x="12356406" y="8522312"/>
            <a:ext cx="5223273" cy="4016773"/>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197" name="Google Shape;197;p96"/>
          <p:cNvSpPr/>
          <p:nvPr>
            <p:ph idx="5" type="pic"/>
          </p:nvPr>
        </p:nvSpPr>
        <p:spPr>
          <a:xfrm>
            <a:off x="17913791" y="1176950"/>
            <a:ext cx="5223273" cy="11362118"/>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198" name="Shape 198"/>
        <p:cNvGrpSpPr/>
        <p:nvPr/>
      </p:nvGrpSpPr>
      <p:grpSpPr>
        <a:xfrm>
          <a:off x="0" y="0"/>
          <a:ext cx="0" cy="0"/>
          <a:chOff x="0" y="0"/>
          <a:chExt cx="0" cy="0"/>
        </a:xfrm>
      </p:grpSpPr>
      <p:sp>
        <p:nvSpPr>
          <p:cNvPr id="199" name="Google Shape;199;p97"/>
          <p:cNvSpPr/>
          <p:nvPr>
            <p:ph idx="2" type="pic"/>
          </p:nvPr>
        </p:nvSpPr>
        <p:spPr>
          <a:xfrm>
            <a:off x="18182152" y="7938120"/>
            <a:ext cx="6201847" cy="5777880"/>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00" name="Google Shape;200;p97"/>
          <p:cNvSpPr/>
          <p:nvPr>
            <p:ph idx="3" type="pic"/>
          </p:nvPr>
        </p:nvSpPr>
        <p:spPr>
          <a:xfrm>
            <a:off x="12142640" y="2177480"/>
            <a:ext cx="6071320" cy="11538520"/>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01" name="Google Shape;201;p97"/>
          <p:cNvSpPr/>
          <p:nvPr>
            <p:ph idx="4" type="pic"/>
          </p:nvPr>
        </p:nvSpPr>
        <p:spPr>
          <a:xfrm>
            <a:off x="-69051" y="7955690"/>
            <a:ext cx="12211691" cy="5768338"/>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02" name="Google Shape;202;p97"/>
          <p:cNvSpPr/>
          <p:nvPr>
            <p:ph idx="5" type="pic"/>
          </p:nvPr>
        </p:nvSpPr>
        <p:spPr>
          <a:xfrm>
            <a:off x="18213959" y="2177810"/>
            <a:ext cx="6201847" cy="5777880"/>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03" name="Google Shape;203;p97"/>
          <p:cNvSpPr/>
          <p:nvPr>
            <p:ph idx="6" type="pic"/>
          </p:nvPr>
        </p:nvSpPr>
        <p:spPr>
          <a:xfrm>
            <a:off x="0" y="2187352"/>
            <a:ext cx="6227962" cy="5768338"/>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3_Custom Layout">
  <p:cSld name="113_Custom Layout">
    <p:spTree>
      <p:nvGrpSpPr>
        <p:cNvPr id="204" name="Shape 204"/>
        <p:cNvGrpSpPr/>
        <p:nvPr/>
      </p:nvGrpSpPr>
      <p:grpSpPr>
        <a:xfrm>
          <a:off x="0" y="0"/>
          <a:ext cx="0" cy="0"/>
          <a:chOff x="0" y="0"/>
          <a:chExt cx="0" cy="0"/>
        </a:xfrm>
      </p:grpSpPr>
      <p:sp>
        <p:nvSpPr>
          <p:cNvPr id="205" name="Google Shape;205;p98"/>
          <p:cNvSpPr txBox="1"/>
          <p:nvPr>
            <p:ph idx="12" type="sldNum"/>
          </p:nvPr>
        </p:nvSpPr>
        <p:spPr>
          <a:xfrm>
            <a:off x="20756758" y="737321"/>
            <a:ext cx="2743557" cy="365125"/>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1pPr>
            <a:lvl2pPr indent="0" lvl="1"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2pPr>
            <a:lvl3pPr indent="0" lvl="2"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3pPr>
            <a:lvl4pPr indent="0" lvl="3"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4pPr>
            <a:lvl5pPr indent="0" lvl="4"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5pPr>
            <a:lvl6pPr indent="0" lvl="5"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6pPr>
            <a:lvl7pPr indent="0" lvl="6"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7pPr>
            <a:lvl8pPr indent="0" lvl="7"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8pPr>
            <a:lvl9pPr indent="0" lvl="8" marL="0" marR="0" rtl="0" algn="l">
              <a:lnSpc>
                <a:spcPct val="100000"/>
              </a:lnSpc>
              <a:spcBef>
                <a:spcPts val="0"/>
              </a:spcBef>
              <a:spcAft>
                <a:spcPts val="0"/>
              </a:spcAft>
              <a:buClr>
                <a:srgbClr val="000000"/>
              </a:buClr>
              <a:buSzPts val="3599"/>
              <a:buFont typeface="Arial"/>
              <a:buNone/>
              <a:defRPr b="0" i="0" sz="3599"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r>
              <a:rPr lang="en-US"/>
              <a:t> </a:t>
            </a:r>
            <a:fld id="{00000000-1234-1234-1234-123412341234}" type="slidenum">
              <a:rPr lang="en-US"/>
              <a:t>‹#›</a:t>
            </a:fld>
            <a:endParaRPr/>
          </a:p>
        </p:txBody>
      </p:sp>
      <p:sp>
        <p:nvSpPr>
          <p:cNvPr id="206" name="Google Shape;206;p98"/>
          <p:cNvSpPr/>
          <p:nvPr>
            <p:ph idx="2" type="pic"/>
          </p:nvPr>
        </p:nvSpPr>
        <p:spPr>
          <a:xfrm>
            <a:off x="0" y="-9631"/>
            <a:ext cx="8047768" cy="5211448"/>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07" name="Google Shape;207;p98"/>
          <p:cNvSpPr/>
          <p:nvPr>
            <p:ph idx="3" type="pic"/>
          </p:nvPr>
        </p:nvSpPr>
        <p:spPr>
          <a:xfrm>
            <a:off x="8047767" y="-9631"/>
            <a:ext cx="8305969" cy="13725632"/>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08" name="Google Shape;208;p98"/>
          <p:cNvSpPr/>
          <p:nvPr>
            <p:ph idx="4" type="pic"/>
          </p:nvPr>
        </p:nvSpPr>
        <p:spPr>
          <a:xfrm>
            <a:off x="14329" y="5201818"/>
            <a:ext cx="8033439" cy="8514183"/>
          </a:xfrm>
          <a:prstGeom prst="rect">
            <a:avLst/>
          </a:prstGeom>
          <a:solidFill>
            <a:srgbClr val="2D424B"/>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09" name="Google Shape;209;p98"/>
          <p:cNvSpPr/>
          <p:nvPr>
            <p:ph idx="5" type="pic"/>
          </p:nvPr>
        </p:nvSpPr>
        <p:spPr>
          <a:xfrm>
            <a:off x="16339406" y="1"/>
            <a:ext cx="8047768" cy="8514183"/>
          </a:xfrm>
          <a:prstGeom prst="rect">
            <a:avLst/>
          </a:prstGeom>
          <a:solidFill>
            <a:srgbClr val="2D424B"/>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10" name="Google Shape;210;p98"/>
          <p:cNvSpPr/>
          <p:nvPr>
            <p:ph idx="6" type="pic"/>
          </p:nvPr>
        </p:nvSpPr>
        <p:spPr>
          <a:xfrm>
            <a:off x="16339406" y="8514183"/>
            <a:ext cx="8047768" cy="5211448"/>
          </a:xfrm>
          <a:prstGeom prst="rect">
            <a:avLst/>
          </a:prstGeom>
          <a:solidFill>
            <a:schemeClr val="accent5"/>
          </a:solidFill>
          <a:ln>
            <a:noFill/>
          </a:ln>
        </p:spPr>
        <p:txBody>
          <a:bodyPr anchorCtr="0" anchor="t" bIns="45700" lIns="91425" spcFirstLastPara="1" rIns="91425" wrap="square" tIns="45700">
            <a:normAutofit/>
          </a:bodyPr>
          <a:lstStyle>
            <a:lvl1pPr lvl="0" marR="0" rtl="0" algn="l">
              <a:lnSpc>
                <a:spcPct val="90000"/>
              </a:lnSpc>
              <a:spcBef>
                <a:spcPts val="2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Custom Layout">
  <p:cSld name="40_Custom Layout">
    <p:spTree>
      <p:nvGrpSpPr>
        <p:cNvPr id="211" name="Shape 211"/>
        <p:cNvGrpSpPr/>
        <p:nvPr/>
      </p:nvGrpSpPr>
      <p:grpSpPr>
        <a:xfrm>
          <a:off x="0" y="0"/>
          <a:ext cx="0" cy="0"/>
          <a:chOff x="0" y="0"/>
          <a:chExt cx="0" cy="0"/>
        </a:xfrm>
      </p:grpSpPr>
      <p:sp>
        <p:nvSpPr>
          <p:cNvPr id="212" name="Google Shape;212;p99"/>
          <p:cNvSpPr/>
          <p:nvPr>
            <p:ph idx="2" type="pic"/>
          </p:nvPr>
        </p:nvSpPr>
        <p:spPr>
          <a:xfrm>
            <a:off x="1246947" y="1176950"/>
            <a:ext cx="5223953" cy="11362118"/>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13" name="Google Shape;213;p99"/>
          <p:cNvSpPr/>
          <p:nvPr>
            <p:ph idx="3" type="pic"/>
          </p:nvPr>
        </p:nvSpPr>
        <p:spPr>
          <a:xfrm>
            <a:off x="6850116" y="8522313"/>
            <a:ext cx="10782062" cy="4016773"/>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14" name="Google Shape;214;p99"/>
          <p:cNvSpPr/>
          <p:nvPr>
            <p:ph idx="4" type="pic"/>
          </p:nvPr>
        </p:nvSpPr>
        <p:spPr>
          <a:xfrm>
            <a:off x="6850117" y="1176950"/>
            <a:ext cx="10782062" cy="6934780"/>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15" name="Google Shape;215;p99"/>
          <p:cNvSpPr/>
          <p:nvPr>
            <p:ph idx="5" type="pic"/>
          </p:nvPr>
        </p:nvSpPr>
        <p:spPr>
          <a:xfrm>
            <a:off x="18011394" y="5604270"/>
            <a:ext cx="5223953" cy="6934798"/>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16" name="Google Shape;216;p99"/>
          <p:cNvSpPr/>
          <p:nvPr>
            <p:ph idx="6" type="pic"/>
          </p:nvPr>
        </p:nvSpPr>
        <p:spPr>
          <a:xfrm>
            <a:off x="18011394" y="1176927"/>
            <a:ext cx="5223953" cy="4016773"/>
          </a:xfrm>
          <a:prstGeom prst="rect">
            <a:avLst/>
          </a:prstGeom>
          <a:solidFill>
            <a:schemeClr val="accent5"/>
          </a:solidFill>
          <a:ln>
            <a:noFill/>
          </a:ln>
        </p:spPr>
        <p:txBody>
          <a:bodyPr anchorCtr="0" anchor="ctr" bIns="45700" lIns="91425" spcFirstLastPara="1" rIns="91425" wrap="square" tIns="45700">
            <a:normAutofit/>
          </a:bodyPr>
          <a:lstStyle>
            <a:lvl1pPr lvl="0" marR="0" rtl="0" algn="ctr">
              <a:lnSpc>
                <a:spcPct val="90000"/>
              </a:lnSpc>
              <a:spcBef>
                <a:spcPts val="2000"/>
              </a:spcBef>
              <a:spcAft>
                <a:spcPts val="0"/>
              </a:spcAft>
              <a:buClr>
                <a:schemeClr val="lt1"/>
              </a:buClr>
              <a:buSzPts val="4400"/>
              <a:buFont typeface="Arial"/>
              <a:buNone/>
              <a:defRPr b="0" i="0" sz="4400" u="none" cap="none" strike="noStrike">
                <a:solidFill>
                  <a:schemeClr val="lt1"/>
                </a:solidFill>
                <a:latin typeface="Montserrat"/>
                <a:ea typeface="Montserrat"/>
                <a:cs typeface="Montserrat"/>
                <a:sym typeface="Montserrat"/>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Blank">
  <p:cSld name="36_Blank">
    <p:spTree>
      <p:nvGrpSpPr>
        <p:cNvPr id="217" name="Shape 217"/>
        <p:cNvGrpSpPr/>
        <p:nvPr/>
      </p:nvGrpSpPr>
      <p:grpSpPr>
        <a:xfrm>
          <a:off x="0" y="0"/>
          <a:ext cx="0" cy="0"/>
          <a:chOff x="0" y="0"/>
          <a:chExt cx="0" cy="0"/>
        </a:xfrm>
      </p:grpSpPr>
      <p:sp>
        <p:nvSpPr>
          <p:cNvPr id="218" name="Google Shape;218;p100"/>
          <p:cNvSpPr/>
          <p:nvPr>
            <p:ph idx="2" type="pic"/>
          </p:nvPr>
        </p:nvSpPr>
        <p:spPr>
          <a:xfrm>
            <a:off x="0" y="0"/>
            <a:ext cx="24387174"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4320">
          <p15:clr>
            <a:srgbClr val="FBAE40"/>
          </p15:clr>
        </p15:guide>
        <p15:guide id="2" pos="7681">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Blank">
  <p:cSld name="37_Blank">
    <p:spTree>
      <p:nvGrpSpPr>
        <p:cNvPr id="219" name="Shape 219"/>
        <p:cNvGrpSpPr/>
        <p:nvPr/>
      </p:nvGrpSpPr>
      <p:grpSpPr>
        <a:xfrm>
          <a:off x="0" y="0"/>
          <a:ext cx="0" cy="0"/>
          <a:chOff x="0" y="0"/>
          <a:chExt cx="0" cy="0"/>
        </a:xfrm>
      </p:grpSpPr>
      <p:sp>
        <p:nvSpPr>
          <p:cNvPr id="220" name="Google Shape;220;p101"/>
          <p:cNvSpPr/>
          <p:nvPr>
            <p:ph idx="2" type="pic"/>
          </p:nvPr>
        </p:nvSpPr>
        <p:spPr>
          <a:xfrm>
            <a:off x="723015" y="716581"/>
            <a:ext cx="22945059" cy="1230158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Blank">
  <p:cSld name="31_Blank">
    <p:spTree>
      <p:nvGrpSpPr>
        <p:cNvPr id="23" name="Shape 23"/>
        <p:cNvGrpSpPr/>
        <p:nvPr/>
      </p:nvGrpSpPr>
      <p:grpSpPr>
        <a:xfrm>
          <a:off x="0" y="0"/>
          <a:ext cx="0" cy="0"/>
          <a:chOff x="0" y="0"/>
          <a:chExt cx="0" cy="0"/>
        </a:xfrm>
      </p:grpSpPr>
      <p:sp>
        <p:nvSpPr>
          <p:cNvPr id="24" name="Google Shape;24;p30"/>
          <p:cNvSpPr/>
          <p:nvPr>
            <p:ph idx="2" type="pic"/>
          </p:nvPr>
        </p:nvSpPr>
        <p:spPr>
          <a:xfrm>
            <a:off x="0" y="0"/>
            <a:ext cx="12193588"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5" name="Google Shape;25;p30"/>
          <p:cNvSpPr/>
          <p:nvPr>
            <p:ph idx="3" type="pic"/>
          </p:nvPr>
        </p:nvSpPr>
        <p:spPr>
          <a:xfrm>
            <a:off x="18312064" y="12030"/>
            <a:ext cx="6075112" cy="6845969"/>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Blank">
  <p:cSld name="38_Blank">
    <p:spTree>
      <p:nvGrpSpPr>
        <p:cNvPr id="221" name="Shape 221"/>
        <p:cNvGrpSpPr/>
        <p:nvPr/>
      </p:nvGrpSpPr>
      <p:grpSpPr>
        <a:xfrm>
          <a:off x="0" y="0"/>
          <a:ext cx="0" cy="0"/>
          <a:chOff x="0" y="0"/>
          <a:chExt cx="0" cy="0"/>
        </a:xfrm>
      </p:grpSpPr>
      <p:sp>
        <p:nvSpPr>
          <p:cNvPr id="222" name="Google Shape;222;p102"/>
          <p:cNvSpPr/>
          <p:nvPr>
            <p:ph idx="2" type="pic"/>
          </p:nvPr>
        </p:nvSpPr>
        <p:spPr>
          <a:xfrm>
            <a:off x="14630400" y="0"/>
            <a:ext cx="9756776"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Blank">
  <p:cSld name="39_Blank">
    <p:spTree>
      <p:nvGrpSpPr>
        <p:cNvPr id="223" name="Shape 223"/>
        <p:cNvGrpSpPr/>
        <p:nvPr/>
      </p:nvGrpSpPr>
      <p:grpSpPr>
        <a:xfrm>
          <a:off x="0" y="0"/>
          <a:ext cx="0" cy="0"/>
          <a:chOff x="0" y="0"/>
          <a:chExt cx="0" cy="0"/>
        </a:xfrm>
      </p:grpSpPr>
      <p:sp>
        <p:nvSpPr>
          <p:cNvPr id="224" name="Google Shape;224;p103"/>
          <p:cNvSpPr/>
          <p:nvPr>
            <p:ph idx="2" type="pic"/>
          </p:nvPr>
        </p:nvSpPr>
        <p:spPr>
          <a:xfrm>
            <a:off x="0" y="0"/>
            <a:ext cx="9756776"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0_Blank">
  <p:cSld name="40_Blank">
    <p:spTree>
      <p:nvGrpSpPr>
        <p:cNvPr id="225" name="Shape 225"/>
        <p:cNvGrpSpPr/>
        <p:nvPr/>
      </p:nvGrpSpPr>
      <p:grpSpPr>
        <a:xfrm>
          <a:off x="0" y="0"/>
          <a:ext cx="0" cy="0"/>
          <a:chOff x="0" y="0"/>
          <a:chExt cx="0" cy="0"/>
        </a:xfrm>
      </p:grpSpPr>
      <p:sp>
        <p:nvSpPr>
          <p:cNvPr id="226" name="Google Shape;226;p104"/>
          <p:cNvSpPr/>
          <p:nvPr>
            <p:ph idx="2" type="pic"/>
          </p:nvPr>
        </p:nvSpPr>
        <p:spPr>
          <a:xfrm>
            <a:off x="12193588" y="0"/>
            <a:ext cx="12193588"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1_Blank">
  <p:cSld name="41_Blank">
    <p:spTree>
      <p:nvGrpSpPr>
        <p:cNvPr id="227" name="Shape 227"/>
        <p:cNvGrpSpPr/>
        <p:nvPr/>
      </p:nvGrpSpPr>
      <p:grpSpPr>
        <a:xfrm>
          <a:off x="0" y="0"/>
          <a:ext cx="0" cy="0"/>
          <a:chOff x="0" y="0"/>
          <a:chExt cx="0" cy="0"/>
        </a:xfrm>
      </p:grpSpPr>
      <p:sp>
        <p:nvSpPr>
          <p:cNvPr id="228" name="Google Shape;228;p105"/>
          <p:cNvSpPr/>
          <p:nvPr>
            <p:ph idx="2" type="pic"/>
          </p:nvPr>
        </p:nvSpPr>
        <p:spPr>
          <a:xfrm>
            <a:off x="0" y="0"/>
            <a:ext cx="12193588"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2_Blank">
  <p:cSld name="42_Blank">
    <p:spTree>
      <p:nvGrpSpPr>
        <p:cNvPr id="229" name="Shape 229"/>
        <p:cNvGrpSpPr/>
        <p:nvPr/>
      </p:nvGrpSpPr>
      <p:grpSpPr>
        <a:xfrm>
          <a:off x="0" y="0"/>
          <a:ext cx="0" cy="0"/>
          <a:chOff x="0" y="0"/>
          <a:chExt cx="0" cy="0"/>
        </a:xfrm>
      </p:grpSpPr>
      <p:sp>
        <p:nvSpPr>
          <p:cNvPr id="230" name="Google Shape;230;p106"/>
          <p:cNvSpPr/>
          <p:nvPr>
            <p:ph idx="2" type="pic"/>
          </p:nvPr>
        </p:nvSpPr>
        <p:spPr>
          <a:xfrm>
            <a:off x="-1" y="0"/>
            <a:ext cx="16224069"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3_Blank">
  <p:cSld name="43_Blank">
    <p:spTree>
      <p:nvGrpSpPr>
        <p:cNvPr id="231" name="Shape 231"/>
        <p:cNvGrpSpPr/>
        <p:nvPr/>
      </p:nvGrpSpPr>
      <p:grpSpPr>
        <a:xfrm>
          <a:off x="0" y="0"/>
          <a:ext cx="0" cy="0"/>
          <a:chOff x="0" y="0"/>
          <a:chExt cx="0" cy="0"/>
        </a:xfrm>
      </p:grpSpPr>
      <p:sp>
        <p:nvSpPr>
          <p:cNvPr id="232" name="Google Shape;232;p107"/>
          <p:cNvSpPr/>
          <p:nvPr>
            <p:ph idx="2" type="pic"/>
          </p:nvPr>
        </p:nvSpPr>
        <p:spPr>
          <a:xfrm>
            <a:off x="8163106" y="0"/>
            <a:ext cx="16224069"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4_Blank">
  <p:cSld name="44_Blank">
    <p:spTree>
      <p:nvGrpSpPr>
        <p:cNvPr id="233" name="Shape 233"/>
        <p:cNvGrpSpPr/>
        <p:nvPr/>
      </p:nvGrpSpPr>
      <p:grpSpPr>
        <a:xfrm>
          <a:off x="0" y="0"/>
          <a:ext cx="0" cy="0"/>
          <a:chOff x="0" y="0"/>
          <a:chExt cx="0" cy="0"/>
        </a:xfrm>
      </p:grpSpPr>
      <p:sp>
        <p:nvSpPr>
          <p:cNvPr id="234" name="Google Shape;234;p108"/>
          <p:cNvSpPr/>
          <p:nvPr>
            <p:ph idx="2" type="pic"/>
          </p:nvPr>
        </p:nvSpPr>
        <p:spPr>
          <a:xfrm>
            <a:off x="0" y="0"/>
            <a:ext cx="12193588"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35" name="Google Shape;235;p108"/>
          <p:cNvSpPr/>
          <p:nvPr>
            <p:ph idx="3" type="pic"/>
          </p:nvPr>
        </p:nvSpPr>
        <p:spPr>
          <a:xfrm>
            <a:off x="18312064" y="12030"/>
            <a:ext cx="6075112" cy="6845969"/>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5_Blank">
  <p:cSld name="45_Blank">
    <p:spTree>
      <p:nvGrpSpPr>
        <p:cNvPr id="236" name="Shape 236"/>
        <p:cNvGrpSpPr/>
        <p:nvPr/>
      </p:nvGrpSpPr>
      <p:grpSpPr>
        <a:xfrm>
          <a:off x="0" y="0"/>
          <a:ext cx="0" cy="0"/>
          <a:chOff x="0" y="0"/>
          <a:chExt cx="0" cy="0"/>
        </a:xfrm>
      </p:grpSpPr>
      <p:sp>
        <p:nvSpPr>
          <p:cNvPr id="237" name="Google Shape;237;p109"/>
          <p:cNvSpPr/>
          <p:nvPr>
            <p:ph idx="2" type="pic"/>
          </p:nvPr>
        </p:nvSpPr>
        <p:spPr>
          <a:xfrm flipH="1">
            <a:off x="16258477" y="0"/>
            <a:ext cx="8128696"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6_Blank">
  <p:cSld name="46_Blank">
    <p:spTree>
      <p:nvGrpSpPr>
        <p:cNvPr id="238" name="Shape 238"/>
        <p:cNvGrpSpPr/>
        <p:nvPr/>
      </p:nvGrpSpPr>
      <p:grpSpPr>
        <a:xfrm>
          <a:off x="0" y="0"/>
          <a:ext cx="0" cy="0"/>
          <a:chOff x="0" y="0"/>
          <a:chExt cx="0" cy="0"/>
        </a:xfrm>
      </p:grpSpPr>
      <p:sp>
        <p:nvSpPr>
          <p:cNvPr id="239" name="Google Shape;239;p110"/>
          <p:cNvSpPr/>
          <p:nvPr>
            <p:ph idx="2" type="pic"/>
          </p:nvPr>
        </p:nvSpPr>
        <p:spPr>
          <a:xfrm flipH="1">
            <a:off x="4076699" y="0"/>
            <a:ext cx="5694317"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7_Blank">
  <p:cSld name="47_Blank">
    <p:spTree>
      <p:nvGrpSpPr>
        <p:cNvPr id="240" name="Shape 240"/>
        <p:cNvGrpSpPr/>
        <p:nvPr/>
      </p:nvGrpSpPr>
      <p:grpSpPr>
        <a:xfrm>
          <a:off x="0" y="0"/>
          <a:ext cx="0" cy="0"/>
          <a:chOff x="0" y="0"/>
          <a:chExt cx="0" cy="0"/>
        </a:xfrm>
      </p:grpSpPr>
      <p:sp>
        <p:nvSpPr>
          <p:cNvPr id="241" name="Google Shape;241;p111"/>
          <p:cNvSpPr/>
          <p:nvPr>
            <p:ph idx="2" type="pic"/>
          </p:nvPr>
        </p:nvSpPr>
        <p:spPr>
          <a:xfrm flipH="1">
            <a:off x="18302989" y="2743199"/>
            <a:ext cx="6084184" cy="825958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
        <p:nvSpPr>
          <p:cNvPr id="242" name="Google Shape;242;p111"/>
          <p:cNvSpPr/>
          <p:nvPr>
            <p:ph idx="3" type="pic"/>
          </p:nvPr>
        </p:nvSpPr>
        <p:spPr>
          <a:xfrm flipH="1">
            <a:off x="7493" y="0"/>
            <a:ext cx="4050156"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Blank">
  <p:cSld name="12_Blank">
    <p:spTree>
      <p:nvGrpSpPr>
        <p:cNvPr id="26" name="Shape 26"/>
        <p:cNvGrpSpPr/>
        <p:nvPr/>
      </p:nvGrpSpPr>
      <p:grpSpPr>
        <a:xfrm>
          <a:off x="0" y="0"/>
          <a:ext cx="0" cy="0"/>
          <a:chOff x="0" y="0"/>
          <a:chExt cx="0" cy="0"/>
        </a:xfrm>
      </p:grpSpPr>
      <p:sp>
        <p:nvSpPr>
          <p:cNvPr id="27" name="Google Shape;27;p23"/>
          <p:cNvSpPr/>
          <p:nvPr>
            <p:ph idx="2" type="pic"/>
          </p:nvPr>
        </p:nvSpPr>
        <p:spPr>
          <a:xfrm>
            <a:off x="0" y="0"/>
            <a:ext cx="24387174"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4320">
          <p15:clr>
            <a:srgbClr val="FBAE40"/>
          </p15:clr>
        </p15:guide>
        <p15:guide id="2" pos="768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8_Blank">
  <p:cSld name="48_Blank">
    <p:spTree>
      <p:nvGrpSpPr>
        <p:cNvPr id="243" name="Shape 243"/>
        <p:cNvGrpSpPr/>
        <p:nvPr/>
      </p:nvGrpSpPr>
      <p:grpSpPr>
        <a:xfrm>
          <a:off x="0" y="0"/>
          <a:ext cx="0" cy="0"/>
          <a:chOff x="0" y="0"/>
          <a:chExt cx="0" cy="0"/>
        </a:xfrm>
      </p:grpSpPr>
      <p:sp>
        <p:nvSpPr>
          <p:cNvPr id="244" name="Google Shape;244;p112"/>
          <p:cNvSpPr/>
          <p:nvPr>
            <p:ph idx="2" type="pic"/>
          </p:nvPr>
        </p:nvSpPr>
        <p:spPr>
          <a:xfrm>
            <a:off x="765110" y="858416"/>
            <a:ext cx="22878661" cy="9479902"/>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9_Blank">
  <p:cSld name="49_Blank">
    <p:spTree>
      <p:nvGrpSpPr>
        <p:cNvPr id="245" name="Shape 245"/>
        <p:cNvGrpSpPr/>
        <p:nvPr/>
      </p:nvGrpSpPr>
      <p:grpSpPr>
        <a:xfrm>
          <a:off x="0" y="0"/>
          <a:ext cx="0" cy="0"/>
          <a:chOff x="0" y="0"/>
          <a:chExt cx="0" cy="0"/>
        </a:xfrm>
      </p:grpSpPr>
      <p:sp>
        <p:nvSpPr>
          <p:cNvPr id="246" name="Google Shape;246;p113"/>
          <p:cNvSpPr/>
          <p:nvPr>
            <p:ph idx="2" type="pic"/>
          </p:nvPr>
        </p:nvSpPr>
        <p:spPr>
          <a:xfrm>
            <a:off x="3031659" y="4572000"/>
            <a:ext cx="18322271" cy="4607859"/>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1_Custom Layout">
  <p:cSld name="61_Custom Layout">
    <p:spTree>
      <p:nvGrpSpPr>
        <p:cNvPr id="247" name="Shape 247"/>
        <p:cNvGrpSpPr/>
        <p:nvPr/>
      </p:nvGrpSpPr>
      <p:grpSpPr>
        <a:xfrm>
          <a:off x="0" y="0"/>
          <a:ext cx="0" cy="0"/>
          <a:chOff x="0" y="0"/>
          <a:chExt cx="0" cy="0"/>
        </a:xfrm>
      </p:grpSpPr>
      <p:sp>
        <p:nvSpPr>
          <p:cNvPr id="248" name="Google Shape;248;p114"/>
          <p:cNvSpPr/>
          <p:nvPr>
            <p:ph idx="2" type="pic"/>
          </p:nvPr>
        </p:nvSpPr>
        <p:spPr>
          <a:xfrm>
            <a:off x="768096" y="841248"/>
            <a:ext cx="13844017" cy="1203350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Custom Layout">
  <p:cSld name="36_Custom Layout">
    <p:spTree>
      <p:nvGrpSpPr>
        <p:cNvPr id="249" name="Shape 249"/>
        <p:cNvGrpSpPr/>
        <p:nvPr/>
      </p:nvGrpSpPr>
      <p:grpSpPr>
        <a:xfrm>
          <a:off x="0" y="0"/>
          <a:ext cx="0" cy="0"/>
          <a:chOff x="0" y="0"/>
          <a:chExt cx="0" cy="0"/>
        </a:xfrm>
      </p:grpSpPr>
      <p:sp>
        <p:nvSpPr>
          <p:cNvPr id="250" name="Google Shape;250;p115"/>
          <p:cNvSpPr/>
          <p:nvPr>
            <p:ph idx="2" type="pic"/>
          </p:nvPr>
        </p:nvSpPr>
        <p:spPr>
          <a:xfrm>
            <a:off x="7164535" y="2072999"/>
            <a:ext cx="10066876" cy="9593751"/>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0_Blank">
  <p:cSld name="50_Blank">
    <p:spTree>
      <p:nvGrpSpPr>
        <p:cNvPr id="251" name="Shape 251"/>
        <p:cNvGrpSpPr/>
        <p:nvPr/>
      </p:nvGrpSpPr>
      <p:grpSpPr>
        <a:xfrm>
          <a:off x="0" y="0"/>
          <a:ext cx="0" cy="0"/>
          <a:chOff x="0" y="0"/>
          <a:chExt cx="0" cy="0"/>
        </a:xfrm>
      </p:grpSpPr>
      <p:sp>
        <p:nvSpPr>
          <p:cNvPr id="252" name="Google Shape;252;p116"/>
          <p:cNvSpPr/>
          <p:nvPr>
            <p:ph idx="2" type="pic"/>
          </p:nvPr>
        </p:nvSpPr>
        <p:spPr>
          <a:xfrm>
            <a:off x="16280295" y="1709530"/>
            <a:ext cx="6619392" cy="103118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1_Blank">
  <p:cSld name="51_Blank">
    <p:spTree>
      <p:nvGrpSpPr>
        <p:cNvPr id="253" name="Shape 253"/>
        <p:cNvGrpSpPr/>
        <p:nvPr/>
      </p:nvGrpSpPr>
      <p:grpSpPr>
        <a:xfrm>
          <a:off x="0" y="0"/>
          <a:ext cx="0" cy="0"/>
          <a:chOff x="0" y="0"/>
          <a:chExt cx="0" cy="0"/>
        </a:xfrm>
      </p:grpSpPr>
      <p:sp>
        <p:nvSpPr>
          <p:cNvPr id="254" name="Google Shape;254;p117"/>
          <p:cNvSpPr/>
          <p:nvPr>
            <p:ph idx="2" type="pic"/>
          </p:nvPr>
        </p:nvSpPr>
        <p:spPr>
          <a:xfrm>
            <a:off x="14606338" y="3441032"/>
            <a:ext cx="6761747" cy="1027496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2_Blank">
  <p:cSld name="52_Blank">
    <p:spTree>
      <p:nvGrpSpPr>
        <p:cNvPr id="255" name="Shape 255"/>
        <p:cNvGrpSpPr/>
        <p:nvPr/>
      </p:nvGrpSpPr>
      <p:grpSpPr>
        <a:xfrm>
          <a:off x="0" y="0"/>
          <a:ext cx="0" cy="0"/>
          <a:chOff x="0" y="0"/>
          <a:chExt cx="0" cy="0"/>
        </a:xfrm>
      </p:grpSpPr>
      <p:sp>
        <p:nvSpPr>
          <p:cNvPr id="256" name="Google Shape;256;p118"/>
          <p:cNvSpPr/>
          <p:nvPr>
            <p:ph idx="2" type="pic"/>
          </p:nvPr>
        </p:nvSpPr>
        <p:spPr>
          <a:xfrm>
            <a:off x="18307050" y="1709530"/>
            <a:ext cx="4592638" cy="103118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3_Blank">
  <p:cSld name="53_Blank">
    <p:spTree>
      <p:nvGrpSpPr>
        <p:cNvPr id="257" name="Shape 257"/>
        <p:cNvGrpSpPr/>
        <p:nvPr/>
      </p:nvGrpSpPr>
      <p:grpSpPr>
        <a:xfrm>
          <a:off x="0" y="0"/>
          <a:ext cx="0" cy="0"/>
          <a:chOff x="0" y="0"/>
          <a:chExt cx="0" cy="0"/>
        </a:xfrm>
      </p:grpSpPr>
      <p:sp>
        <p:nvSpPr>
          <p:cNvPr id="258" name="Google Shape;258;p119"/>
          <p:cNvSpPr/>
          <p:nvPr>
            <p:ph idx="2" type="pic"/>
          </p:nvPr>
        </p:nvSpPr>
        <p:spPr>
          <a:xfrm>
            <a:off x="9753600" y="1733550"/>
            <a:ext cx="4876800" cy="102679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4_Blank">
  <p:cSld name="54_Blank">
    <p:spTree>
      <p:nvGrpSpPr>
        <p:cNvPr id="259" name="Shape 259"/>
        <p:cNvGrpSpPr/>
        <p:nvPr/>
      </p:nvGrpSpPr>
      <p:grpSpPr>
        <a:xfrm>
          <a:off x="0" y="0"/>
          <a:ext cx="0" cy="0"/>
          <a:chOff x="0" y="0"/>
          <a:chExt cx="0" cy="0"/>
        </a:xfrm>
      </p:grpSpPr>
      <p:sp>
        <p:nvSpPr>
          <p:cNvPr id="260" name="Google Shape;260;p120"/>
          <p:cNvSpPr/>
          <p:nvPr>
            <p:ph idx="2" type="pic"/>
          </p:nvPr>
        </p:nvSpPr>
        <p:spPr>
          <a:xfrm>
            <a:off x="9755188" y="2743200"/>
            <a:ext cx="4876800" cy="75628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5_Blank">
  <p:cSld name="55_Blank">
    <p:spTree>
      <p:nvGrpSpPr>
        <p:cNvPr id="261" name="Shape 261"/>
        <p:cNvGrpSpPr/>
        <p:nvPr/>
      </p:nvGrpSpPr>
      <p:grpSpPr>
        <a:xfrm>
          <a:off x="0" y="0"/>
          <a:ext cx="0" cy="0"/>
          <a:chOff x="0" y="0"/>
          <a:chExt cx="0" cy="0"/>
        </a:xfrm>
      </p:grpSpPr>
      <p:sp>
        <p:nvSpPr>
          <p:cNvPr id="262" name="Google Shape;262;p121"/>
          <p:cNvSpPr/>
          <p:nvPr>
            <p:ph idx="2" type="pic"/>
          </p:nvPr>
        </p:nvSpPr>
        <p:spPr>
          <a:xfrm>
            <a:off x="16236177" y="1733550"/>
            <a:ext cx="5084956" cy="102679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5_Blank">
  <p:cSld name="35_Blank">
    <p:spTree>
      <p:nvGrpSpPr>
        <p:cNvPr id="28" name="Shape 28"/>
        <p:cNvGrpSpPr/>
        <p:nvPr/>
      </p:nvGrpSpPr>
      <p:grpSpPr>
        <a:xfrm>
          <a:off x="0" y="0"/>
          <a:ext cx="0" cy="0"/>
          <a:chOff x="0" y="0"/>
          <a:chExt cx="0" cy="0"/>
        </a:xfrm>
      </p:grpSpPr>
      <p:sp>
        <p:nvSpPr>
          <p:cNvPr id="29" name="Google Shape;29;p24"/>
          <p:cNvSpPr/>
          <p:nvPr>
            <p:ph idx="2" type="pic"/>
          </p:nvPr>
        </p:nvSpPr>
        <p:spPr>
          <a:xfrm>
            <a:off x="8163106" y="0"/>
            <a:ext cx="16224069" cy="1371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600"/>
              <a:buFont typeface="Arial"/>
              <a:buChar char="•"/>
              <a:defRPr b="0" i="0" sz="56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2_Custom Layout">
  <p:cSld name="62_Custom Layout">
    <p:spTree>
      <p:nvGrpSpPr>
        <p:cNvPr id="263" name="Shape 263"/>
        <p:cNvGrpSpPr/>
        <p:nvPr/>
      </p:nvGrpSpPr>
      <p:grpSpPr>
        <a:xfrm>
          <a:off x="0" y="0"/>
          <a:ext cx="0" cy="0"/>
          <a:chOff x="0" y="0"/>
          <a:chExt cx="0" cy="0"/>
        </a:xfrm>
      </p:grpSpPr>
      <p:sp>
        <p:nvSpPr>
          <p:cNvPr id="264" name="Google Shape;264;p122"/>
          <p:cNvSpPr/>
          <p:nvPr>
            <p:ph idx="2" type="pic"/>
          </p:nvPr>
        </p:nvSpPr>
        <p:spPr>
          <a:xfrm>
            <a:off x="8156448" y="4572000"/>
            <a:ext cx="8083296" cy="4572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3_Custom Layout">
  <p:cSld name="63_Custom Layout">
    <p:spTree>
      <p:nvGrpSpPr>
        <p:cNvPr id="265" name="Shape 265"/>
        <p:cNvGrpSpPr/>
        <p:nvPr/>
      </p:nvGrpSpPr>
      <p:grpSpPr>
        <a:xfrm>
          <a:off x="0" y="0"/>
          <a:ext cx="0" cy="0"/>
          <a:chOff x="0" y="0"/>
          <a:chExt cx="0" cy="0"/>
        </a:xfrm>
      </p:grpSpPr>
      <p:sp>
        <p:nvSpPr>
          <p:cNvPr id="266" name="Google Shape;266;p123"/>
          <p:cNvSpPr/>
          <p:nvPr>
            <p:ph idx="2" type="pic"/>
          </p:nvPr>
        </p:nvSpPr>
        <p:spPr>
          <a:xfrm>
            <a:off x="4876800" y="876300"/>
            <a:ext cx="14630400" cy="4826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4_Custom Layout">
  <p:cSld name="64_Custom Layout">
    <p:spTree>
      <p:nvGrpSpPr>
        <p:cNvPr id="267" name="Shape 267"/>
        <p:cNvGrpSpPr/>
        <p:nvPr/>
      </p:nvGrpSpPr>
      <p:grpSpPr>
        <a:xfrm>
          <a:off x="0" y="0"/>
          <a:ext cx="0" cy="0"/>
          <a:chOff x="0" y="0"/>
          <a:chExt cx="0" cy="0"/>
        </a:xfrm>
      </p:grpSpPr>
      <p:sp>
        <p:nvSpPr>
          <p:cNvPr id="268" name="Google Shape;268;p124"/>
          <p:cNvSpPr/>
          <p:nvPr>
            <p:ph idx="2" type="pic"/>
          </p:nvPr>
        </p:nvSpPr>
        <p:spPr>
          <a:xfrm>
            <a:off x="12193588" y="3401568"/>
            <a:ext cx="12193587" cy="691286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Custom Layout">
  <p:cSld name="14_Custom Layout">
    <p:spTree>
      <p:nvGrpSpPr>
        <p:cNvPr id="269" name="Shape 269"/>
        <p:cNvGrpSpPr/>
        <p:nvPr/>
      </p:nvGrpSpPr>
      <p:grpSpPr>
        <a:xfrm>
          <a:off x="0" y="0"/>
          <a:ext cx="0" cy="0"/>
          <a:chOff x="0" y="0"/>
          <a:chExt cx="0" cy="0"/>
        </a:xfrm>
      </p:grpSpPr>
      <p:sp>
        <p:nvSpPr>
          <p:cNvPr id="270" name="Google Shape;270;p125"/>
          <p:cNvSpPr/>
          <p:nvPr>
            <p:ph idx="2" type="pic"/>
          </p:nvPr>
        </p:nvSpPr>
        <p:spPr>
          <a:xfrm>
            <a:off x="6108193" y="859536"/>
            <a:ext cx="17538191" cy="12015216"/>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Custom Layout">
  <p:cSld name="37_Custom Layout">
    <p:spTree>
      <p:nvGrpSpPr>
        <p:cNvPr id="271" name="Shape 271"/>
        <p:cNvGrpSpPr/>
        <p:nvPr/>
      </p:nvGrpSpPr>
      <p:grpSpPr>
        <a:xfrm>
          <a:off x="0" y="0"/>
          <a:ext cx="0" cy="0"/>
          <a:chOff x="0" y="0"/>
          <a:chExt cx="0" cy="0"/>
        </a:xfrm>
      </p:grpSpPr>
      <p:sp>
        <p:nvSpPr>
          <p:cNvPr id="272" name="Google Shape;272;p126"/>
          <p:cNvSpPr/>
          <p:nvPr>
            <p:ph idx="2" type="pic"/>
          </p:nvPr>
        </p:nvSpPr>
        <p:spPr>
          <a:xfrm flipH="1">
            <a:off x="6096000" y="864694"/>
            <a:ext cx="17537722" cy="9451614"/>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Custom Layout">
  <p:cSld name="21_Custom Layout">
    <p:spTree>
      <p:nvGrpSpPr>
        <p:cNvPr id="273" name="Shape 273"/>
        <p:cNvGrpSpPr/>
        <p:nvPr/>
      </p:nvGrpSpPr>
      <p:grpSpPr>
        <a:xfrm>
          <a:off x="0" y="0"/>
          <a:ext cx="0" cy="0"/>
          <a:chOff x="0" y="0"/>
          <a:chExt cx="0" cy="0"/>
        </a:xfrm>
      </p:grpSpPr>
      <p:sp>
        <p:nvSpPr>
          <p:cNvPr id="274" name="Google Shape;274;p127"/>
          <p:cNvSpPr/>
          <p:nvPr>
            <p:ph idx="2" type="pic"/>
          </p:nvPr>
        </p:nvSpPr>
        <p:spPr>
          <a:xfrm>
            <a:off x="6096000" y="4572000"/>
            <a:ext cx="16765587" cy="4572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Custom Layout">
  <p:cSld name="38_Custom Layout">
    <p:spTree>
      <p:nvGrpSpPr>
        <p:cNvPr id="275" name="Shape 275"/>
        <p:cNvGrpSpPr/>
        <p:nvPr/>
      </p:nvGrpSpPr>
      <p:grpSpPr>
        <a:xfrm>
          <a:off x="0" y="0"/>
          <a:ext cx="0" cy="0"/>
          <a:chOff x="0" y="0"/>
          <a:chExt cx="0" cy="0"/>
        </a:xfrm>
      </p:grpSpPr>
      <p:sp>
        <p:nvSpPr>
          <p:cNvPr id="276" name="Google Shape;276;p128"/>
          <p:cNvSpPr/>
          <p:nvPr>
            <p:ph idx="2" type="pic"/>
          </p:nvPr>
        </p:nvSpPr>
        <p:spPr>
          <a:xfrm flipH="1">
            <a:off x="1491916" y="3056022"/>
            <a:ext cx="10701672" cy="5293895"/>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9_Custom Layout">
  <p:cSld name="39_Custom Layout">
    <p:spTree>
      <p:nvGrpSpPr>
        <p:cNvPr id="277" name="Shape 277"/>
        <p:cNvGrpSpPr/>
        <p:nvPr/>
      </p:nvGrpSpPr>
      <p:grpSpPr>
        <a:xfrm>
          <a:off x="0" y="0"/>
          <a:ext cx="0" cy="0"/>
          <a:chOff x="0" y="0"/>
          <a:chExt cx="0" cy="0"/>
        </a:xfrm>
      </p:grpSpPr>
      <p:sp>
        <p:nvSpPr>
          <p:cNvPr id="278" name="Google Shape;278;p129"/>
          <p:cNvSpPr/>
          <p:nvPr>
            <p:ph idx="2" type="pic"/>
          </p:nvPr>
        </p:nvSpPr>
        <p:spPr>
          <a:xfrm>
            <a:off x="8154988" y="6858000"/>
            <a:ext cx="16232185" cy="340995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Custom Layout">
  <p:cSld name="22_Custom Layout">
    <p:spTree>
      <p:nvGrpSpPr>
        <p:cNvPr id="279" name="Shape 279"/>
        <p:cNvGrpSpPr/>
        <p:nvPr/>
      </p:nvGrpSpPr>
      <p:grpSpPr>
        <a:xfrm>
          <a:off x="0" y="0"/>
          <a:ext cx="0" cy="0"/>
          <a:chOff x="0" y="0"/>
          <a:chExt cx="0" cy="0"/>
        </a:xfrm>
      </p:grpSpPr>
      <p:sp>
        <p:nvSpPr>
          <p:cNvPr id="280" name="Google Shape;280;p130"/>
          <p:cNvSpPr/>
          <p:nvPr>
            <p:ph idx="2" type="pic"/>
          </p:nvPr>
        </p:nvSpPr>
        <p:spPr>
          <a:xfrm>
            <a:off x="1523999" y="4572000"/>
            <a:ext cx="13106400" cy="9144000"/>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4_Custom Layout">
  <p:cSld name="194_Custom Layout">
    <p:spTree>
      <p:nvGrpSpPr>
        <p:cNvPr id="281" name="Shape 281"/>
        <p:cNvGrpSpPr/>
        <p:nvPr/>
      </p:nvGrpSpPr>
      <p:grpSpPr>
        <a:xfrm>
          <a:off x="0" y="0"/>
          <a:ext cx="0" cy="0"/>
          <a:chOff x="0" y="0"/>
          <a:chExt cx="0" cy="0"/>
        </a:xfrm>
      </p:grpSpPr>
      <p:sp>
        <p:nvSpPr>
          <p:cNvPr id="282" name="Google Shape;282;p131"/>
          <p:cNvSpPr/>
          <p:nvPr>
            <p:ph idx="2" type="pic"/>
          </p:nvPr>
        </p:nvSpPr>
        <p:spPr>
          <a:xfrm>
            <a:off x="783772" y="849086"/>
            <a:ext cx="22850840" cy="12017828"/>
          </a:xfrm>
          <a:prstGeom prst="rect">
            <a:avLst/>
          </a:prstGeom>
          <a:solidFill>
            <a:schemeClr val="accent5"/>
          </a:solidFill>
          <a:ln>
            <a:noFill/>
          </a:ln>
        </p:spPr>
        <p:txBody>
          <a:bodyPr anchorCtr="0" anchor="t" bIns="45700" lIns="91425" spcFirstLastPara="1" rIns="91425" wrap="square" tIns="45700">
            <a:noAutofit/>
          </a:bodyPr>
          <a:lstStyle>
            <a:lvl1pPr lvl="0" marR="0" rtl="0" algn="l">
              <a:lnSpc>
                <a:spcPct val="90000"/>
              </a:lnSpc>
              <a:spcBef>
                <a:spcPts val="2000"/>
              </a:spcBef>
              <a:spcAft>
                <a:spcPts val="0"/>
              </a:spcAft>
              <a:buClr>
                <a:schemeClr val="dk1"/>
              </a:buClr>
              <a:buSzPts val="5400"/>
              <a:buFont typeface="Arial"/>
              <a:buChar char="•"/>
              <a:defRPr b="0" i="0" sz="54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800"/>
              <a:buFont typeface="Arial"/>
              <a:buChar char="•"/>
              <a:defRPr b="0" i="0" sz="4800" u="none" cap="none" strike="noStrike">
                <a:solidFill>
                  <a:schemeClr val="dk1"/>
                </a:solidFill>
                <a:latin typeface="Calibri"/>
                <a:ea typeface="Calibri"/>
                <a:cs typeface="Calibri"/>
                <a:sym typeface="Calibri"/>
              </a:defRPr>
            </a:lvl2pPr>
            <a:lvl3pPr lvl="2"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Calibri"/>
                <a:ea typeface="Calibri"/>
                <a:cs typeface="Calibri"/>
                <a:sym typeface="Calibri"/>
              </a:defRPr>
            </a:lvl3pPr>
            <a:lvl4pPr lvl="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4pPr>
            <a:lvl5pPr lvl="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9pPr>
          </a:lstStyle>
          <a:p/>
        </p:txBody>
      </p:sp>
    </p:spTree>
  </p:cSld>
  <p:clrMapOvr>
    <a:masterClrMapping/>
  </p:clrMapOvr>
  <p:extLst>
    <p:ext uri="{DCECCB84-F9BA-43D5-87BE-67443E8EF086}">
      <p15:sldGuideLst>
        <p15:guide id="1" orient="horz" pos="4320">
          <p15:clr>
            <a:srgbClr val="FBAE40"/>
          </p15:clr>
        </p15:guide>
      </p15:sldGuideLst>
    </p:ext>
  </p:extLst>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07" Type="http://schemas.openxmlformats.org/officeDocument/2006/relationships/slideLayout" Target="../slideLayouts/slideLayout107.xml"/><Relationship Id="rId106" Type="http://schemas.openxmlformats.org/officeDocument/2006/relationships/slideLayout" Target="../slideLayouts/slideLayout106.xml"/><Relationship Id="rId105" Type="http://schemas.openxmlformats.org/officeDocument/2006/relationships/slideLayout" Target="../slideLayouts/slideLayout105.xml"/><Relationship Id="rId104" Type="http://schemas.openxmlformats.org/officeDocument/2006/relationships/slideLayout" Target="../slideLayouts/slideLayout104.xml"/><Relationship Id="rId109" Type="http://schemas.openxmlformats.org/officeDocument/2006/relationships/slideLayout" Target="../slideLayouts/slideLayout109.xml"/><Relationship Id="rId108" Type="http://schemas.openxmlformats.org/officeDocument/2006/relationships/slideLayout" Target="../slideLayouts/slideLayout108.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103" Type="http://schemas.openxmlformats.org/officeDocument/2006/relationships/slideLayout" Target="../slideLayouts/slideLayout103.xml"/><Relationship Id="rId102" Type="http://schemas.openxmlformats.org/officeDocument/2006/relationships/slideLayout" Target="../slideLayouts/slideLayout102.xml"/><Relationship Id="rId101" Type="http://schemas.openxmlformats.org/officeDocument/2006/relationships/slideLayout" Target="../slideLayouts/slideLayout101.xml"/><Relationship Id="rId100" Type="http://schemas.openxmlformats.org/officeDocument/2006/relationships/slideLayout" Target="../slideLayouts/slideLayout100.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29" Type="http://schemas.openxmlformats.org/officeDocument/2006/relationships/slideLayout" Target="../slideLayouts/slideLayout129.xml"/><Relationship Id="rId128" Type="http://schemas.openxmlformats.org/officeDocument/2006/relationships/slideLayout" Target="../slideLayouts/slideLayout128.xml"/><Relationship Id="rId127" Type="http://schemas.openxmlformats.org/officeDocument/2006/relationships/slideLayout" Target="../slideLayouts/slideLayout127.xml"/><Relationship Id="rId126" Type="http://schemas.openxmlformats.org/officeDocument/2006/relationships/slideLayout" Target="../slideLayouts/slideLayout126.xml"/><Relationship Id="rId26" Type="http://schemas.openxmlformats.org/officeDocument/2006/relationships/slideLayout" Target="../slideLayouts/slideLayout26.xml"/><Relationship Id="rId121" Type="http://schemas.openxmlformats.org/officeDocument/2006/relationships/slideLayout" Target="../slideLayouts/slideLayout121.xml"/><Relationship Id="rId25" Type="http://schemas.openxmlformats.org/officeDocument/2006/relationships/slideLayout" Target="../slideLayouts/slideLayout25.xml"/><Relationship Id="rId120" Type="http://schemas.openxmlformats.org/officeDocument/2006/relationships/slideLayout" Target="../slideLayouts/slideLayout120.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125" Type="http://schemas.openxmlformats.org/officeDocument/2006/relationships/slideLayout" Target="../slideLayouts/slideLayout125.xml"/><Relationship Id="rId29" Type="http://schemas.openxmlformats.org/officeDocument/2006/relationships/slideLayout" Target="../slideLayouts/slideLayout29.xml"/><Relationship Id="rId124" Type="http://schemas.openxmlformats.org/officeDocument/2006/relationships/slideLayout" Target="../slideLayouts/slideLayout124.xml"/><Relationship Id="rId123" Type="http://schemas.openxmlformats.org/officeDocument/2006/relationships/slideLayout" Target="../slideLayouts/slideLayout123.xml"/><Relationship Id="rId122" Type="http://schemas.openxmlformats.org/officeDocument/2006/relationships/slideLayout" Target="../slideLayouts/slideLayout122.xml"/><Relationship Id="rId95" Type="http://schemas.openxmlformats.org/officeDocument/2006/relationships/slideLayout" Target="../slideLayouts/slideLayout95.xml"/><Relationship Id="rId94" Type="http://schemas.openxmlformats.org/officeDocument/2006/relationships/slideLayout" Target="../slideLayouts/slideLayout94.xml"/><Relationship Id="rId97" Type="http://schemas.openxmlformats.org/officeDocument/2006/relationships/slideLayout" Target="../slideLayouts/slideLayout97.xml"/><Relationship Id="rId96" Type="http://schemas.openxmlformats.org/officeDocument/2006/relationships/slideLayout" Target="../slideLayouts/slideLayout96.xml"/><Relationship Id="rId11" Type="http://schemas.openxmlformats.org/officeDocument/2006/relationships/slideLayout" Target="../slideLayouts/slideLayout11.xml"/><Relationship Id="rId99" Type="http://schemas.openxmlformats.org/officeDocument/2006/relationships/slideLayout" Target="../slideLayouts/slideLayout99.xml"/><Relationship Id="rId10" Type="http://schemas.openxmlformats.org/officeDocument/2006/relationships/slideLayout" Target="../slideLayouts/slideLayout10.xml"/><Relationship Id="rId98" Type="http://schemas.openxmlformats.org/officeDocument/2006/relationships/slideLayout" Target="../slideLayouts/slideLayout98.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91" Type="http://schemas.openxmlformats.org/officeDocument/2006/relationships/slideLayout" Target="../slideLayouts/slideLayout91.xml"/><Relationship Id="rId90" Type="http://schemas.openxmlformats.org/officeDocument/2006/relationships/slideLayout" Target="../slideLayouts/slideLayout90.xml"/><Relationship Id="rId93" Type="http://schemas.openxmlformats.org/officeDocument/2006/relationships/slideLayout" Target="../slideLayouts/slideLayout93.xml"/><Relationship Id="rId92" Type="http://schemas.openxmlformats.org/officeDocument/2006/relationships/slideLayout" Target="../slideLayouts/slideLayout92.xml"/><Relationship Id="rId118" Type="http://schemas.openxmlformats.org/officeDocument/2006/relationships/slideLayout" Target="../slideLayouts/slideLayout118.xml"/><Relationship Id="rId117" Type="http://schemas.openxmlformats.org/officeDocument/2006/relationships/slideLayout" Target="../slideLayouts/slideLayout117.xml"/><Relationship Id="rId116" Type="http://schemas.openxmlformats.org/officeDocument/2006/relationships/slideLayout" Target="../slideLayouts/slideLayout116.xml"/><Relationship Id="rId115" Type="http://schemas.openxmlformats.org/officeDocument/2006/relationships/slideLayout" Target="../slideLayouts/slideLayout115.xml"/><Relationship Id="rId119" Type="http://schemas.openxmlformats.org/officeDocument/2006/relationships/slideLayout" Target="../slideLayouts/slideLayout119.xml"/><Relationship Id="rId15" Type="http://schemas.openxmlformats.org/officeDocument/2006/relationships/slideLayout" Target="../slideLayouts/slideLayout15.xml"/><Relationship Id="rId110" Type="http://schemas.openxmlformats.org/officeDocument/2006/relationships/slideLayout" Target="../slideLayouts/slideLayout110.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14" Type="http://schemas.openxmlformats.org/officeDocument/2006/relationships/slideLayout" Target="../slideLayouts/slideLayout114.xml"/><Relationship Id="rId18" Type="http://schemas.openxmlformats.org/officeDocument/2006/relationships/slideLayout" Target="../slideLayouts/slideLayout18.xml"/><Relationship Id="rId113" Type="http://schemas.openxmlformats.org/officeDocument/2006/relationships/slideLayout" Target="../slideLayouts/slideLayout113.xml"/><Relationship Id="rId112" Type="http://schemas.openxmlformats.org/officeDocument/2006/relationships/slideLayout" Target="../slideLayouts/slideLayout112.xml"/><Relationship Id="rId111" Type="http://schemas.openxmlformats.org/officeDocument/2006/relationships/slideLayout" Target="../slideLayouts/slideLayout111.xml"/><Relationship Id="rId84" Type="http://schemas.openxmlformats.org/officeDocument/2006/relationships/slideLayout" Target="../slideLayouts/slideLayout84.xml"/><Relationship Id="rId83" Type="http://schemas.openxmlformats.org/officeDocument/2006/relationships/slideLayout" Target="../slideLayouts/slideLayout83.xml"/><Relationship Id="rId86" Type="http://schemas.openxmlformats.org/officeDocument/2006/relationships/slideLayout" Target="../slideLayouts/slideLayout86.xml"/><Relationship Id="rId85" Type="http://schemas.openxmlformats.org/officeDocument/2006/relationships/slideLayout" Target="../slideLayouts/slideLayout85.xml"/><Relationship Id="rId88" Type="http://schemas.openxmlformats.org/officeDocument/2006/relationships/slideLayout" Target="../slideLayouts/slideLayout88.xml"/><Relationship Id="rId87" Type="http://schemas.openxmlformats.org/officeDocument/2006/relationships/slideLayout" Target="../slideLayouts/slideLayout87.xml"/><Relationship Id="rId89" Type="http://schemas.openxmlformats.org/officeDocument/2006/relationships/slideLayout" Target="../slideLayouts/slideLayout89.xml"/><Relationship Id="rId80" Type="http://schemas.openxmlformats.org/officeDocument/2006/relationships/slideLayout" Target="../slideLayouts/slideLayout80.xml"/><Relationship Id="rId82" Type="http://schemas.openxmlformats.org/officeDocument/2006/relationships/slideLayout" Target="../slideLayouts/slideLayout82.xml"/><Relationship Id="rId81" Type="http://schemas.openxmlformats.org/officeDocument/2006/relationships/slideLayout" Target="../slideLayouts/slideLayout8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3" Type="http://schemas.openxmlformats.org/officeDocument/2006/relationships/slideLayout" Target="../slideLayouts/slideLayout143.xml"/><Relationship Id="rId142" Type="http://schemas.openxmlformats.org/officeDocument/2006/relationships/slideLayout" Target="../slideLayouts/slideLayout142.xml"/><Relationship Id="rId141" Type="http://schemas.openxmlformats.org/officeDocument/2006/relationships/slideLayout" Target="../slideLayouts/slideLayout141.xml"/><Relationship Id="rId140" Type="http://schemas.openxmlformats.org/officeDocument/2006/relationships/slideLayout" Target="../slideLayouts/slideLayout140.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44" Type="http://schemas.openxmlformats.org/officeDocument/2006/relationships/theme" Target="../theme/theme1.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75" Type="http://schemas.openxmlformats.org/officeDocument/2006/relationships/slideLayout" Target="../slideLayouts/slideLayout75.xml"/><Relationship Id="rId74" Type="http://schemas.openxmlformats.org/officeDocument/2006/relationships/slideLayout" Target="../slideLayouts/slideLayout74.xml"/><Relationship Id="rId77" Type="http://schemas.openxmlformats.org/officeDocument/2006/relationships/slideLayout" Target="../slideLayouts/slideLayout77.xml"/><Relationship Id="rId76" Type="http://schemas.openxmlformats.org/officeDocument/2006/relationships/slideLayout" Target="../slideLayouts/slideLayout76.xml"/><Relationship Id="rId79" Type="http://schemas.openxmlformats.org/officeDocument/2006/relationships/slideLayout" Target="../slideLayouts/slideLayout79.xml"/><Relationship Id="rId78" Type="http://schemas.openxmlformats.org/officeDocument/2006/relationships/slideLayout" Target="../slideLayouts/slideLayout78.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139" Type="http://schemas.openxmlformats.org/officeDocument/2006/relationships/slideLayout" Target="../slideLayouts/slideLayout139.xml"/><Relationship Id="rId138" Type="http://schemas.openxmlformats.org/officeDocument/2006/relationships/slideLayout" Target="../slideLayouts/slideLayout138.xml"/><Relationship Id="rId137" Type="http://schemas.openxmlformats.org/officeDocument/2006/relationships/slideLayout" Target="../slideLayouts/slideLayout137.xml"/><Relationship Id="rId132" Type="http://schemas.openxmlformats.org/officeDocument/2006/relationships/slideLayout" Target="../slideLayouts/slideLayout132.xml"/><Relationship Id="rId131" Type="http://schemas.openxmlformats.org/officeDocument/2006/relationships/slideLayout" Target="../slideLayouts/slideLayout131.xml"/><Relationship Id="rId130" Type="http://schemas.openxmlformats.org/officeDocument/2006/relationships/slideLayout" Target="../slideLayouts/slideLayout130.xml"/><Relationship Id="rId136" Type="http://schemas.openxmlformats.org/officeDocument/2006/relationships/slideLayout" Target="../slideLayouts/slideLayout136.xml"/><Relationship Id="rId135" Type="http://schemas.openxmlformats.org/officeDocument/2006/relationships/slideLayout" Target="../slideLayouts/slideLayout135.xml"/><Relationship Id="rId134" Type="http://schemas.openxmlformats.org/officeDocument/2006/relationships/slideLayout" Target="../slideLayouts/slideLayout134.xml"/><Relationship Id="rId133" Type="http://schemas.openxmlformats.org/officeDocument/2006/relationships/slideLayout" Target="../slideLayouts/slideLayout13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6" Type="http://schemas.openxmlformats.org/officeDocument/2006/relationships/slideLayout" Target="../slideLayouts/slideLayout66.xml"/><Relationship Id="rId65" Type="http://schemas.openxmlformats.org/officeDocument/2006/relationships/slideLayout" Target="../slideLayouts/slideLayout65.xml"/><Relationship Id="rId68" Type="http://schemas.openxmlformats.org/officeDocument/2006/relationships/slideLayout" Target="../slideLayouts/slideLayout68.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69" Type="http://schemas.openxmlformats.org/officeDocument/2006/relationships/slideLayout" Target="../slideLayouts/slideLayout6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9" Type="http://schemas.openxmlformats.org/officeDocument/2006/relationships/slideLayout" Target="../slideLayouts/slideLayout59.xml"/><Relationship Id="rId58"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7681">
          <p15:clr>
            <a:srgbClr val="F26B43"/>
          </p15:clr>
        </p15:guide>
        <p15:guide id="2" orient="horz" pos="4320">
          <p15:clr>
            <a:srgbClr val="F26B43"/>
          </p15:clr>
        </p15:guide>
        <p15:guide id="3" pos="1921">
          <p15:clr>
            <a:srgbClr val="F26B43"/>
          </p15:clr>
        </p15:guide>
        <p15:guide id="4" orient="horz" pos="1728">
          <p15:clr>
            <a:srgbClr val="F26B43"/>
          </p15:clr>
        </p15:guide>
        <p15:guide id="5" orient="horz" pos="7560">
          <p15:clr>
            <a:srgbClr val="F26B43"/>
          </p15:clr>
        </p15:guide>
        <p15:guide id="6" pos="1440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vmlDrawing" Target="../drawings/vmlDrawing1.vml"/><Relationship Id="rId4" Type="http://schemas.openxmlformats.org/officeDocument/2006/relationships/image" Target="../media/image5.png"/><Relationship Id="rId5" Type="http://schemas.openxmlformats.org/officeDocument/2006/relationships/oleObject" Target="../embeddings/oleObject1.bin"/><Relationship Id="rId6" Type="http://schemas.openxmlformats.org/officeDocument/2006/relationships/oleObject" Target="../embeddings/oleObject1.bin"/><Relationship Id="rId7"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s://www.youtube.com/watch?v=odGRP9TtT7E"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s://www.youtube.com/watch?v=3BByqa7bhto"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drive.google.com/open?id=1DazBJSbplSJijWPWwzhwUVPmzu_DxwTF" TargetMode="External"/><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hyperlink" Target="https://www.nih.gov/about-nih/what-we-do/nih-almanac/national-institute-mental-health-nimh" TargetMode="External"/><Relationship Id="rId7"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1"/>
          <p:cNvSpPr/>
          <p:nvPr>
            <p:ph idx="2" type="pic"/>
          </p:nvPr>
        </p:nvSpPr>
        <p:spPr>
          <a:xfrm>
            <a:off x="0" y="0"/>
            <a:ext cx="8607600" cy="13716000"/>
          </a:xfrm>
          <a:prstGeom prst="rect">
            <a:avLst/>
          </a:prstGeom>
          <a:solidFill>
            <a:schemeClr val="accent5"/>
          </a:solid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0000"/>
              </a:buClr>
              <a:buFont typeface="Arial"/>
              <a:buNone/>
            </a:pPr>
            <a:r>
              <a:rPr lang="en-US">
                <a:solidFill>
                  <a:schemeClr val="lt1"/>
                </a:solidFill>
              </a:rPr>
              <a:t>Give. Bring. Share.</a:t>
            </a:r>
            <a:endParaRPr/>
          </a:p>
        </p:txBody>
      </p:sp>
      <p:sp>
        <p:nvSpPr>
          <p:cNvPr id="450" name="Google Shape;450;p1"/>
          <p:cNvSpPr txBox="1"/>
          <p:nvPr/>
        </p:nvSpPr>
        <p:spPr>
          <a:xfrm>
            <a:off x="11303000" y="17932400"/>
            <a:ext cx="184731" cy="2307811"/>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599"/>
              <a:buFont typeface="Arial"/>
              <a:buNone/>
            </a:pPr>
            <a:r>
              <a:t/>
            </a:r>
            <a:endParaRPr b="0" i="0" sz="3599"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599"/>
              <a:buFont typeface="Arial"/>
              <a:buNone/>
            </a:pPr>
            <a:r>
              <a:t/>
            </a:r>
            <a:endParaRPr b="0" i="0" sz="3599"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599"/>
              <a:buFont typeface="Arial"/>
              <a:buNone/>
            </a:pPr>
            <a:r>
              <a:t/>
            </a:r>
            <a:endParaRPr b="0" i="0" sz="3599"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3599"/>
              <a:buFont typeface="Arial"/>
              <a:buNone/>
            </a:pPr>
            <a:r>
              <a:t/>
            </a:r>
            <a:endParaRPr b="0" i="0" sz="3599" u="none" cap="none" strike="noStrike">
              <a:solidFill>
                <a:schemeClr val="dk1"/>
              </a:solidFill>
              <a:latin typeface="Calibri"/>
              <a:ea typeface="Calibri"/>
              <a:cs typeface="Calibri"/>
              <a:sym typeface="Calibri"/>
            </a:endParaRPr>
          </a:p>
        </p:txBody>
      </p:sp>
      <p:sp>
        <p:nvSpPr>
          <p:cNvPr id="451" name="Google Shape;451;p1"/>
          <p:cNvSpPr txBox="1"/>
          <p:nvPr/>
        </p:nvSpPr>
        <p:spPr>
          <a:xfrm>
            <a:off x="1341245" y="5205946"/>
            <a:ext cx="67128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6000" u="none" cap="none" strike="noStrike">
                <a:solidFill>
                  <a:schemeClr val="lt1"/>
                </a:solidFill>
                <a:latin typeface="Arial"/>
                <a:ea typeface="Arial"/>
                <a:cs typeface="Arial"/>
                <a:sym typeface="Arial"/>
              </a:rPr>
              <a:t>Suicide Prevention </a:t>
            </a:r>
            <a:endParaRPr/>
          </a:p>
        </p:txBody>
      </p:sp>
      <p:sp>
        <p:nvSpPr>
          <p:cNvPr id="452" name="Google Shape;452;p1"/>
          <p:cNvSpPr txBox="1"/>
          <p:nvPr/>
        </p:nvSpPr>
        <p:spPr>
          <a:xfrm>
            <a:off x="-1964560" y="1464328"/>
            <a:ext cx="12187500" cy="738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en-US"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id="453" name="Google Shape;453;p1"/>
          <p:cNvPicPr preferRelativeResize="0"/>
          <p:nvPr/>
        </p:nvPicPr>
        <p:blipFill rotWithShape="1">
          <a:blip r:embed="rId3">
            <a:alphaModFix/>
          </a:blip>
          <a:srcRect b="0" l="0" r="0" t="0"/>
          <a:stretch/>
        </p:blipFill>
        <p:spPr>
          <a:xfrm>
            <a:off x="8607521" y="0"/>
            <a:ext cx="15779654" cy="1371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9"/>
          <p:cNvSpPr/>
          <p:nvPr>
            <p:ph idx="3" type="pic"/>
          </p:nvPr>
        </p:nvSpPr>
        <p:spPr>
          <a:xfrm>
            <a:off x="18048525" y="12025"/>
            <a:ext cx="6338700" cy="1371600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90000"/>
              </a:lnSpc>
              <a:spcBef>
                <a:spcPts val="2000"/>
              </a:spcBef>
              <a:spcAft>
                <a:spcPts val="0"/>
              </a:spcAft>
              <a:buClr>
                <a:schemeClr val="dk1"/>
              </a:buClr>
              <a:buSzPts val="5600"/>
              <a:buFont typeface="Arial"/>
              <a:buNone/>
            </a:pPr>
            <a:r>
              <a:rPr lang="en-US" sz="6400"/>
              <a:t>Crisis Intervention Strategies</a:t>
            </a:r>
            <a:endParaRPr b="0" i="0" sz="6400" u="none" cap="none" strike="noStrike">
              <a:solidFill>
                <a:schemeClr val="dk1"/>
              </a:solidFill>
              <a:latin typeface="Calibri"/>
              <a:ea typeface="Calibri"/>
              <a:cs typeface="Calibri"/>
              <a:sym typeface="Calibri"/>
            </a:endParaRPr>
          </a:p>
        </p:txBody>
      </p:sp>
      <p:pic>
        <p:nvPicPr>
          <p:cNvPr id="562" name="Google Shape;562;p9"/>
          <p:cNvPicPr preferRelativeResize="0"/>
          <p:nvPr/>
        </p:nvPicPr>
        <p:blipFill rotWithShape="1">
          <a:blip r:embed="rId4">
            <a:alphaModFix amt="65000"/>
          </a:blip>
          <a:srcRect b="0" l="0" r="0" t="0"/>
          <a:stretch/>
        </p:blipFill>
        <p:spPr>
          <a:xfrm>
            <a:off x="18275350" y="8396125"/>
            <a:ext cx="5885052" cy="5319876"/>
          </a:xfrm>
          <a:prstGeom prst="rect">
            <a:avLst/>
          </a:prstGeom>
          <a:noFill/>
          <a:ln>
            <a:noFill/>
          </a:ln>
        </p:spPr>
      </p:pic>
      <p:graphicFrame>
        <p:nvGraphicFramePr>
          <p:cNvPr id="563" name="Google Shape;563;p9"/>
          <p:cNvGraphicFramePr/>
          <p:nvPr/>
        </p:nvGraphicFramePr>
        <p:xfrm>
          <a:off x="0" y="0"/>
          <a:ext cx="10972801" cy="13716001"/>
        </p:xfrm>
        <a:graphic>
          <a:graphicData uri="http://schemas.openxmlformats.org/presentationml/2006/ole">
            <mc:AlternateContent>
              <mc:Choice Requires="v">
                <p:oleObj r:id="rId5" imgH="13716001" imgW="10972801" progId="Acrobat.Document.DC" spid="_x0000_s1">
                  <p:embed/>
                </p:oleObj>
              </mc:Choice>
              <mc:Fallback>
                <p:oleObj r:id="rId6" imgH="13716001" imgW="10972801" progId="Acrobat.Document.DC">
                  <p:embed/>
                  <p:pic>
                    <p:nvPicPr>
                      <p:cNvPr id="563" name="Google Shape;563;p9"/>
                      <p:cNvPicPr preferRelativeResize="0"/>
                      <p:nvPr/>
                    </p:nvPicPr>
                    <p:blipFill rotWithShape="1">
                      <a:blip r:embed="rId7">
                        <a:alphaModFix/>
                      </a:blip>
                      <a:srcRect b="0" l="0" r="0" t="0"/>
                      <a:stretch/>
                    </p:blipFill>
                    <p:spPr>
                      <a:xfrm>
                        <a:off x="0" y="0"/>
                        <a:ext cx="10972801" cy="13716001"/>
                      </a:xfrm>
                      <a:prstGeom prst="rect">
                        <a:avLst/>
                      </a:prstGeom>
                      <a:noFill/>
                      <a:ln>
                        <a:noFill/>
                      </a:ln>
                    </p:spPr>
                  </p:pic>
                </p:oleObj>
              </mc:Fallback>
            </mc:AlternateContent>
          </a:graphicData>
        </a:graphic>
      </p:graphicFrame>
      <p:sp>
        <p:nvSpPr>
          <p:cNvPr id="564" name="Google Shape;564;p9"/>
          <p:cNvSpPr txBox="1"/>
          <p:nvPr/>
        </p:nvSpPr>
        <p:spPr>
          <a:xfrm>
            <a:off x="10292450" y="696675"/>
            <a:ext cx="7756200" cy="16223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4200" u="sng">
                <a:solidFill>
                  <a:srgbClr val="134F5C"/>
                </a:solidFill>
              </a:rPr>
              <a:t>Safety Watch Log</a:t>
            </a:r>
            <a:endParaRPr b="1" sz="4200" u="sng">
              <a:solidFill>
                <a:srgbClr val="134F5C"/>
              </a:solidFill>
            </a:endParaRPr>
          </a:p>
          <a:p>
            <a:pPr indent="0" lvl="0" marL="0" rtl="0" algn="l">
              <a:spcBef>
                <a:spcPts val="0"/>
              </a:spcBef>
              <a:spcAft>
                <a:spcPts val="0"/>
              </a:spcAft>
              <a:buNone/>
            </a:pPr>
            <a:r>
              <a:t/>
            </a:r>
            <a:endParaRPr b="1" sz="4200" u="sng">
              <a:solidFill>
                <a:srgbClr val="134F5C"/>
              </a:solidFill>
            </a:endParaRPr>
          </a:p>
          <a:p>
            <a:pPr indent="0" lvl="0" marL="0" rtl="0" algn="l">
              <a:spcBef>
                <a:spcPts val="0"/>
              </a:spcBef>
              <a:spcAft>
                <a:spcPts val="0"/>
              </a:spcAft>
              <a:buNone/>
            </a:pPr>
            <a:r>
              <a:rPr lang="en-US" sz="3200">
                <a:solidFill>
                  <a:srgbClr val="134F5C"/>
                </a:solidFill>
              </a:rPr>
              <a:t>A Safety Watch Log is a tool is often utilized during times when a youth is in acute crisis such as suicidality, self-harming behaviors, or risk of running away. </a:t>
            </a:r>
            <a:endParaRPr sz="3200">
              <a:solidFill>
                <a:srgbClr val="134F5C"/>
              </a:solidFill>
            </a:endParaRPr>
          </a:p>
          <a:p>
            <a:pPr indent="0" lvl="0" marL="0" rtl="0" algn="l">
              <a:spcBef>
                <a:spcPts val="0"/>
              </a:spcBef>
              <a:spcAft>
                <a:spcPts val="0"/>
              </a:spcAft>
              <a:buNone/>
            </a:pPr>
            <a:r>
              <a:t/>
            </a:r>
            <a:endParaRPr sz="3200">
              <a:solidFill>
                <a:srgbClr val="134F5C"/>
              </a:solidFill>
            </a:endParaRPr>
          </a:p>
          <a:p>
            <a:pPr indent="0" lvl="0" marL="0" rtl="0" algn="l">
              <a:spcBef>
                <a:spcPts val="0"/>
              </a:spcBef>
              <a:spcAft>
                <a:spcPts val="0"/>
              </a:spcAft>
              <a:buNone/>
            </a:pPr>
            <a:r>
              <a:rPr lang="en-US" sz="3200">
                <a:solidFill>
                  <a:srgbClr val="134F5C"/>
                </a:solidFill>
              </a:rPr>
              <a:t>A Safety Watch is increased sight and sound supervision at intervals that best fit the assessment of risk. </a:t>
            </a:r>
            <a:endParaRPr sz="3200">
              <a:solidFill>
                <a:srgbClr val="134F5C"/>
              </a:solidFill>
            </a:endParaRPr>
          </a:p>
          <a:p>
            <a:pPr indent="0" lvl="0" marL="0" rtl="0" algn="l">
              <a:spcBef>
                <a:spcPts val="0"/>
              </a:spcBef>
              <a:spcAft>
                <a:spcPts val="0"/>
              </a:spcAft>
              <a:buNone/>
            </a:pPr>
            <a:r>
              <a:t/>
            </a:r>
            <a:endParaRPr sz="3200">
              <a:solidFill>
                <a:srgbClr val="134F5C"/>
              </a:solidFill>
            </a:endParaRPr>
          </a:p>
          <a:p>
            <a:pPr indent="0" lvl="0" marL="0" rtl="0" algn="l">
              <a:spcBef>
                <a:spcPts val="0"/>
              </a:spcBef>
              <a:spcAft>
                <a:spcPts val="0"/>
              </a:spcAft>
              <a:buNone/>
            </a:pPr>
            <a:r>
              <a:rPr lang="en-US" sz="3200">
                <a:solidFill>
                  <a:srgbClr val="134F5C"/>
                </a:solidFill>
              </a:rPr>
              <a:t>YUI staff or foster parents can initiate a Safety Watch; however, a YUI staff will determine, with consultation, when the Safety Watch is no longer needed. Always communicate with a YUI staff if a Safety Watch is initiated.</a:t>
            </a:r>
            <a:endParaRPr sz="3200">
              <a:solidFill>
                <a:srgbClr val="134F5C"/>
              </a:solidFill>
            </a:endParaRPr>
          </a:p>
          <a:p>
            <a:pPr indent="0" lvl="0" marL="0" rtl="0" algn="l">
              <a:spcBef>
                <a:spcPts val="0"/>
              </a:spcBef>
              <a:spcAft>
                <a:spcPts val="0"/>
              </a:spcAft>
              <a:buNone/>
            </a:pPr>
            <a:r>
              <a:t/>
            </a:r>
            <a:endParaRPr sz="3200">
              <a:solidFill>
                <a:srgbClr val="134F5C"/>
              </a:solidFill>
            </a:endParaRPr>
          </a:p>
          <a:p>
            <a:pPr indent="0" lvl="0" marL="0" rtl="0" algn="l">
              <a:spcBef>
                <a:spcPts val="0"/>
              </a:spcBef>
              <a:spcAft>
                <a:spcPts val="0"/>
              </a:spcAft>
              <a:buNone/>
            </a:pPr>
            <a:r>
              <a:rPr lang="en-US" sz="3200">
                <a:solidFill>
                  <a:srgbClr val="134F5C"/>
                </a:solidFill>
              </a:rPr>
              <a:t>The Safety Watch Log is the documentation that shows proof of our responsiveness to a youth’s needs.</a:t>
            </a:r>
            <a:endParaRPr sz="3200">
              <a:solidFill>
                <a:srgbClr val="134F5C"/>
              </a:solidFill>
            </a:endParaRPr>
          </a:p>
          <a:p>
            <a:pPr indent="0" lvl="0" marL="0" rtl="0" algn="l">
              <a:spcBef>
                <a:spcPts val="0"/>
              </a:spcBef>
              <a:spcAft>
                <a:spcPts val="0"/>
              </a:spcAft>
              <a:buNone/>
            </a:pPr>
            <a:r>
              <a:t/>
            </a:r>
            <a:endParaRPr sz="3200"/>
          </a:p>
          <a:p>
            <a:pPr indent="0" lvl="0" marL="0" rtl="0" algn="l">
              <a:spcBef>
                <a:spcPts val="0"/>
              </a:spcBef>
              <a:spcAft>
                <a:spcPts val="0"/>
              </a:spcAft>
              <a:buNone/>
            </a:pPr>
            <a:r>
              <a:t/>
            </a:r>
            <a:endParaRPr sz="3800"/>
          </a:p>
          <a:p>
            <a:pPr indent="0" lvl="0" marL="0" rtl="0" algn="l">
              <a:spcBef>
                <a:spcPts val="0"/>
              </a:spcBef>
              <a:spcAft>
                <a:spcPts val="0"/>
              </a:spcAft>
              <a:buNone/>
            </a:pPr>
            <a:r>
              <a:t/>
            </a:r>
            <a:endParaRPr sz="3800"/>
          </a:p>
          <a:p>
            <a:pPr indent="0" lvl="0" marL="0" rtl="0" algn="l">
              <a:spcBef>
                <a:spcPts val="0"/>
              </a:spcBef>
              <a:spcAft>
                <a:spcPts val="0"/>
              </a:spcAft>
              <a:buNone/>
            </a:pPr>
            <a:r>
              <a:t/>
            </a:r>
            <a:endParaRPr b="1" sz="4200" u="sng"/>
          </a:p>
          <a:p>
            <a:pPr indent="0" lvl="0" marL="0" rtl="0" algn="l">
              <a:spcBef>
                <a:spcPts val="0"/>
              </a:spcBef>
              <a:spcAft>
                <a:spcPts val="0"/>
              </a:spcAft>
              <a:buNone/>
            </a:pPr>
            <a:r>
              <a:t/>
            </a:r>
            <a:endParaRPr b="1" sz="4200" u="sng"/>
          </a:p>
          <a:p>
            <a:pPr indent="0" lvl="0" marL="0" rtl="0" algn="l">
              <a:spcBef>
                <a:spcPts val="0"/>
              </a:spcBef>
              <a:spcAft>
                <a:spcPts val="0"/>
              </a:spcAft>
              <a:buNone/>
            </a:pPr>
            <a:r>
              <a:t/>
            </a:r>
            <a:endParaRPr b="1" sz="4200" u="sng"/>
          </a:p>
          <a:p>
            <a:pPr indent="0" lvl="0" marL="0" rtl="0" algn="l">
              <a:spcBef>
                <a:spcPts val="0"/>
              </a:spcBef>
              <a:spcAft>
                <a:spcPts val="0"/>
              </a:spcAft>
              <a:buNone/>
            </a:pPr>
            <a:r>
              <a:t/>
            </a:r>
            <a:endParaRPr b="1" sz="4200" u="sng"/>
          </a:p>
          <a:p>
            <a:pPr indent="0" lvl="0" marL="0" rtl="0" algn="l">
              <a:spcBef>
                <a:spcPts val="0"/>
              </a:spcBef>
              <a:spcAft>
                <a:spcPts val="0"/>
              </a:spcAft>
              <a:buNone/>
            </a:pPr>
            <a:r>
              <a:t/>
            </a:r>
            <a:endParaRPr b="1" sz="4200" u="sng"/>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grpSp>
        <p:nvGrpSpPr>
          <p:cNvPr id="459" name="Google Shape;459;p2"/>
          <p:cNvGrpSpPr/>
          <p:nvPr/>
        </p:nvGrpSpPr>
        <p:grpSpPr>
          <a:xfrm>
            <a:off x="10850152" y="3534424"/>
            <a:ext cx="10849976" cy="6699403"/>
            <a:chOff x="10850152" y="3534424"/>
            <a:chExt cx="10849976" cy="6699403"/>
          </a:xfrm>
        </p:grpSpPr>
        <p:sp>
          <p:nvSpPr>
            <p:cNvPr id="460" name="Google Shape;460;p2"/>
            <p:cNvSpPr/>
            <p:nvPr/>
          </p:nvSpPr>
          <p:spPr>
            <a:xfrm>
              <a:off x="10850152" y="3534424"/>
              <a:ext cx="10849976" cy="6699403"/>
            </a:xfrm>
            <a:custGeom>
              <a:rect b="b" l="l" r="r" t="t"/>
              <a:pathLst>
                <a:path extrusionOk="0" h="6767" w="10961">
                  <a:moveTo>
                    <a:pt x="5480" y="6766"/>
                  </a:moveTo>
                  <a:cubicBezTo>
                    <a:pt x="5314" y="6766"/>
                    <a:pt x="5149" y="6728"/>
                    <a:pt x="4998" y="6653"/>
                  </a:cubicBezTo>
                  <a:lnTo>
                    <a:pt x="682" y="4502"/>
                  </a:lnTo>
                  <a:cubicBezTo>
                    <a:pt x="261" y="4292"/>
                    <a:pt x="0" y="3871"/>
                    <a:pt x="0" y="3400"/>
                  </a:cubicBezTo>
                  <a:cubicBezTo>
                    <a:pt x="0" y="2931"/>
                    <a:pt x="261" y="2508"/>
                    <a:pt x="682" y="2299"/>
                  </a:cubicBezTo>
                  <a:lnTo>
                    <a:pt x="4998" y="150"/>
                  </a:lnTo>
                  <a:cubicBezTo>
                    <a:pt x="5299" y="0"/>
                    <a:pt x="5661" y="0"/>
                    <a:pt x="5962" y="150"/>
                  </a:cubicBezTo>
                  <a:lnTo>
                    <a:pt x="10278" y="2300"/>
                  </a:lnTo>
                  <a:cubicBezTo>
                    <a:pt x="10699" y="2510"/>
                    <a:pt x="10960" y="2931"/>
                    <a:pt x="10960" y="3402"/>
                  </a:cubicBezTo>
                  <a:cubicBezTo>
                    <a:pt x="10960" y="3871"/>
                    <a:pt x="10699" y="4294"/>
                    <a:pt x="10278" y="4504"/>
                  </a:cubicBezTo>
                  <a:lnTo>
                    <a:pt x="5962" y="6652"/>
                  </a:lnTo>
                  <a:cubicBezTo>
                    <a:pt x="5811" y="6728"/>
                    <a:pt x="5645" y="6766"/>
                    <a:pt x="5480" y="6766"/>
                  </a:cubicBezTo>
                  <a:close/>
                  <a:moveTo>
                    <a:pt x="721" y="2379"/>
                  </a:moveTo>
                  <a:lnTo>
                    <a:pt x="761" y="2457"/>
                  </a:lnTo>
                  <a:cubicBezTo>
                    <a:pt x="395" y="2640"/>
                    <a:pt x="176" y="2994"/>
                    <a:pt x="176" y="3402"/>
                  </a:cubicBezTo>
                  <a:cubicBezTo>
                    <a:pt x="176" y="3811"/>
                    <a:pt x="395" y="4164"/>
                    <a:pt x="761" y="4346"/>
                  </a:cubicBezTo>
                  <a:lnTo>
                    <a:pt x="5076" y="6496"/>
                  </a:lnTo>
                  <a:cubicBezTo>
                    <a:pt x="5330" y="6623"/>
                    <a:pt x="5632" y="6623"/>
                    <a:pt x="5885" y="6496"/>
                  </a:cubicBezTo>
                  <a:lnTo>
                    <a:pt x="10199" y="4346"/>
                  </a:lnTo>
                  <a:cubicBezTo>
                    <a:pt x="10565" y="4164"/>
                    <a:pt x="10784" y="3811"/>
                    <a:pt x="10784" y="3402"/>
                  </a:cubicBezTo>
                  <a:cubicBezTo>
                    <a:pt x="10784" y="2992"/>
                    <a:pt x="10565" y="2640"/>
                    <a:pt x="10199" y="2457"/>
                  </a:cubicBezTo>
                  <a:lnTo>
                    <a:pt x="5884" y="306"/>
                  </a:lnTo>
                  <a:cubicBezTo>
                    <a:pt x="5630" y="179"/>
                    <a:pt x="5328" y="179"/>
                    <a:pt x="5075" y="306"/>
                  </a:cubicBezTo>
                  <a:lnTo>
                    <a:pt x="761" y="2456"/>
                  </a:lnTo>
                  <a:lnTo>
                    <a:pt x="721" y="2379"/>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99"/>
                <a:buFont typeface="Arial"/>
                <a:buNone/>
              </a:pPr>
              <a:r>
                <a:t/>
              </a:r>
              <a:endParaRPr b="0" i="0" sz="3599" u="none" cap="none" strike="noStrike">
                <a:solidFill>
                  <a:schemeClr val="dk1"/>
                </a:solidFill>
                <a:latin typeface="Calibri"/>
                <a:ea typeface="Calibri"/>
                <a:cs typeface="Calibri"/>
                <a:sym typeface="Calibri"/>
              </a:endParaRPr>
            </a:p>
          </p:txBody>
        </p:sp>
        <p:sp>
          <p:nvSpPr>
            <p:cNvPr id="461" name="Google Shape;461;p2"/>
            <p:cNvSpPr txBox="1"/>
            <p:nvPr/>
          </p:nvSpPr>
          <p:spPr>
            <a:xfrm>
              <a:off x="11503116" y="6399685"/>
              <a:ext cx="9544049" cy="1400383"/>
            </a:xfrm>
            <a:prstGeom prst="rect">
              <a:avLst/>
            </a:prstGeom>
            <a:noFill/>
            <a:ln>
              <a:noFill/>
            </a:ln>
          </p:spPr>
          <p:txBody>
            <a:bodyPr anchorCtr="0" anchor="ctr" bIns="45700" lIns="91425" spcFirstLastPara="1" rIns="91425" wrap="square" tIns="45700">
              <a:spAutoFit/>
            </a:bodyPr>
            <a:lstStyle/>
            <a:p>
              <a:pPr indent="0" lvl="0" marL="0" marR="0" rtl="0" algn="ctr">
                <a:lnSpc>
                  <a:spcPct val="80000"/>
                </a:lnSpc>
                <a:spcBef>
                  <a:spcPts val="0"/>
                </a:spcBef>
                <a:spcAft>
                  <a:spcPts val="0"/>
                </a:spcAft>
                <a:buClr>
                  <a:srgbClr val="000000"/>
                </a:buClr>
                <a:buSzPts val="10000"/>
                <a:buFont typeface="Arial"/>
                <a:buNone/>
              </a:pPr>
              <a:r>
                <a:rPr b="0" i="0" lang="en-US" sz="10000" u="none" cap="none" strike="noStrike">
                  <a:solidFill>
                    <a:schemeClr val="lt1"/>
                  </a:solidFill>
                  <a:latin typeface="Arial"/>
                  <a:ea typeface="Arial"/>
                  <a:cs typeface="Arial"/>
                  <a:sym typeface="Arial"/>
                </a:rPr>
                <a:t>SHINRIN-YOKU</a:t>
              </a:r>
              <a:endParaRPr b="0" i="0" sz="1400" u="none" cap="none" strike="noStrike">
                <a:solidFill>
                  <a:srgbClr val="000000"/>
                </a:solidFill>
                <a:latin typeface="Arial"/>
                <a:ea typeface="Arial"/>
                <a:cs typeface="Arial"/>
                <a:sym typeface="Arial"/>
              </a:endParaRPr>
            </a:p>
          </p:txBody>
        </p:sp>
        <p:sp>
          <p:nvSpPr>
            <p:cNvPr id="462" name="Google Shape;462;p2"/>
            <p:cNvSpPr txBox="1"/>
            <p:nvPr/>
          </p:nvSpPr>
          <p:spPr>
            <a:xfrm>
              <a:off x="14326969" y="7680081"/>
              <a:ext cx="389634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FOREST</a:t>
              </a:r>
              <a:endParaRPr b="0" i="0" sz="1400" u="none" cap="none" strike="noStrike">
                <a:solidFill>
                  <a:srgbClr val="000000"/>
                </a:solidFill>
                <a:latin typeface="Arial"/>
                <a:ea typeface="Arial"/>
                <a:cs typeface="Arial"/>
                <a:sym typeface="Arial"/>
              </a:endParaRPr>
            </a:p>
          </p:txBody>
        </p:sp>
        <p:sp>
          <p:nvSpPr>
            <p:cNvPr id="463" name="Google Shape;463;p2"/>
            <p:cNvSpPr txBox="1"/>
            <p:nvPr/>
          </p:nvSpPr>
          <p:spPr>
            <a:xfrm>
              <a:off x="14326969" y="5543111"/>
              <a:ext cx="3896343" cy="5847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chemeClr val="lt1"/>
                  </a:solidFill>
                  <a:latin typeface="Arial"/>
                  <a:ea typeface="Arial"/>
                  <a:cs typeface="Arial"/>
                  <a:sym typeface="Arial"/>
                </a:rPr>
                <a:t>VISIT</a:t>
              </a:r>
              <a:endParaRPr b="0" i="0" sz="1400" u="none" cap="none" strike="noStrike">
                <a:solidFill>
                  <a:srgbClr val="000000"/>
                </a:solidFill>
                <a:latin typeface="Arial"/>
                <a:ea typeface="Arial"/>
                <a:cs typeface="Arial"/>
                <a:sym typeface="Arial"/>
              </a:endParaRPr>
            </a:p>
          </p:txBody>
        </p:sp>
        <p:sp>
          <p:nvSpPr>
            <p:cNvPr id="464" name="Google Shape;464;p2"/>
            <p:cNvSpPr/>
            <p:nvPr/>
          </p:nvSpPr>
          <p:spPr>
            <a:xfrm>
              <a:off x="14993444" y="8656642"/>
              <a:ext cx="2563394" cy="341069"/>
            </a:xfrm>
            <a:custGeom>
              <a:rect b="b" l="l" r="r" t="t"/>
              <a:pathLst>
                <a:path extrusionOk="0" h="419" w="3149">
                  <a:moveTo>
                    <a:pt x="3148" y="418"/>
                  </a:moveTo>
                  <a:cubicBezTo>
                    <a:pt x="2991" y="418"/>
                    <a:pt x="2912" y="329"/>
                    <a:pt x="2843" y="252"/>
                  </a:cubicBezTo>
                  <a:cubicBezTo>
                    <a:pt x="2781" y="181"/>
                    <a:pt x="2730" y="125"/>
                    <a:pt x="2625" y="125"/>
                  </a:cubicBezTo>
                  <a:lnTo>
                    <a:pt x="2623" y="125"/>
                  </a:lnTo>
                  <a:cubicBezTo>
                    <a:pt x="2518" y="125"/>
                    <a:pt x="2469" y="181"/>
                    <a:pt x="2405" y="251"/>
                  </a:cubicBezTo>
                  <a:cubicBezTo>
                    <a:pt x="2335" y="328"/>
                    <a:pt x="2257" y="414"/>
                    <a:pt x="2099" y="414"/>
                  </a:cubicBezTo>
                  <a:cubicBezTo>
                    <a:pt x="1942" y="414"/>
                    <a:pt x="1863" y="325"/>
                    <a:pt x="1794" y="248"/>
                  </a:cubicBezTo>
                  <a:cubicBezTo>
                    <a:pt x="1731" y="176"/>
                    <a:pt x="1680" y="121"/>
                    <a:pt x="1575" y="121"/>
                  </a:cubicBezTo>
                  <a:lnTo>
                    <a:pt x="1574" y="121"/>
                  </a:lnTo>
                  <a:cubicBezTo>
                    <a:pt x="1469" y="121"/>
                    <a:pt x="1419" y="176"/>
                    <a:pt x="1355" y="246"/>
                  </a:cubicBezTo>
                  <a:cubicBezTo>
                    <a:pt x="1285" y="323"/>
                    <a:pt x="1207" y="409"/>
                    <a:pt x="1051" y="409"/>
                  </a:cubicBezTo>
                  <a:lnTo>
                    <a:pt x="1049" y="409"/>
                  </a:lnTo>
                  <a:cubicBezTo>
                    <a:pt x="892" y="409"/>
                    <a:pt x="813" y="321"/>
                    <a:pt x="745" y="243"/>
                  </a:cubicBezTo>
                  <a:cubicBezTo>
                    <a:pt x="682" y="172"/>
                    <a:pt x="631" y="116"/>
                    <a:pt x="526" y="116"/>
                  </a:cubicBezTo>
                  <a:lnTo>
                    <a:pt x="525" y="116"/>
                  </a:lnTo>
                  <a:cubicBezTo>
                    <a:pt x="420" y="116"/>
                    <a:pt x="370" y="172"/>
                    <a:pt x="306" y="242"/>
                  </a:cubicBezTo>
                  <a:cubicBezTo>
                    <a:pt x="236" y="319"/>
                    <a:pt x="157" y="405"/>
                    <a:pt x="1" y="405"/>
                  </a:cubicBezTo>
                  <a:lnTo>
                    <a:pt x="0" y="405"/>
                  </a:lnTo>
                  <a:lnTo>
                    <a:pt x="0" y="288"/>
                  </a:lnTo>
                  <a:cubicBezTo>
                    <a:pt x="105" y="288"/>
                    <a:pt x="156" y="233"/>
                    <a:pt x="220" y="163"/>
                  </a:cubicBezTo>
                  <a:cubicBezTo>
                    <a:pt x="290" y="86"/>
                    <a:pt x="369" y="0"/>
                    <a:pt x="526" y="0"/>
                  </a:cubicBezTo>
                  <a:cubicBezTo>
                    <a:pt x="683" y="0"/>
                    <a:pt x="762" y="89"/>
                    <a:pt x="831" y="166"/>
                  </a:cubicBezTo>
                  <a:cubicBezTo>
                    <a:pt x="893" y="237"/>
                    <a:pt x="944" y="293"/>
                    <a:pt x="1049" y="293"/>
                  </a:cubicBezTo>
                  <a:lnTo>
                    <a:pt x="1051" y="293"/>
                  </a:lnTo>
                  <a:cubicBezTo>
                    <a:pt x="1156" y="293"/>
                    <a:pt x="1205" y="237"/>
                    <a:pt x="1269" y="167"/>
                  </a:cubicBezTo>
                  <a:cubicBezTo>
                    <a:pt x="1339" y="90"/>
                    <a:pt x="1418" y="4"/>
                    <a:pt x="1574" y="4"/>
                  </a:cubicBezTo>
                  <a:lnTo>
                    <a:pt x="1575" y="4"/>
                  </a:lnTo>
                  <a:cubicBezTo>
                    <a:pt x="1733" y="4"/>
                    <a:pt x="1812" y="93"/>
                    <a:pt x="1880" y="170"/>
                  </a:cubicBezTo>
                  <a:cubicBezTo>
                    <a:pt x="1943" y="242"/>
                    <a:pt x="1994" y="297"/>
                    <a:pt x="2099" y="297"/>
                  </a:cubicBezTo>
                  <a:lnTo>
                    <a:pt x="2100" y="297"/>
                  </a:lnTo>
                  <a:cubicBezTo>
                    <a:pt x="2205" y="297"/>
                    <a:pt x="2255" y="242"/>
                    <a:pt x="2319" y="172"/>
                  </a:cubicBezTo>
                  <a:cubicBezTo>
                    <a:pt x="2389" y="95"/>
                    <a:pt x="2467" y="9"/>
                    <a:pt x="2623" y="9"/>
                  </a:cubicBezTo>
                  <a:lnTo>
                    <a:pt x="2625" y="9"/>
                  </a:lnTo>
                  <a:cubicBezTo>
                    <a:pt x="2782" y="9"/>
                    <a:pt x="2861" y="98"/>
                    <a:pt x="2929" y="175"/>
                  </a:cubicBezTo>
                  <a:cubicBezTo>
                    <a:pt x="2992" y="246"/>
                    <a:pt x="3043" y="302"/>
                    <a:pt x="3148" y="302"/>
                  </a:cubicBezTo>
                  <a:lnTo>
                    <a:pt x="3148" y="418"/>
                  </a:lnTo>
                </a:path>
              </a:pathLst>
            </a:custGeom>
            <a:solidFill>
              <a:schemeClr val="l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99"/>
                <a:buFont typeface="Arial"/>
                <a:buNone/>
              </a:pPr>
              <a:r>
                <a:t/>
              </a:r>
              <a:endParaRPr b="0" i="0" sz="3599" u="none" cap="none" strike="noStrike">
                <a:solidFill>
                  <a:schemeClr val="dk1"/>
                </a:solidFill>
                <a:latin typeface="Calibri"/>
                <a:ea typeface="Calibri"/>
                <a:cs typeface="Calibri"/>
                <a:sym typeface="Calibri"/>
              </a:endParaRPr>
            </a:p>
          </p:txBody>
        </p:sp>
        <p:sp>
          <p:nvSpPr>
            <p:cNvPr id="465" name="Google Shape;465;p2"/>
            <p:cNvSpPr txBox="1"/>
            <p:nvPr/>
          </p:nvSpPr>
          <p:spPr>
            <a:xfrm>
              <a:off x="14288869" y="4801931"/>
              <a:ext cx="3896343" cy="4001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Oswald"/>
                  <a:ea typeface="Oswald"/>
                  <a:cs typeface="Oswald"/>
                  <a:sym typeface="Oswald"/>
                </a:rPr>
                <a:t>1984</a:t>
              </a:r>
              <a:endParaRPr b="0" i="0" sz="1400" u="none" cap="none" strike="noStrike">
                <a:solidFill>
                  <a:srgbClr val="000000"/>
                </a:solidFill>
                <a:latin typeface="Arial"/>
                <a:ea typeface="Arial"/>
                <a:cs typeface="Arial"/>
                <a:sym typeface="Arial"/>
              </a:endParaRPr>
            </a:p>
          </p:txBody>
        </p:sp>
      </p:grpSp>
      <p:sp>
        <p:nvSpPr>
          <p:cNvPr id="466" name="Google Shape;466;p2"/>
          <p:cNvSpPr/>
          <p:nvPr>
            <p:ph idx="2" type="pic"/>
          </p:nvPr>
        </p:nvSpPr>
        <p:spPr>
          <a:xfrm>
            <a:off x="0" y="4572001"/>
            <a:ext cx="24387174" cy="3692855"/>
          </a:xfrm>
          <a:prstGeom prst="rect">
            <a:avLst/>
          </a:prstGeom>
          <a:solidFill>
            <a:schemeClr val="accent5"/>
          </a:solidFill>
          <a:ln>
            <a:noFill/>
          </a:ln>
        </p:spPr>
        <p:txBody>
          <a:bodyPr anchorCtr="0" anchor="t" bIns="45700" lIns="91425" spcFirstLastPara="1" rIns="91425" wrap="square" tIns="45700">
            <a:noAutofit/>
          </a:bodyPr>
          <a:lstStyle/>
          <a:p>
            <a:pPr indent="0" lvl="0" marL="0" rtl="0" algn="l">
              <a:spcBef>
                <a:spcPts val="2000"/>
              </a:spcBef>
              <a:spcAft>
                <a:spcPts val="0"/>
              </a:spcAft>
              <a:buNone/>
            </a:pPr>
            <a:r>
              <a:rPr lang="en-US"/>
              <a:t>Suicide Prevention </a:t>
            </a:r>
            <a:endParaRPr/>
          </a:p>
        </p:txBody>
      </p:sp>
      <p:grpSp>
        <p:nvGrpSpPr>
          <p:cNvPr id="467" name="Google Shape;467;p2"/>
          <p:cNvGrpSpPr/>
          <p:nvPr/>
        </p:nvGrpSpPr>
        <p:grpSpPr>
          <a:xfrm>
            <a:off x="2083" y="5603618"/>
            <a:ext cx="24383006" cy="1336055"/>
            <a:chOff x="2083" y="4726932"/>
            <a:chExt cx="24383006" cy="1336055"/>
          </a:xfrm>
        </p:grpSpPr>
        <p:sp>
          <p:nvSpPr>
            <p:cNvPr id="468" name="Google Shape;468;p2"/>
            <p:cNvSpPr/>
            <p:nvPr/>
          </p:nvSpPr>
          <p:spPr>
            <a:xfrm>
              <a:off x="2083" y="4726932"/>
              <a:ext cx="3340137" cy="1336055"/>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2"/>
            <p:cNvSpPr txBox="1"/>
            <p:nvPr/>
          </p:nvSpPr>
          <p:spPr>
            <a:xfrm>
              <a:off x="670111" y="4726932"/>
              <a:ext cx="2004082" cy="1336055"/>
            </a:xfrm>
            <a:prstGeom prst="rect">
              <a:avLst/>
            </a:prstGeom>
            <a:noFill/>
            <a:ln>
              <a:noFill/>
            </a:ln>
          </p:spPr>
          <p:txBody>
            <a:bodyPr anchorCtr="0" anchor="ctr" bIns="34650" lIns="104000" spcFirstLastPara="1" rIns="34650" wrap="square" tIns="34650">
              <a:noAutofit/>
            </a:bodyPr>
            <a:lstStyle/>
            <a:p>
              <a:pPr indent="0" lvl="0" marL="0" marR="0" rtl="0" algn="ctr">
                <a:lnSpc>
                  <a:spcPct val="90000"/>
                </a:lnSpc>
                <a:spcBef>
                  <a:spcPts val="0"/>
                </a:spcBef>
                <a:spcAft>
                  <a:spcPts val="0"/>
                </a:spcAft>
                <a:buClr>
                  <a:srgbClr val="000000"/>
                </a:buClr>
                <a:buSzPts val="2600"/>
                <a:buFont typeface="Arial"/>
                <a:buNone/>
              </a:pPr>
              <a:r>
                <a:rPr b="0" i="0" lang="en-US" sz="2600" u="none" cap="none" strike="noStrike">
                  <a:solidFill>
                    <a:schemeClr val="lt1"/>
                  </a:solidFill>
                  <a:latin typeface="Arial"/>
                  <a:ea typeface="Arial"/>
                  <a:cs typeface="Arial"/>
                  <a:sym typeface="Arial"/>
                </a:rPr>
                <a:t>Suicide Risk of Foster Youth</a:t>
              </a:r>
              <a:endParaRPr/>
            </a:p>
          </p:txBody>
        </p:sp>
        <p:sp>
          <p:nvSpPr>
            <p:cNvPr id="470" name="Google Shape;470;p2"/>
            <p:cNvSpPr/>
            <p:nvPr/>
          </p:nvSpPr>
          <p:spPr>
            <a:xfrm>
              <a:off x="3008207" y="4726932"/>
              <a:ext cx="3340137" cy="1336055"/>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
            <p:cNvSpPr txBox="1"/>
            <p:nvPr/>
          </p:nvSpPr>
          <p:spPr>
            <a:xfrm>
              <a:off x="3676235" y="4726932"/>
              <a:ext cx="2004082" cy="1336055"/>
            </a:xfrm>
            <a:prstGeom prst="rect">
              <a:avLst/>
            </a:prstGeom>
            <a:noFill/>
            <a:ln>
              <a:noFill/>
            </a:ln>
          </p:spPr>
          <p:txBody>
            <a:bodyPr anchorCtr="0" anchor="ctr" bIns="34650" lIns="104000" spcFirstLastPara="1" rIns="34650" wrap="square" tIns="34650">
              <a:noAutofit/>
            </a:bodyPr>
            <a:lstStyle/>
            <a:p>
              <a:pPr indent="0" lvl="0" marL="0" marR="0" rtl="0" algn="ctr">
                <a:lnSpc>
                  <a:spcPct val="90000"/>
                </a:lnSpc>
                <a:spcBef>
                  <a:spcPts val="0"/>
                </a:spcBef>
                <a:spcAft>
                  <a:spcPts val="0"/>
                </a:spcAft>
                <a:buClr>
                  <a:srgbClr val="000000"/>
                </a:buClr>
                <a:buSzPts val="2600"/>
                <a:buFont typeface="Arial"/>
                <a:buNone/>
              </a:pPr>
              <a:r>
                <a:rPr b="0" i="0" lang="en-US" sz="2600" u="none" cap="none" strike="noStrike">
                  <a:solidFill>
                    <a:schemeClr val="lt1"/>
                  </a:solidFill>
                  <a:latin typeface="Arial"/>
                  <a:ea typeface="Arial"/>
                  <a:cs typeface="Arial"/>
                  <a:sym typeface="Arial"/>
                </a:rPr>
                <a:t>Signs A Youth Is Suicidal</a:t>
              </a:r>
              <a:endParaRPr/>
            </a:p>
          </p:txBody>
        </p:sp>
        <p:sp>
          <p:nvSpPr>
            <p:cNvPr id="472" name="Google Shape;472;p2"/>
            <p:cNvSpPr/>
            <p:nvPr/>
          </p:nvSpPr>
          <p:spPr>
            <a:xfrm>
              <a:off x="6014331" y="4726932"/>
              <a:ext cx="3340137" cy="1336055"/>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2"/>
            <p:cNvSpPr txBox="1"/>
            <p:nvPr/>
          </p:nvSpPr>
          <p:spPr>
            <a:xfrm>
              <a:off x="6682359" y="4726932"/>
              <a:ext cx="2004082" cy="1336055"/>
            </a:xfrm>
            <a:prstGeom prst="rect">
              <a:avLst/>
            </a:prstGeom>
            <a:noFill/>
            <a:ln>
              <a:noFill/>
            </a:ln>
          </p:spPr>
          <p:txBody>
            <a:bodyPr anchorCtr="0" anchor="ctr" bIns="34650" lIns="104000" spcFirstLastPara="1" rIns="34650" wrap="square" tIns="34650">
              <a:noAutofit/>
            </a:bodyPr>
            <a:lstStyle/>
            <a:p>
              <a:pPr indent="0" lvl="0" marL="0" marR="0" rtl="0" algn="ctr">
                <a:lnSpc>
                  <a:spcPct val="90000"/>
                </a:lnSpc>
                <a:spcBef>
                  <a:spcPts val="0"/>
                </a:spcBef>
                <a:spcAft>
                  <a:spcPts val="0"/>
                </a:spcAft>
                <a:buClr>
                  <a:srgbClr val="000000"/>
                </a:buClr>
                <a:buSzPts val="2600"/>
                <a:buFont typeface="Arial"/>
                <a:buNone/>
              </a:pPr>
              <a:r>
                <a:rPr b="0" i="0" lang="en-US" sz="2600" u="none" cap="none" strike="noStrike">
                  <a:solidFill>
                    <a:schemeClr val="lt1"/>
                  </a:solidFill>
                  <a:latin typeface="Arial"/>
                  <a:ea typeface="Arial"/>
                  <a:cs typeface="Arial"/>
                  <a:sym typeface="Arial"/>
                </a:rPr>
                <a:t>Suicide Prevention</a:t>
              </a:r>
              <a:endParaRPr/>
            </a:p>
          </p:txBody>
        </p:sp>
        <p:sp>
          <p:nvSpPr>
            <p:cNvPr id="474" name="Google Shape;474;p2"/>
            <p:cNvSpPr/>
            <p:nvPr/>
          </p:nvSpPr>
          <p:spPr>
            <a:xfrm>
              <a:off x="9020456" y="4726932"/>
              <a:ext cx="3340137" cy="1336055"/>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2"/>
            <p:cNvSpPr txBox="1"/>
            <p:nvPr/>
          </p:nvSpPr>
          <p:spPr>
            <a:xfrm>
              <a:off x="9688484" y="4726932"/>
              <a:ext cx="2004082" cy="1336055"/>
            </a:xfrm>
            <a:prstGeom prst="rect">
              <a:avLst/>
            </a:prstGeom>
            <a:noFill/>
            <a:ln>
              <a:noFill/>
            </a:ln>
          </p:spPr>
          <p:txBody>
            <a:bodyPr anchorCtr="0" anchor="ctr" bIns="34650" lIns="104000" spcFirstLastPara="1" rIns="34650" wrap="square" tIns="34650">
              <a:noAutofit/>
            </a:bodyPr>
            <a:lstStyle/>
            <a:p>
              <a:pPr indent="0" lvl="0" marL="0" marR="0" rtl="0" algn="ctr">
                <a:lnSpc>
                  <a:spcPct val="90000"/>
                </a:lnSpc>
                <a:spcBef>
                  <a:spcPts val="0"/>
                </a:spcBef>
                <a:spcAft>
                  <a:spcPts val="0"/>
                </a:spcAft>
                <a:buClr>
                  <a:srgbClr val="000000"/>
                </a:buClr>
                <a:buSzPts val="2600"/>
                <a:buFont typeface="Arial"/>
                <a:buNone/>
              </a:pPr>
              <a:r>
                <a:t/>
              </a:r>
              <a:endParaRPr b="0" i="0" sz="2600" u="none" cap="none" strike="noStrike">
                <a:solidFill>
                  <a:schemeClr val="lt1"/>
                </a:solidFill>
                <a:latin typeface="Arial"/>
                <a:ea typeface="Arial"/>
                <a:cs typeface="Arial"/>
                <a:sym typeface="Arial"/>
              </a:endParaRPr>
            </a:p>
          </p:txBody>
        </p:sp>
        <p:sp>
          <p:nvSpPr>
            <p:cNvPr id="476" name="Google Shape;476;p2"/>
            <p:cNvSpPr/>
            <p:nvPr/>
          </p:nvSpPr>
          <p:spPr>
            <a:xfrm>
              <a:off x="12026580" y="4726932"/>
              <a:ext cx="3340137" cy="1336055"/>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
            <p:cNvSpPr txBox="1"/>
            <p:nvPr/>
          </p:nvSpPr>
          <p:spPr>
            <a:xfrm>
              <a:off x="12694608" y="4726932"/>
              <a:ext cx="2004082" cy="1336055"/>
            </a:xfrm>
            <a:prstGeom prst="rect">
              <a:avLst/>
            </a:prstGeom>
            <a:noFill/>
            <a:ln>
              <a:noFill/>
            </a:ln>
          </p:spPr>
          <p:txBody>
            <a:bodyPr anchorCtr="0" anchor="ctr" bIns="34650" lIns="104000" spcFirstLastPara="1" rIns="34650" wrap="square" tIns="34650">
              <a:noAutofit/>
            </a:bodyPr>
            <a:lstStyle/>
            <a:p>
              <a:pPr indent="0" lvl="0" marL="0" marR="0" rtl="0" algn="ctr">
                <a:lnSpc>
                  <a:spcPct val="90000"/>
                </a:lnSpc>
                <a:spcBef>
                  <a:spcPts val="0"/>
                </a:spcBef>
                <a:spcAft>
                  <a:spcPts val="0"/>
                </a:spcAft>
                <a:buClr>
                  <a:srgbClr val="000000"/>
                </a:buClr>
                <a:buSzPts val="2600"/>
                <a:buFont typeface="Arial"/>
                <a:buNone/>
              </a:pPr>
              <a:r>
                <a:t/>
              </a:r>
              <a:endParaRPr b="0" i="0" sz="2600" u="none" cap="none" strike="noStrike">
                <a:solidFill>
                  <a:schemeClr val="lt1"/>
                </a:solidFill>
                <a:latin typeface="Arial"/>
                <a:ea typeface="Arial"/>
                <a:cs typeface="Arial"/>
                <a:sym typeface="Arial"/>
              </a:endParaRPr>
            </a:p>
          </p:txBody>
        </p:sp>
        <p:sp>
          <p:nvSpPr>
            <p:cNvPr id="478" name="Google Shape;478;p2"/>
            <p:cNvSpPr/>
            <p:nvPr/>
          </p:nvSpPr>
          <p:spPr>
            <a:xfrm>
              <a:off x="15032705" y="4726932"/>
              <a:ext cx="3340137" cy="1336055"/>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
            <p:cNvSpPr txBox="1"/>
            <p:nvPr/>
          </p:nvSpPr>
          <p:spPr>
            <a:xfrm>
              <a:off x="15700731" y="4726932"/>
              <a:ext cx="2004082" cy="1336055"/>
            </a:xfrm>
            <a:prstGeom prst="rect">
              <a:avLst/>
            </a:prstGeom>
            <a:noFill/>
            <a:ln>
              <a:noFill/>
            </a:ln>
          </p:spPr>
          <p:txBody>
            <a:bodyPr anchorCtr="0" anchor="ctr" bIns="34650" lIns="104000" spcFirstLastPara="1" rIns="34650" wrap="square" tIns="34650">
              <a:noAutofit/>
            </a:bodyPr>
            <a:lstStyle/>
            <a:p>
              <a:pPr indent="0" lvl="0" marL="0" marR="0" rtl="0" algn="ctr">
                <a:lnSpc>
                  <a:spcPct val="90000"/>
                </a:lnSpc>
                <a:spcBef>
                  <a:spcPts val="0"/>
                </a:spcBef>
                <a:spcAft>
                  <a:spcPts val="0"/>
                </a:spcAft>
                <a:buClr>
                  <a:srgbClr val="000000"/>
                </a:buClr>
                <a:buSzPts val="2600"/>
                <a:buFont typeface="Arial"/>
                <a:buNone/>
              </a:pPr>
              <a:r>
                <a:t/>
              </a:r>
              <a:endParaRPr b="0" i="0" sz="2600" u="none" cap="none" strike="noStrike">
                <a:solidFill>
                  <a:schemeClr val="lt1"/>
                </a:solidFill>
                <a:latin typeface="Arial"/>
                <a:ea typeface="Arial"/>
                <a:cs typeface="Arial"/>
                <a:sym typeface="Arial"/>
              </a:endParaRPr>
            </a:p>
          </p:txBody>
        </p:sp>
        <p:sp>
          <p:nvSpPr>
            <p:cNvPr id="480" name="Google Shape;480;p2"/>
            <p:cNvSpPr/>
            <p:nvPr/>
          </p:nvSpPr>
          <p:spPr>
            <a:xfrm>
              <a:off x="18038828" y="4726932"/>
              <a:ext cx="3340137" cy="1336055"/>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2"/>
            <p:cNvSpPr txBox="1"/>
            <p:nvPr/>
          </p:nvSpPr>
          <p:spPr>
            <a:xfrm>
              <a:off x="18706856" y="4726932"/>
              <a:ext cx="2004082" cy="1336055"/>
            </a:xfrm>
            <a:prstGeom prst="rect">
              <a:avLst/>
            </a:prstGeom>
            <a:noFill/>
            <a:ln>
              <a:noFill/>
            </a:ln>
          </p:spPr>
          <p:txBody>
            <a:bodyPr anchorCtr="0" anchor="ctr" bIns="34650" lIns="104000" spcFirstLastPara="1" rIns="34650" wrap="square" tIns="34650">
              <a:noAutofit/>
            </a:bodyPr>
            <a:lstStyle/>
            <a:p>
              <a:pPr indent="0" lvl="0" marL="0" marR="0" rtl="0" algn="ctr">
                <a:lnSpc>
                  <a:spcPct val="90000"/>
                </a:lnSpc>
                <a:spcBef>
                  <a:spcPts val="0"/>
                </a:spcBef>
                <a:spcAft>
                  <a:spcPts val="0"/>
                </a:spcAft>
                <a:buClr>
                  <a:srgbClr val="000000"/>
                </a:buClr>
                <a:buSzPts val="2600"/>
                <a:buFont typeface="Arial"/>
                <a:buNone/>
              </a:pPr>
              <a:r>
                <a:t/>
              </a:r>
              <a:endParaRPr b="0" i="0" sz="2600" u="none" cap="none" strike="noStrike">
                <a:solidFill>
                  <a:schemeClr val="lt1"/>
                </a:solidFill>
                <a:latin typeface="Arial"/>
                <a:ea typeface="Arial"/>
                <a:cs typeface="Arial"/>
                <a:sym typeface="Arial"/>
              </a:endParaRPr>
            </a:p>
          </p:txBody>
        </p:sp>
        <p:sp>
          <p:nvSpPr>
            <p:cNvPr id="482" name="Google Shape;482;p2"/>
            <p:cNvSpPr/>
            <p:nvPr/>
          </p:nvSpPr>
          <p:spPr>
            <a:xfrm>
              <a:off x="21044952" y="4726932"/>
              <a:ext cx="3340137" cy="1336055"/>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2"/>
            <p:cNvSpPr txBox="1"/>
            <p:nvPr/>
          </p:nvSpPr>
          <p:spPr>
            <a:xfrm>
              <a:off x="21712980" y="4726932"/>
              <a:ext cx="2004082" cy="1336055"/>
            </a:xfrm>
            <a:prstGeom prst="rect">
              <a:avLst/>
            </a:prstGeom>
            <a:noFill/>
            <a:ln>
              <a:noFill/>
            </a:ln>
          </p:spPr>
          <p:txBody>
            <a:bodyPr anchorCtr="0" anchor="ctr" bIns="34650" lIns="104000" spcFirstLastPara="1" rIns="34650" wrap="square" tIns="34650">
              <a:noAutofit/>
            </a:bodyPr>
            <a:lstStyle/>
            <a:p>
              <a:pPr indent="0" lvl="0" marL="0" marR="0" rtl="0" algn="ctr">
                <a:lnSpc>
                  <a:spcPct val="90000"/>
                </a:lnSpc>
                <a:spcBef>
                  <a:spcPts val="0"/>
                </a:spcBef>
                <a:spcAft>
                  <a:spcPts val="0"/>
                </a:spcAft>
                <a:buClr>
                  <a:srgbClr val="000000"/>
                </a:buClr>
                <a:buSzPts val="2600"/>
                <a:buFont typeface="Arial"/>
                <a:buNone/>
              </a:pPr>
              <a:r>
                <a:t/>
              </a:r>
              <a:endParaRPr b="0" i="0" sz="2600" u="none" cap="none" strike="noStrike">
                <a:solidFill>
                  <a:schemeClr val="lt1"/>
                </a:solidFill>
                <a:latin typeface="Arial"/>
                <a:ea typeface="Arial"/>
                <a:cs typeface="Arial"/>
                <a:sym typeface="Arial"/>
              </a:endParaRPr>
            </a:p>
          </p:txBody>
        </p:sp>
      </p:grpSp>
      <p:sp>
        <p:nvSpPr>
          <p:cNvPr id="484" name="Google Shape;484;p2"/>
          <p:cNvSpPr txBox="1"/>
          <p:nvPr/>
        </p:nvSpPr>
        <p:spPr>
          <a:xfrm>
            <a:off x="9747672" y="5799520"/>
            <a:ext cx="2602494"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What Can You Do To Prevent Suicide </a:t>
            </a:r>
            <a:endParaRPr/>
          </a:p>
        </p:txBody>
      </p:sp>
      <p:sp>
        <p:nvSpPr>
          <p:cNvPr id="485" name="Google Shape;485;p2"/>
          <p:cNvSpPr txBox="1"/>
          <p:nvPr/>
        </p:nvSpPr>
        <p:spPr>
          <a:xfrm>
            <a:off x="12697658" y="5760116"/>
            <a:ext cx="2369436"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On Call Crisis Support Schedule </a:t>
            </a:r>
            <a:endParaRPr/>
          </a:p>
        </p:txBody>
      </p:sp>
      <p:sp>
        <p:nvSpPr>
          <p:cNvPr id="486" name="Google Shape;486;p2"/>
          <p:cNvSpPr txBox="1"/>
          <p:nvPr/>
        </p:nvSpPr>
        <p:spPr>
          <a:xfrm>
            <a:off x="15848684" y="5865876"/>
            <a:ext cx="2701109"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YUI Crisis Protocol </a:t>
            </a:r>
            <a:endParaRPr/>
          </a:p>
        </p:txBody>
      </p:sp>
      <p:sp>
        <p:nvSpPr>
          <p:cNvPr id="487" name="Google Shape;487;p2"/>
          <p:cNvSpPr txBox="1"/>
          <p:nvPr/>
        </p:nvSpPr>
        <p:spPr>
          <a:xfrm>
            <a:off x="18824381" y="5733602"/>
            <a:ext cx="1909273" cy="120032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Suicide Risk Screening Tool</a:t>
            </a:r>
            <a:endParaRPr/>
          </a:p>
        </p:txBody>
      </p:sp>
      <p:sp>
        <p:nvSpPr>
          <p:cNvPr id="488" name="Google Shape;488;p2"/>
          <p:cNvSpPr txBox="1"/>
          <p:nvPr/>
        </p:nvSpPr>
        <p:spPr>
          <a:xfrm>
            <a:off x="22229295" y="5863842"/>
            <a:ext cx="1393028"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2400" u="none" cap="none" strike="noStrike">
                <a:solidFill>
                  <a:schemeClr val="lt1"/>
                </a:solidFill>
                <a:latin typeface="Arial"/>
                <a:ea typeface="Arial"/>
                <a:cs typeface="Arial"/>
                <a:sym typeface="Arial"/>
              </a:rPr>
              <a:t>Watch Log </a:t>
            </a:r>
            <a:endParaRPr/>
          </a:p>
        </p:txBody>
      </p:sp>
      <p:sp>
        <p:nvSpPr>
          <p:cNvPr id="489" name="Google Shape;489;p2"/>
          <p:cNvSpPr txBox="1"/>
          <p:nvPr/>
        </p:nvSpPr>
        <p:spPr>
          <a:xfrm>
            <a:off x="7817354" y="1320133"/>
            <a:ext cx="90657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8000" u="none" cap="none" strike="noStrike">
                <a:solidFill>
                  <a:srgbClr val="1E2C32"/>
                </a:solidFill>
                <a:latin typeface="Arial"/>
                <a:ea typeface="Arial"/>
                <a:cs typeface="Arial"/>
                <a:sym typeface="Arial"/>
              </a:rPr>
              <a:t>Table of Contents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3"/>
          <p:cNvSpPr/>
          <p:nvPr>
            <p:ph idx="2" type="pic"/>
          </p:nvPr>
        </p:nvSpPr>
        <p:spPr>
          <a:xfrm>
            <a:off x="-1" y="-1"/>
            <a:ext cx="24387177" cy="13761479"/>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90000"/>
              </a:lnSpc>
              <a:spcBef>
                <a:spcPts val="2000"/>
              </a:spcBef>
              <a:spcAft>
                <a:spcPts val="0"/>
              </a:spcAft>
              <a:buClr>
                <a:schemeClr val="dk1"/>
              </a:buClr>
              <a:buSzPts val="5600"/>
              <a:buFont typeface="Arial"/>
              <a:buNone/>
            </a:pPr>
            <a:r>
              <a:t/>
            </a:r>
            <a:endParaRPr b="0" i="0" sz="5600" u="none" cap="none" strike="noStrike">
              <a:solidFill>
                <a:schemeClr val="dk1"/>
              </a:solidFill>
              <a:latin typeface="Calibri"/>
              <a:ea typeface="Calibri"/>
              <a:cs typeface="Calibri"/>
              <a:sym typeface="Calibri"/>
            </a:endParaRPr>
          </a:p>
        </p:txBody>
      </p:sp>
      <p:pic>
        <p:nvPicPr>
          <p:cNvPr id="496" name="Google Shape;496;p3"/>
          <p:cNvPicPr preferRelativeResize="0"/>
          <p:nvPr/>
        </p:nvPicPr>
        <p:blipFill rotWithShape="1">
          <a:blip r:embed="rId3">
            <a:alphaModFix/>
          </a:blip>
          <a:srcRect b="0" l="0" r="-1" t="3180"/>
          <a:stretch/>
        </p:blipFill>
        <p:spPr>
          <a:xfrm>
            <a:off x="20" y="9"/>
            <a:ext cx="12827707" cy="13761479"/>
          </a:xfrm>
          <a:prstGeom prst="rect">
            <a:avLst/>
          </a:prstGeom>
          <a:noFill/>
          <a:ln>
            <a:noFill/>
          </a:ln>
        </p:spPr>
      </p:pic>
      <p:sp>
        <p:nvSpPr>
          <p:cNvPr id="497" name="Google Shape;497;p3"/>
          <p:cNvSpPr txBox="1"/>
          <p:nvPr/>
        </p:nvSpPr>
        <p:spPr>
          <a:xfrm>
            <a:off x="14055634" y="966651"/>
            <a:ext cx="8595360"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4800" u="none" cap="none" strike="noStrike">
                <a:solidFill>
                  <a:schemeClr val="lt1"/>
                </a:solidFill>
                <a:latin typeface="Arial"/>
                <a:ea typeface="Arial"/>
                <a:cs typeface="Arial"/>
                <a:sym typeface="Arial"/>
              </a:rPr>
              <a:t>Suicide Risk</a:t>
            </a:r>
            <a:r>
              <a:rPr lang="en-US" sz="4800">
                <a:solidFill>
                  <a:schemeClr val="lt1"/>
                </a:solidFill>
              </a:rPr>
              <a:t>s for </a:t>
            </a:r>
            <a:r>
              <a:rPr b="0" i="0" lang="en-US" sz="4800" u="none" cap="none" strike="noStrike">
                <a:solidFill>
                  <a:schemeClr val="lt1"/>
                </a:solidFill>
                <a:latin typeface="Arial"/>
                <a:ea typeface="Arial"/>
                <a:cs typeface="Arial"/>
                <a:sym typeface="Arial"/>
              </a:rPr>
              <a:t>Foster Youth </a:t>
            </a:r>
            <a:endParaRPr/>
          </a:p>
        </p:txBody>
      </p:sp>
      <p:sp>
        <p:nvSpPr>
          <p:cNvPr id="498" name="Google Shape;498;p3"/>
          <p:cNvSpPr txBox="1"/>
          <p:nvPr/>
        </p:nvSpPr>
        <p:spPr>
          <a:xfrm flipH="1">
            <a:off x="14055738" y="2764300"/>
            <a:ext cx="9248400" cy="74652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50000"/>
              </a:lnSpc>
              <a:spcBef>
                <a:spcPts val="0"/>
              </a:spcBef>
              <a:spcAft>
                <a:spcPts val="0"/>
              </a:spcAft>
              <a:buClr>
                <a:schemeClr val="lt1"/>
              </a:buClr>
              <a:buSzPts val="3200"/>
              <a:buFont typeface="Noto Sans Symbols"/>
              <a:buChar char="❖"/>
            </a:pPr>
            <a:r>
              <a:rPr b="0" i="0" lang="en-US" sz="3200" u="none" cap="none" strike="noStrike">
                <a:solidFill>
                  <a:schemeClr val="lt1"/>
                </a:solidFill>
                <a:latin typeface="Roboto Light"/>
                <a:ea typeface="Roboto Light"/>
                <a:cs typeface="Roboto Light"/>
                <a:sym typeface="Roboto Light"/>
              </a:rPr>
              <a:t>Suicide is the second leading cause of death among the nation’s teenagers</a:t>
            </a:r>
            <a:endParaRPr/>
          </a:p>
          <a:p>
            <a:pPr indent="-457200" lvl="0" marL="457200" marR="0" rtl="0" algn="l">
              <a:lnSpc>
                <a:spcPct val="150000"/>
              </a:lnSpc>
              <a:spcBef>
                <a:spcPts val="900"/>
              </a:spcBef>
              <a:spcAft>
                <a:spcPts val="0"/>
              </a:spcAft>
              <a:buClr>
                <a:schemeClr val="lt1"/>
              </a:buClr>
              <a:buSzPts val="3200"/>
              <a:buFont typeface="Noto Sans Symbols"/>
              <a:buChar char="❖"/>
            </a:pPr>
            <a:r>
              <a:rPr b="0" i="0" lang="en-US" sz="3200" u="none" cap="none" strike="noStrike">
                <a:solidFill>
                  <a:schemeClr val="lt1"/>
                </a:solidFill>
                <a:latin typeface="Roboto Light"/>
                <a:ea typeface="Roboto Light"/>
                <a:cs typeface="Roboto Light"/>
                <a:sym typeface="Roboto Light"/>
              </a:rPr>
              <a:t>In one study, </a:t>
            </a:r>
            <a:r>
              <a:rPr lang="en-US" sz="3200">
                <a:solidFill>
                  <a:schemeClr val="lt1"/>
                </a:solidFill>
                <a:latin typeface="Roboto Light"/>
                <a:ea typeface="Roboto Light"/>
                <a:cs typeface="Roboto Light"/>
                <a:sym typeface="Roboto Light"/>
              </a:rPr>
              <a:t>youth</a:t>
            </a:r>
            <a:r>
              <a:rPr b="0" i="0" lang="en-US" sz="3200" u="none" cap="none" strike="noStrike">
                <a:solidFill>
                  <a:schemeClr val="lt1"/>
                </a:solidFill>
                <a:latin typeface="Roboto Light"/>
                <a:ea typeface="Roboto Light"/>
                <a:cs typeface="Roboto Light"/>
                <a:sym typeface="Roboto Light"/>
              </a:rPr>
              <a:t> in foster care were almost three times more likely to have considered suicide and almost four times more likely to have attempted suicide than those who had never been in foster care</a:t>
            </a:r>
            <a:endParaRPr/>
          </a:p>
          <a:p>
            <a:pPr indent="-457200" lvl="0" marL="457200" marR="0" rtl="0" algn="l">
              <a:lnSpc>
                <a:spcPct val="150000"/>
              </a:lnSpc>
              <a:spcBef>
                <a:spcPts val="900"/>
              </a:spcBef>
              <a:spcAft>
                <a:spcPts val="0"/>
              </a:spcAft>
              <a:buClr>
                <a:schemeClr val="lt1"/>
              </a:buClr>
              <a:buSzPts val="3200"/>
              <a:buFont typeface="Noto Sans Symbols"/>
              <a:buChar char="❖"/>
            </a:pPr>
            <a:r>
              <a:rPr b="0" i="0" lang="en-US" sz="3200" u="none" cap="none" strike="noStrike">
                <a:solidFill>
                  <a:schemeClr val="lt1"/>
                </a:solidFill>
                <a:latin typeface="Roboto Light"/>
                <a:ea typeface="Roboto Light"/>
                <a:cs typeface="Roboto Light"/>
                <a:sym typeface="Roboto Light"/>
              </a:rPr>
              <a:t>Suicide rates are much higher among American Indian/Alaska Native (AI/AN) youth than among youth overall.</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4"/>
          <p:cNvSpPr txBox="1"/>
          <p:nvPr/>
        </p:nvSpPr>
        <p:spPr>
          <a:xfrm>
            <a:off x="377413" y="134497"/>
            <a:ext cx="8334333" cy="2086685"/>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7200"/>
              <a:buFont typeface="Arial"/>
              <a:buNone/>
            </a:pPr>
            <a:r>
              <a:rPr b="0" i="0" lang="en-US" sz="7200" u="none" cap="none" strike="noStrike">
                <a:solidFill>
                  <a:schemeClr val="dk1"/>
                </a:solidFill>
                <a:latin typeface="Arial"/>
                <a:ea typeface="Arial"/>
                <a:cs typeface="Arial"/>
                <a:sym typeface="Arial"/>
              </a:rPr>
              <a:t>Signs a Youth Is </a:t>
            </a:r>
            <a:r>
              <a:rPr b="0" i="0" lang="en-US" sz="7200" u="none" cap="none" strike="noStrike">
                <a:solidFill>
                  <a:srgbClr val="1E2C32"/>
                </a:solidFill>
                <a:latin typeface="Arial"/>
                <a:ea typeface="Arial"/>
                <a:cs typeface="Arial"/>
                <a:sym typeface="Arial"/>
              </a:rPr>
              <a:t>Suicidal</a:t>
            </a:r>
            <a:r>
              <a:rPr b="0" i="0" lang="en-US" sz="7200" u="none" cap="none" strike="noStrike">
                <a:solidFill>
                  <a:schemeClr val="dk1"/>
                </a:solidFill>
                <a:latin typeface="Arial"/>
                <a:ea typeface="Arial"/>
                <a:cs typeface="Arial"/>
                <a:sym typeface="Arial"/>
              </a:rPr>
              <a:t> </a:t>
            </a:r>
            <a:endParaRPr b="0" i="0" sz="7200" u="none" cap="none" strike="noStrike">
              <a:solidFill>
                <a:srgbClr val="000000"/>
              </a:solidFill>
              <a:latin typeface="Arial"/>
              <a:ea typeface="Arial"/>
              <a:cs typeface="Arial"/>
              <a:sym typeface="Arial"/>
            </a:endParaRPr>
          </a:p>
        </p:txBody>
      </p:sp>
      <p:sp>
        <p:nvSpPr>
          <p:cNvPr id="505" name="Google Shape;505;p4"/>
          <p:cNvSpPr/>
          <p:nvPr/>
        </p:nvSpPr>
        <p:spPr>
          <a:xfrm>
            <a:off x="0" y="2221176"/>
            <a:ext cx="12193500" cy="6692700"/>
          </a:xfrm>
          <a:prstGeom prst="rect">
            <a:avLst/>
          </a:prstGeom>
          <a:noFill/>
          <a:ln>
            <a:noFill/>
          </a:ln>
        </p:spPr>
        <p:txBody>
          <a:bodyPr anchorCtr="0" anchor="t" bIns="45700" lIns="91425" spcFirstLastPara="1" rIns="91425" wrap="square" tIns="45700">
            <a:noAutofit/>
          </a:bodyPr>
          <a:lstStyle/>
          <a:p>
            <a:pPr indent="0" lvl="0" marL="457200" marR="0" rtl="0" algn="l">
              <a:lnSpc>
                <a:spcPct val="150000"/>
              </a:lnSpc>
              <a:spcBef>
                <a:spcPts val="0"/>
              </a:spcBef>
              <a:spcAft>
                <a:spcPts val="0"/>
              </a:spcAft>
              <a:buNone/>
            </a:pPr>
            <a:r>
              <a:t/>
            </a:r>
            <a:endParaRPr b="1" sz="2600">
              <a:solidFill>
                <a:srgbClr val="1E2C32"/>
              </a:solidFill>
              <a:latin typeface="Roboto Light"/>
              <a:ea typeface="Roboto Light"/>
              <a:cs typeface="Roboto Light"/>
              <a:sym typeface="Roboto Light"/>
            </a:endParaRPr>
          </a:p>
          <a:p>
            <a:pPr indent="-508000" lvl="0" marL="1371600" marR="0" rtl="0" algn="l">
              <a:lnSpc>
                <a:spcPct val="150000"/>
              </a:lnSpc>
              <a:spcBef>
                <a:spcPts val="0"/>
              </a:spcBef>
              <a:spcAft>
                <a:spcPts val="0"/>
              </a:spcAft>
              <a:buClr>
                <a:srgbClr val="000000"/>
              </a:buClr>
              <a:buSzPts val="3200"/>
              <a:buFont typeface="Noto Sans Symbols"/>
              <a:buChar char="❖"/>
            </a:pPr>
            <a:r>
              <a:rPr b="1" i="0" lang="en-US" sz="3200" u="none" cap="none" strike="noStrike">
                <a:solidFill>
                  <a:srgbClr val="1E2C32"/>
                </a:solidFill>
                <a:latin typeface="Roboto Light"/>
                <a:ea typeface="Roboto Light"/>
                <a:cs typeface="Roboto Light"/>
                <a:sym typeface="Roboto Light"/>
              </a:rPr>
              <a:t>Excessive sadness or moodiness</a:t>
            </a:r>
            <a:endParaRPr sz="3200"/>
          </a:p>
          <a:p>
            <a:pPr indent="-508000" lvl="0" marL="1371600" marR="0" rtl="0" algn="l">
              <a:lnSpc>
                <a:spcPct val="150000"/>
              </a:lnSpc>
              <a:spcBef>
                <a:spcPts val="0"/>
              </a:spcBef>
              <a:spcAft>
                <a:spcPts val="0"/>
              </a:spcAft>
              <a:buClr>
                <a:srgbClr val="000000"/>
              </a:buClr>
              <a:buSzPts val="3200"/>
              <a:buFont typeface="Noto Sans Symbols"/>
              <a:buChar char="❖"/>
            </a:pPr>
            <a:r>
              <a:rPr b="1" i="0" lang="en-US" sz="3200" u="none" cap="none" strike="noStrike">
                <a:solidFill>
                  <a:srgbClr val="1E2C32"/>
                </a:solidFill>
                <a:latin typeface="Roboto Light"/>
                <a:ea typeface="Roboto Light"/>
                <a:cs typeface="Roboto Light"/>
                <a:sym typeface="Roboto Light"/>
              </a:rPr>
              <a:t>Sudden calmness</a:t>
            </a:r>
            <a:endParaRPr sz="3200"/>
          </a:p>
          <a:p>
            <a:pPr indent="-508000" lvl="0" marL="1371600" marR="0" rtl="0" algn="l">
              <a:lnSpc>
                <a:spcPct val="150000"/>
              </a:lnSpc>
              <a:spcBef>
                <a:spcPts val="0"/>
              </a:spcBef>
              <a:spcAft>
                <a:spcPts val="0"/>
              </a:spcAft>
              <a:buClr>
                <a:srgbClr val="000000"/>
              </a:buClr>
              <a:buSzPts val="3200"/>
              <a:buFont typeface="Noto Sans Symbols"/>
              <a:buChar char="❖"/>
            </a:pPr>
            <a:r>
              <a:rPr b="1" i="0" lang="en-US" sz="3200" u="none" cap="none" strike="noStrike">
                <a:solidFill>
                  <a:srgbClr val="1E2C32"/>
                </a:solidFill>
                <a:latin typeface="Roboto Light"/>
                <a:ea typeface="Roboto Light"/>
                <a:cs typeface="Roboto Light"/>
                <a:sym typeface="Roboto Light"/>
              </a:rPr>
              <a:t>Withdrawal</a:t>
            </a:r>
            <a:endParaRPr sz="3200"/>
          </a:p>
          <a:p>
            <a:pPr indent="-508000" lvl="0" marL="1371600" marR="0" rtl="0" algn="l">
              <a:lnSpc>
                <a:spcPct val="150000"/>
              </a:lnSpc>
              <a:spcBef>
                <a:spcPts val="0"/>
              </a:spcBef>
              <a:spcAft>
                <a:spcPts val="0"/>
              </a:spcAft>
              <a:buClr>
                <a:srgbClr val="000000"/>
              </a:buClr>
              <a:buSzPts val="3200"/>
              <a:buFont typeface="Noto Sans Symbols"/>
              <a:buChar char="❖"/>
            </a:pPr>
            <a:r>
              <a:rPr b="1" i="0" lang="en-US" sz="3200" u="none" cap="none" strike="noStrike">
                <a:solidFill>
                  <a:srgbClr val="1E2C32"/>
                </a:solidFill>
                <a:latin typeface="Roboto Light"/>
                <a:ea typeface="Roboto Light"/>
                <a:cs typeface="Roboto Light"/>
                <a:sym typeface="Roboto Light"/>
              </a:rPr>
              <a:t>Changes in personality and/or appearance</a:t>
            </a:r>
            <a:endParaRPr sz="3200"/>
          </a:p>
          <a:p>
            <a:pPr indent="-508000" lvl="0" marL="1371600" marR="0" rtl="0" algn="l">
              <a:lnSpc>
                <a:spcPct val="150000"/>
              </a:lnSpc>
              <a:spcBef>
                <a:spcPts val="0"/>
              </a:spcBef>
              <a:spcAft>
                <a:spcPts val="0"/>
              </a:spcAft>
              <a:buClr>
                <a:srgbClr val="000000"/>
              </a:buClr>
              <a:buSzPts val="3200"/>
              <a:buFont typeface="Noto Sans Symbols"/>
              <a:buChar char="❖"/>
            </a:pPr>
            <a:r>
              <a:rPr b="1" i="0" lang="en-US" sz="3200" u="none" cap="none" strike="noStrike">
                <a:solidFill>
                  <a:srgbClr val="1E2C32"/>
                </a:solidFill>
                <a:latin typeface="Roboto Light"/>
                <a:ea typeface="Roboto Light"/>
                <a:cs typeface="Roboto Light"/>
                <a:sym typeface="Roboto Light"/>
              </a:rPr>
              <a:t>Dangerous or self-harmful behavio</a:t>
            </a:r>
            <a:r>
              <a:rPr b="1" lang="en-US" sz="3200">
                <a:solidFill>
                  <a:srgbClr val="1E2C32"/>
                </a:solidFill>
                <a:latin typeface="Roboto Light"/>
                <a:ea typeface="Roboto Light"/>
                <a:cs typeface="Roboto Light"/>
                <a:sym typeface="Roboto Light"/>
              </a:rPr>
              <a:t>r</a:t>
            </a:r>
            <a:endParaRPr sz="3200"/>
          </a:p>
          <a:p>
            <a:pPr indent="-508000" lvl="0" marL="1371600" marR="0" rtl="0" algn="l">
              <a:lnSpc>
                <a:spcPct val="150000"/>
              </a:lnSpc>
              <a:spcBef>
                <a:spcPts val="0"/>
              </a:spcBef>
              <a:spcAft>
                <a:spcPts val="0"/>
              </a:spcAft>
              <a:buClr>
                <a:srgbClr val="000000"/>
              </a:buClr>
              <a:buSzPts val="3200"/>
              <a:buFont typeface="Noto Sans Symbols"/>
              <a:buChar char="❖"/>
            </a:pPr>
            <a:r>
              <a:rPr b="1" i="0" lang="en-US" sz="3200" u="none" cap="none" strike="noStrike">
                <a:solidFill>
                  <a:srgbClr val="1E2C32"/>
                </a:solidFill>
                <a:latin typeface="Roboto Light"/>
                <a:ea typeface="Roboto Light"/>
                <a:cs typeface="Roboto Light"/>
                <a:sym typeface="Roboto Light"/>
              </a:rPr>
              <a:t>Recent trauma or life crisi</a:t>
            </a:r>
            <a:r>
              <a:rPr b="1" lang="en-US" sz="3200">
                <a:solidFill>
                  <a:srgbClr val="1E2C32"/>
                </a:solidFill>
                <a:latin typeface="Roboto Light"/>
                <a:ea typeface="Roboto Light"/>
                <a:cs typeface="Roboto Light"/>
                <a:sym typeface="Roboto Light"/>
              </a:rPr>
              <a:t>s</a:t>
            </a:r>
            <a:endParaRPr sz="3200"/>
          </a:p>
          <a:p>
            <a:pPr indent="-508000" lvl="0" marL="1371600" marR="0" rtl="0" algn="l">
              <a:lnSpc>
                <a:spcPct val="150000"/>
              </a:lnSpc>
              <a:spcBef>
                <a:spcPts val="0"/>
              </a:spcBef>
              <a:spcAft>
                <a:spcPts val="0"/>
              </a:spcAft>
              <a:buClr>
                <a:srgbClr val="000000"/>
              </a:buClr>
              <a:buSzPts val="3200"/>
              <a:buFont typeface="Noto Sans Symbols"/>
              <a:buChar char="❖"/>
            </a:pPr>
            <a:r>
              <a:rPr b="1" i="0" lang="en-US" sz="3200" u="none" cap="none" strike="noStrike">
                <a:solidFill>
                  <a:srgbClr val="1E2C32"/>
                </a:solidFill>
                <a:latin typeface="Roboto Light"/>
                <a:ea typeface="Roboto Light"/>
                <a:cs typeface="Roboto Light"/>
                <a:sym typeface="Roboto Light"/>
              </a:rPr>
              <a:t>Preparing</a:t>
            </a:r>
            <a:endParaRPr sz="3200"/>
          </a:p>
          <a:p>
            <a:pPr indent="-508000" lvl="0" marL="1371600" marR="0" rtl="0" algn="l">
              <a:lnSpc>
                <a:spcPct val="150000"/>
              </a:lnSpc>
              <a:spcBef>
                <a:spcPts val="0"/>
              </a:spcBef>
              <a:spcAft>
                <a:spcPts val="0"/>
              </a:spcAft>
              <a:buClr>
                <a:srgbClr val="000000"/>
              </a:buClr>
              <a:buSzPts val="3200"/>
              <a:buFont typeface="Noto Sans Symbols"/>
              <a:buChar char="❖"/>
            </a:pPr>
            <a:r>
              <a:rPr b="1" i="0" lang="en-US" sz="3200" u="none" cap="none" strike="noStrike">
                <a:solidFill>
                  <a:srgbClr val="1E2C32"/>
                </a:solidFill>
                <a:latin typeface="Roboto Light"/>
                <a:ea typeface="Roboto Light"/>
                <a:cs typeface="Roboto Light"/>
                <a:sym typeface="Roboto Light"/>
              </a:rPr>
              <a:t>Threatening suicide</a:t>
            </a:r>
            <a:endParaRPr b="1" i="0" sz="3200" u="none" cap="none" strike="noStrike">
              <a:solidFill>
                <a:srgbClr val="1E2C32"/>
              </a:solidFill>
              <a:latin typeface="Roboto Light"/>
              <a:ea typeface="Roboto Light"/>
              <a:cs typeface="Roboto Light"/>
              <a:sym typeface="Roboto Light"/>
            </a:endParaRPr>
          </a:p>
          <a:p>
            <a:pPr indent="0" lvl="0" marL="0" marR="0" rtl="0" algn="l">
              <a:lnSpc>
                <a:spcPct val="150000"/>
              </a:lnSpc>
              <a:spcBef>
                <a:spcPts val="0"/>
              </a:spcBef>
              <a:spcAft>
                <a:spcPts val="0"/>
              </a:spcAft>
              <a:buNone/>
            </a:pPr>
            <a:r>
              <a:t/>
            </a:r>
            <a:endParaRPr b="1" sz="2700">
              <a:solidFill>
                <a:srgbClr val="1E2C32"/>
              </a:solidFill>
              <a:latin typeface="Roboto Light"/>
              <a:ea typeface="Roboto Light"/>
              <a:cs typeface="Roboto Light"/>
              <a:sym typeface="Roboto Light"/>
            </a:endParaRPr>
          </a:p>
          <a:p>
            <a:pPr indent="-400050" lvl="0" marL="914400" rtl="0" algn="just">
              <a:lnSpc>
                <a:spcPct val="150000"/>
              </a:lnSpc>
              <a:spcBef>
                <a:spcPts val="0"/>
              </a:spcBef>
              <a:spcAft>
                <a:spcPts val="0"/>
              </a:spcAft>
              <a:buClr>
                <a:srgbClr val="1E2C32"/>
              </a:buClr>
              <a:buSzPts val="2700"/>
              <a:buFont typeface="Roboto Light"/>
              <a:buChar char="❖"/>
            </a:pPr>
            <a:r>
              <a:rPr lang="en-US" sz="2700" u="sng">
                <a:solidFill>
                  <a:srgbClr val="1E2C32"/>
                </a:solidFill>
                <a:latin typeface="Roboto Light"/>
                <a:ea typeface="Roboto Light"/>
                <a:cs typeface="Roboto Light"/>
                <a:sym typeface="Roboto Light"/>
                <a:hlinkClick r:id="rId3">
                  <a:extLst>
                    <a:ext uri="{A12FA001-AC4F-418D-AE19-62706E023703}">
                      <ahyp:hlinkClr val="tx"/>
                    </a:ext>
                  </a:extLst>
                </a:hlinkClick>
              </a:rPr>
              <a:t>https://www.youtube.com/watch?v=odGRP9TtT7E</a:t>
            </a:r>
            <a:endParaRPr b="1" sz="2700">
              <a:solidFill>
                <a:srgbClr val="1E2C32"/>
              </a:solidFill>
              <a:latin typeface="Roboto Light"/>
              <a:ea typeface="Roboto Light"/>
              <a:cs typeface="Roboto Light"/>
              <a:sym typeface="Roboto Light"/>
            </a:endParaRPr>
          </a:p>
          <a:p>
            <a:pPr indent="-400050" lvl="0" marL="914400" rtl="0" algn="just">
              <a:lnSpc>
                <a:spcPct val="150000"/>
              </a:lnSpc>
              <a:spcBef>
                <a:spcPts val="0"/>
              </a:spcBef>
              <a:spcAft>
                <a:spcPts val="0"/>
              </a:spcAft>
              <a:buClr>
                <a:srgbClr val="1E2C32"/>
              </a:buClr>
              <a:buSzPts val="2700"/>
              <a:buFont typeface="Roboto Light"/>
              <a:buChar char="❖"/>
            </a:pPr>
            <a:r>
              <a:rPr b="1" lang="en-US" sz="2700">
                <a:solidFill>
                  <a:srgbClr val="1E2C32"/>
                </a:solidFill>
                <a:latin typeface="Roboto Light"/>
                <a:ea typeface="Roboto Light"/>
                <a:cs typeface="Roboto Light"/>
                <a:sym typeface="Roboto Light"/>
              </a:rPr>
              <a:t>http://www.nami.org/Learn-More/Know-the-Warning-Signs</a:t>
            </a:r>
            <a:endParaRPr b="1" sz="2700">
              <a:solidFill>
                <a:srgbClr val="1E2C32"/>
              </a:solidFill>
              <a:latin typeface="Roboto Light"/>
              <a:ea typeface="Roboto Light"/>
              <a:cs typeface="Roboto Light"/>
              <a:sym typeface="Roboto Light"/>
            </a:endParaRPr>
          </a:p>
          <a:p>
            <a:pPr indent="0" lvl="0" marL="0" marR="0" rtl="0" algn="l">
              <a:lnSpc>
                <a:spcPct val="150000"/>
              </a:lnSpc>
              <a:spcBef>
                <a:spcPts val="0"/>
              </a:spcBef>
              <a:spcAft>
                <a:spcPts val="0"/>
              </a:spcAft>
              <a:buNone/>
            </a:pPr>
            <a:r>
              <a:t/>
            </a:r>
            <a:endParaRPr b="1" sz="2700">
              <a:solidFill>
                <a:srgbClr val="1E2C32"/>
              </a:solidFill>
              <a:latin typeface="Roboto Light"/>
              <a:ea typeface="Roboto Light"/>
              <a:cs typeface="Roboto Light"/>
              <a:sym typeface="Roboto Light"/>
            </a:endParaRPr>
          </a:p>
          <a:p>
            <a:pPr indent="0" lvl="0" marL="0" rtl="0" algn="just">
              <a:lnSpc>
                <a:spcPct val="150000"/>
              </a:lnSpc>
              <a:spcBef>
                <a:spcPts val="0"/>
              </a:spcBef>
              <a:spcAft>
                <a:spcPts val="0"/>
              </a:spcAft>
              <a:buNone/>
            </a:pPr>
            <a:r>
              <a:t/>
            </a:r>
            <a:endParaRPr sz="2700">
              <a:solidFill>
                <a:srgbClr val="1E2C32"/>
              </a:solidFill>
              <a:latin typeface="Roboto Light"/>
              <a:ea typeface="Roboto Light"/>
              <a:cs typeface="Roboto Light"/>
              <a:sym typeface="Roboto Light"/>
            </a:endParaRPr>
          </a:p>
          <a:p>
            <a:pPr indent="0" lvl="0" marL="457200" rtl="0" algn="l">
              <a:lnSpc>
                <a:spcPct val="150000"/>
              </a:lnSpc>
              <a:spcBef>
                <a:spcPts val="0"/>
              </a:spcBef>
              <a:spcAft>
                <a:spcPts val="0"/>
              </a:spcAft>
              <a:buNone/>
            </a:pPr>
            <a:r>
              <a:t/>
            </a:r>
            <a:endParaRPr b="1" sz="2600">
              <a:solidFill>
                <a:srgbClr val="1E2C32"/>
              </a:solidFill>
              <a:latin typeface="Roboto Light"/>
              <a:ea typeface="Roboto Light"/>
              <a:cs typeface="Roboto Light"/>
              <a:sym typeface="Roboto Light"/>
            </a:endParaRPr>
          </a:p>
          <a:p>
            <a:pPr indent="0" lvl="0" marL="0" marR="0" rtl="0" algn="l">
              <a:lnSpc>
                <a:spcPct val="150000"/>
              </a:lnSpc>
              <a:spcBef>
                <a:spcPts val="0"/>
              </a:spcBef>
              <a:spcAft>
                <a:spcPts val="0"/>
              </a:spcAft>
              <a:buNone/>
            </a:pPr>
            <a:r>
              <a:t/>
            </a:r>
            <a:endParaRPr b="1" sz="2700">
              <a:solidFill>
                <a:srgbClr val="1E2C32"/>
              </a:solidFill>
              <a:latin typeface="Roboto Light"/>
              <a:ea typeface="Roboto Light"/>
              <a:cs typeface="Roboto Light"/>
              <a:sym typeface="Roboto Light"/>
            </a:endParaRPr>
          </a:p>
          <a:p>
            <a:pPr indent="-254000" lvl="0" marL="457200" marR="0" rtl="0" algn="just">
              <a:lnSpc>
                <a:spcPct val="150000"/>
              </a:lnSpc>
              <a:spcBef>
                <a:spcPts val="0"/>
              </a:spcBef>
              <a:spcAft>
                <a:spcPts val="0"/>
              </a:spcAft>
              <a:buClr>
                <a:srgbClr val="1E2C32"/>
              </a:buClr>
              <a:buSzPts val="3200"/>
              <a:buFont typeface="Noto Sans Symbols"/>
              <a:buNone/>
            </a:pPr>
            <a:r>
              <a:t/>
            </a:r>
            <a:endParaRPr b="0" i="0" sz="3200" u="none" cap="none" strike="noStrike">
              <a:solidFill>
                <a:srgbClr val="1E2C32"/>
              </a:solidFill>
              <a:latin typeface="Roboto Light"/>
              <a:ea typeface="Roboto Light"/>
              <a:cs typeface="Roboto Light"/>
              <a:sym typeface="Roboto Light"/>
            </a:endParaRPr>
          </a:p>
        </p:txBody>
      </p:sp>
      <p:pic>
        <p:nvPicPr>
          <p:cNvPr id="506" name="Google Shape;506;p4"/>
          <p:cNvPicPr preferRelativeResize="0"/>
          <p:nvPr>
            <p:ph idx="2" type="pic"/>
          </p:nvPr>
        </p:nvPicPr>
        <p:blipFill rotWithShape="1">
          <a:blip r:embed="rId4">
            <a:alphaModFix/>
          </a:blip>
          <a:srcRect b="0" l="807" r="808" t="0"/>
          <a:stretch/>
        </p:blipFill>
        <p:spPr>
          <a:xfrm>
            <a:off x="12193588" y="0"/>
            <a:ext cx="12193587" cy="13716000"/>
          </a:xfrm>
          <a:prstGeom prst="rect">
            <a:avLst/>
          </a:prstGeom>
          <a:solidFill>
            <a:schemeClr val="accent5"/>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5"/>
          <p:cNvSpPr txBox="1"/>
          <p:nvPr/>
        </p:nvSpPr>
        <p:spPr>
          <a:xfrm>
            <a:off x="374467" y="507436"/>
            <a:ext cx="11552585" cy="2446783"/>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500"/>
              <a:buFont typeface="Arial"/>
              <a:buNone/>
            </a:pPr>
            <a:r>
              <a:rPr b="0" i="0" lang="en-US" sz="8500" u="none" cap="none" strike="noStrike">
                <a:solidFill>
                  <a:srgbClr val="38484E"/>
                </a:solidFill>
                <a:latin typeface="Arial"/>
                <a:ea typeface="Arial"/>
                <a:cs typeface="Arial"/>
                <a:sym typeface="Arial"/>
              </a:rPr>
              <a:t>Suicide Prevention: Protective Factors </a:t>
            </a:r>
            <a:endParaRPr b="0" i="0" sz="1400" u="none" cap="none" strike="noStrike">
              <a:solidFill>
                <a:srgbClr val="38484E"/>
              </a:solidFill>
              <a:latin typeface="Arial"/>
              <a:ea typeface="Arial"/>
              <a:cs typeface="Arial"/>
              <a:sym typeface="Arial"/>
            </a:endParaRPr>
          </a:p>
        </p:txBody>
      </p:sp>
      <p:sp>
        <p:nvSpPr>
          <p:cNvPr id="512" name="Google Shape;512;p5"/>
          <p:cNvSpPr/>
          <p:nvPr/>
        </p:nvSpPr>
        <p:spPr>
          <a:xfrm>
            <a:off x="1135626" y="3662196"/>
            <a:ext cx="12142800" cy="6843900"/>
          </a:xfrm>
          <a:prstGeom prst="rect">
            <a:avLst/>
          </a:prstGeom>
          <a:noFill/>
          <a:ln>
            <a:noFill/>
          </a:ln>
        </p:spPr>
        <p:txBody>
          <a:bodyPr anchorCtr="0" anchor="t" bIns="45700" lIns="91425" spcFirstLastPara="1" rIns="91425" wrap="square" tIns="45700">
            <a:noAutofit/>
          </a:bodyPr>
          <a:lstStyle/>
          <a:p>
            <a:pPr indent="-457200" lvl="0" marL="457200" marR="0" rtl="0" algn="just">
              <a:lnSpc>
                <a:spcPct val="150000"/>
              </a:lnSpc>
              <a:spcBef>
                <a:spcPts val="0"/>
              </a:spcBef>
              <a:spcAft>
                <a:spcPts val="0"/>
              </a:spcAft>
              <a:buClr>
                <a:srgbClr val="000000"/>
              </a:buClr>
              <a:buSzPts val="2800"/>
              <a:buFont typeface="Noto Sans Symbols"/>
              <a:buChar char="❖"/>
            </a:pPr>
            <a:r>
              <a:rPr b="0" i="0" lang="en-US" sz="2800" u="sng" cap="none" strike="noStrike">
                <a:solidFill>
                  <a:srgbClr val="38484E"/>
                </a:solidFill>
                <a:latin typeface="Roboto Light"/>
                <a:ea typeface="Roboto Light"/>
                <a:cs typeface="Roboto Light"/>
                <a:sym typeface="Roboto Light"/>
                <a:hlinkClick r:id="rId3">
                  <a:extLst>
                    <a:ext uri="{A12FA001-AC4F-418D-AE19-62706E023703}">
                      <ahyp:hlinkClr val="tx"/>
                    </a:ext>
                  </a:extLst>
                </a:hlinkClick>
              </a:rPr>
              <a:t>https://www.youtube.com/watch?v=3BByqa7bhto</a:t>
            </a:r>
            <a:endParaRPr b="0" i="0" sz="2800" u="none" cap="none" strike="noStrike">
              <a:solidFill>
                <a:srgbClr val="38484E"/>
              </a:solidFill>
              <a:latin typeface="Roboto Light"/>
              <a:ea typeface="Roboto Light"/>
              <a:cs typeface="Roboto Light"/>
              <a:sym typeface="Roboto Light"/>
            </a:endParaRPr>
          </a:p>
          <a:p>
            <a:pPr indent="-482600" lvl="0" marL="457200" marR="0" rtl="0" algn="just">
              <a:lnSpc>
                <a:spcPct val="150000"/>
              </a:lnSpc>
              <a:spcBef>
                <a:spcPts val="0"/>
              </a:spcBef>
              <a:spcAft>
                <a:spcPts val="0"/>
              </a:spcAft>
              <a:buClr>
                <a:srgbClr val="000000"/>
              </a:buClr>
              <a:buSzPts val="3200"/>
              <a:buFont typeface="Noto Sans Symbols"/>
              <a:buChar char="❖"/>
            </a:pPr>
            <a:r>
              <a:rPr lang="en-US" sz="3200">
                <a:solidFill>
                  <a:srgbClr val="38484E"/>
                </a:solidFill>
                <a:latin typeface="Roboto Light"/>
                <a:ea typeface="Roboto Light"/>
                <a:cs typeface="Roboto Light"/>
                <a:sym typeface="Roboto Light"/>
              </a:rPr>
              <a:t>youth who have experienced or are at risk for maltreatment, trauma, and/or exposure to violence can be a highly vulnerable population, however;</a:t>
            </a:r>
            <a:endParaRPr sz="3200">
              <a:solidFill>
                <a:srgbClr val="38484E"/>
              </a:solidFill>
              <a:latin typeface="Roboto Light"/>
              <a:ea typeface="Roboto Light"/>
              <a:cs typeface="Roboto Light"/>
              <a:sym typeface="Roboto Light"/>
            </a:endParaRPr>
          </a:p>
          <a:p>
            <a:pPr indent="-482600" lvl="0" marL="457200" marR="0" rtl="0" algn="just">
              <a:lnSpc>
                <a:spcPct val="150000"/>
              </a:lnSpc>
              <a:spcBef>
                <a:spcPts val="0"/>
              </a:spcBef>
              <a:spcAft>
                <a:spcPts val="0"/>
              </a:spcAft>
              <a:buClr>
                <a:srgbClr val="000000"/>
              </a:buClr>
              <a:buSzPts val="3200"/>
              <a:buFont typeface="Noto Sans Symbols"/>
              <a:buChar char="❖"/>
            </a:pPr>
            <a:r>
              <a:rPr b="1" i="0" lang="en-US" sz="3200" u="none" cap="none" strike="noStrike">
                <a:solidFill>
                  <a:srgbClr val="38484E"/>
                </a:solidFill>
                <a:latin typeface="Roboto Light"/>
                <a:ea typeface="Roboto Light"/>
                <a:cs typeface="Roboto Light"/>
                <a:sym typeface="Roboto Light"/>
              </a:rPr>
              <a:t>Protective Factors: </a:t>
            </a:r>
            <a:r>
              <a:rPr b="0" i="0" lang="en-US" sz="3200" u="none" cap="none" strike="noStrike">
                <a:solidFill>
                  <a:srgbClr val="38484E"/>
                </a:solidFill>
                <a:latin typeface="Roboto Light"/>
                <a:ea typeface="Roboto Light"/>
                <a:cs typeface="Roboto Light"/>
                <a:sym typeface="Roboto Light"/>
              </a:rPr>
              <a:t>characteristics or conditions that reduce or buffer the effects of risk, stress, or trauma. A protective factor is an asset of some kind.</a:t>
            </a:r>
            <a:endParaRPr sz="3200"/>
          </a:p>
          <a:p>
            <a:pPr indent="-279400" lvl="1" marL="457200" marR="0" rtl="0" algn="just">
              <a:lnSpc>
                <a:spcPct val="150000"/>
              </a:lnSpc>
              <a:spcBef>
                <a:spcPts val="0"/>
              </a:spcBef>
              <a:spcAft>
                <a:spcPts val="0"/>
              </a:spcAft>
              <a:buClr>
                <a:srgbClr val="000000"/>
              </a:buClr>
              <a:buSzPts val="2800"/>
              <a:buFont typeface="Noto Sans Symbols"/>
              <a:buNone/>
            </a:pPr>
            <a:r>
              <a:t/>
            </a:r>
            <a:endParaRPr b="0" i="0" sz="2800" u="none" cap="none" strike="noStrike">
              <a:solidFill>
                <a:srgbClr val="38484E"/>
              </a:solidFill>
              <a:latin typeface="Roboto Light"/>
              <a:ea typeface="Roboto Light"/>
              <a:cs typeface="Roboto Light"/>
              <a:sym typeface="Roboto Light"/>
            </a:endParaRPr>
          </a:p>
          <a:p>
            <a:pPr indent="-279400" lvl="3" marL="457200" marR="0" rtl="0" algn="just">
              <a:lnSpc>
                <a:spcPct val="150000"/>
              </a:lnSpc>
              <a:spcBef>
                <a:spcPts val="0"/>
              </a:spcBef>
              <a:spcAft>
                <a:spcPts val="0"/>
              </a:spcAft>
              <a:buClr>
                <a:srgbClr val="000000"/>
              </a:buClr>
              <a:buSzPts val="2800"/>
              <a:buFont typeface="Noto Sans Symbols"/>
              <a:buNone/>
            </a:pPr>
            <a:r>
              <a:t/>
            </a:r>
            <a:endParaRPr b="0" i="0" sz="2800" u="none" cap="none" strike="noStrike">
              <a:solidFill>
                <a:schemeClr val="dk2"/>
              </a:solidFill>
              <a:latin typeface="Roboto Light"/>
              <a:ea typeface="Roboto Light"/>
              <a:cs typeface="Roboto Light"/>
              <a:sym typeface="Roboto Light"/>
            </a:endParaRPr>
          </a:p>
          <a:p>
            <a:pPr indent="-279400" lvl="0" marL="457200" marR="0" rtl="0" algn="just">
              <a:lnSpc>
                <a:spcPct val="150000"/>
              </a:lnSpc>
              <a:spcBef>
                <a:spcPts val="0"/>
              </a:spcBef>
              <a:spcAft>
                <a:spcPts val="0"/>
              </a:spcAft>
              <a:buClr>
                <a:srgbClr val="000000"/>
              </a:buClr>
              <a:buSzPts val="2800"/>
              <a:buFont typeface="Noto Sans Symbols"/>
              <a:buNone/>
            </a:pPr>
            <a:r>
              <a:t/>
            </a:r>
            <a:endParaRPr b="0" i="0" sz="2800" u="none" cap="none" strike="noStrike">
              <a:solidFill>
                <a:schemeClr val="dk2"/>
              </a:solidFill>
              <a:latin typeface="Roboto Light"/>
              <a:ea typeface="Roboto Light"/>
              <a:cs typeface="Roboto Light"/>
              <a:sym typeface="Roboto Light"/>
            </a:endParaRPr>
          </a:p>
        </p:txBody>
      </p:sp>
      <p:sp>
        <p:nvSpPr>
          <p:cNvPr id="513" name="Google Shape;513;p5"/>
          <p:cNvSpPr/>
          <p:nvPr/>
        </p:nvSpPr>
        <p:spPr>
          <a:xfrm>
            <a:off x="-1" y="4563291"/>
            <a:ext cx="748937" cy="45807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99"/>
              <a:buFont typeface="Arial"/>
              <a:buNone/>
            </a:pPr>
            <a:r>
              <a:t/>
            </a:r>
            <a:endParaRPr b="0" i="0" sz="3599" u="none" cap="none" strike="noStrike">
              <a:solidFill>
                <a:schemeClr val="lt1"/>
              </a:solidFill>
              <a:latin typeface="Calibri"/>
              <a:ea typeface="Calibri"/>
              <a:cs typeface="Calibri"/>
              <a:sym typeface="Calibri"/>
            </a:endParaRPr>
          </a:p>
        </p:txBody>
      </p:sp>
      <p:sp>
        <p:nvSpPr>
          <p:cNvPr id="514" name="Google Shape;514;p5"/>
          <p:cNvSpPr/>
          <p:nvPr>
            <p:ph idx="2" type="pic"/>
          </p:nvPr>
        </p:nvSpPr>
        <p:spPr>
          <a:xfrm flipH="1">
            <a:off x="16258477" y="0"/>
            <a:ext cx="8128696" cy="1371600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90000"/>
              </a:lnSpc>
              <a:spcBef>
                <a:spcPts val="2000"/>
              </a:spcBef>
              <a:spcAft>
                <a:spcPts val="0"/>
              </a:spcAft>
              <a:buClr>
                <a:schemeClr val="dk1"/>
              </a:buClr>
              <a:buSzPts val="5600"/>
              <a:buFont typeface="Arial"/>
              <a:buNone/>
            </a:pPr>
            <a:r>
              <a:t/>
            </a:r>
            <a:endParaRPr b="0" i="0" sz="5600" u="none" cap="none" strike="noStrike">
              <a:solidFill>
                <a:schemeClr val="dk1"/>
              </a:solidFill>
              <a:latin typeface="Calibri"/>
              <a:ea typeface="Calibri"/>
              <a:cs typeface="Calibri"/>
              <a:sym typeface="Calibri"/>
            </a:endParaRPr>
          </a:p>
        </p:txBody>
      </p:sp>
      <p:pic>
        <p:nvPicPr>
          <p:cNvPr id="515" name="Google Shape;515;p5"/>
          <p:cNvPicPr preferRelativeResize="0"/>
          <p:nvPr/>
        </p:nvPicPr>
        <p:blipFill rotWithShape="1">
          <a:blip r:embed="rId4">
            <a:alphaModFix/>
          </a:blip>
          <a:srcRect b="0" l="0" r="0" t="0"/>
          <a:stretch/>
        </p:blipFill>
        <p:spPr>
          <a:xfrm>
            <a:off x="13665053" y="963926"/>
            <a:ext cx="10672230" cy="1177943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6"/>
          <p:cNvSpPr/>
          <p:nvPr/>
        </p:nvSpPr>
        <p:spPr>
          <a:xfrm>
            <a:off x="9896886" y="3263498"/>
            <a:ext cx="7659593" cy="3314282"/>
          </a:xfrm>
          <a:prstGeom prst="rect">
            <a:avLst/>
          </a:prstGeom>
          <a:noFill/>
          <a:ln>
            <a:noFill/>
          </a:ln>
        </p:spPr>
        <p:txBody>
          <a:bodyPr anchorCtr="0" anchor="t" bIns="45700" lIns="91425" spcFirstLastPara="1" rIns="91425" wrap="square" tIns="45700">
            <a:noAutofit/>
          </a:bodyPr>
          <a:lstStyle/>
          <a:p>
            <a:pPr indent="0" lvl="0" marL="0" marR="0" rtl="0" algn="just">
              <a:lnSpc>
                <a:spcPct val="150000"/>
              </a:lnSpc>
              <a:spcBef>
                <a:spcPts val="0"/>
              </a:spcBef>
              <a:spcAft>
                <a:spcPts val="0"/>
              </a:spcAft>
              <a:buClr>
                <a:srgbClr val="000000"/>
              </a:buClr>
              <a:buSzPts val="1600"/>
              <a:buFont typeface="Arial"/>
              <a:buNone/>
            </a:pPr>
            <a:r>
              <a:t/>
            </a:r>
            <a:endParaRPr b="0" i="0" sz="1600" u="none" cap="none" strike="noStrike">
              <a:solidFill>
                <a:schemeClr val="dk2"/>
              </a:solidFill>
              <a:latin typeface="Roboto Light"/>
              <a:ea typeface="Roboto Light"/>
              <a:cs typeface="Roboto Light"/>
              <a:sym typeface="Roboto Light"/>
            </a:endParaRPr>
          </a:p>
        </p:txBody>
      </p:sp>
      <p:sp>
        <p:nvSpPr>
          <p:cNvPr id="522" name="Google Shape;522;p6"/>
          <p:cNvSpPr/>
          <p:nvPr>
            <p:ph idx="3" type="pic"/>
          </p:nvPr>
        </p:nvSpPr>
        <p:spPr>
          <a:xfrm flipH="1">
            <a:off x="7551" y="0"/>
            <a:ext cx="8587800" cy="1371600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90000"/>
              </a:lnSpc>
              <a:spcBef>
                <a:spcPts val="2000"/>
              </a:spcBef>
              <a:spcAft>
                <a:spcPts val="0"/>
              </a:spcAft>
              <a:buClr>
                <a:schemeClr val="dk1"/>
              </a:buClr>
              <a:buSzPts val="5600"/>
              <a:buFont typeface="Arial"/>
              <a:buNone/>
            </a:pPr>
            <a:r>
              <a:rPr lang="en-US"/>
              <a:t>Prevention</a:t>
            </a:r>
            <a:endParaRPr b="0" i="0" sz="5600" u="none" cap="none" strike="noStrike">
              <a:solidFill>
                <a:schemeClr val="dk1"/>
              </a:solidFill>
              <a:latin typeface="Calibri"/>
              <a:ea typeface="Calibri"/>
              <a:cs typeface="Calibri"/>
              <a:sym typeface="Calibri"/>
            </a:endParaRPr>
          </a:p>
        </p:txBody>
      </p:sp>
      <p:sp>
        <p:nvSpPr>
          <p:cNvPr id="523" name="Google Shape;523;p6"/>
          <p:cNvSpPr txBox="1"/>
          <p:nvPr/>
        </p:nvSpPr>
        <p:spPr>
          <a:xfrm>
            <a:off x="8595359" y="242421"/>
            <a:ext cx="14835613" cy="2446783"/>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000000"/>
              </a:buClr>
              <a:buSzPts val="8500"/>
              <a:buFont typeface="Arial"/>
              <a:buNone/>
            </a:pPr>
            <a:r>
              <a:rPr b="0" i="0" lang="en-US" sz="8500" u="none" cap="none" strike="noStrike">
                <a:solidFill>
                  <a:srgbClr val="38484E"/>
                </a:solidFill>
                <a:latin typeface="Arial"/>
                <a:ea typeface="Arial"/>
                <a:cs typeface="Arial"/>
                <a:sym typeface="Arial"/>
              </a:rPr>
              <a:t>What Can You Do To Prevent Suicide </a:t>
            </a:r>
            <a:endParaRPr b="0" i="0" sz="1400" u="none" cap="none" strike="noStrike">
              <a:solidFill>
                <a:srgbClr val="38484E"/>
              </a:solidFill>
              <a:latin typeface="Arial"/>
              <a:ea typeface="Arial"/>
              <a:cs typeface="Arial"/>
              <a:sym typeface="Arial"/>
            </a:endParaRPr>
          </a:p>
        </p:txBody>
      </p:sp>
      <p:pic>
        <p:nvPicPr>
          <p:cNvPr id="524" name="Google Shape;524;p6"/>
          <p:cNvPicPr preferRelativeResize="0"/>
          <p:nvPr/>
        </p:nvPicPr>
        <p:blipFill rotWithShape="1">
          <a:blip r:embed="rId3">
            <a:alphaModFix/>
          </a:blip>
          <a:srcRect b="0" l="0" r="0" t="0"/>
          <a:stretch/>
        </p:blipFill>
        <p:spPr>
          <a:xfrm>
            <a:off x="0" y="2068275"/>
            <a:ext cx="8436426" cy="10722451"/>
          </a:xfrm>
          <a:prstGeom prst="rect">
            <a:avLst/>
          </a:prstGeom>
          <a:noFill/>
          <a:ln>
            <a:noFill/>
          </a:ln>
        </p:spPr>
      </p:pic>
      <p:sp>
        <p:nvSpPr>
          <p:cNvPr id="525" name="Google Shape;525;p6"/>
          <p:cNvSpPr txBox="1"/>
          <p:nvPr/>
        </p:nvSpPr>
        <p:spPr>
          <a:xfrm>
            <a:off x="9705702" y="3263497"/>
            <a:ext cx="11717400" cy="7449900"/>
          </a:xfrm>
          <a:prstGeom prst="rect">
            <a:avLst/>
          </a:prstGeom>
          <a:noFill/>
          <a:ln>
            <a:noFill/>
          </a:ln>
        </p:spPr>
        <p:txBody>
          <a:bodyPr anchorCtr="0" anchor="t" bIns="45700" lIns="91425" spcFirstLastPara="1" rIns="91425" wrap="square" tIns="45700">
            <a:spAutoFit/>
          </a:bodyPr>
          <a:lstStyle/>
          <a:p>
            <a:pPr indent="0" lvl="0" marL="457200" marR="0" rtl="0" algn="l">
              <a:lnSpc>
                <a:spcPct val="100000"/>
              </a:lnSpc>
              <a:spcBef>
                <a:spcPts val="0"/>
              </a:spcBef>
              <a:spcAft>
                <a:spcPts val="0"/>
              </a:spcAft>
              <a:buNone/>
            </a:pPr>
            <a:r>
              <a:t/>
            </a:r>
            <a:endParaRPr/>
          </a:p>
          <a:p>
            <a:pPr indent="-285750" lvl="0" marL="285750" marR="0" rtl="0" algn="l">
              <a:lnSpc>
                <a:spcPct val="150000"/>
              </a:lnSpc>
              <a:spcBef>
                <a:spcPts val="0"/>
              </a:spcBef>
              <a:spcAft>
                <a:spcPts val="0"/>
              </a:spcAft>
              <a:buClr>
                <a:srgbClr val="1E2C32"/>
              </a:buClr>
              <a:buSzPts val="3200"/>
              <a:buFont typeface="Noto Sans Symbols"/>
              <a:buChar char="❖"/>
            </a:pPr>
            <a:r>
              <a:rPr b="1" i="0" lang="en-US" sz="3200" u="none" cap="none" strike="noStrike">
                <a:solidFill>
                  <a:srgbClr val="1E2C32"/>
                </a:solidFill>
                <a:latin typeface="Roboto Light"/>
                <a:ea typeface="Roboto Light"/>
                <a:cs typeface="Roboto Light"/>
                <a:sym typeface="Roboto Light"/>
              </a:rPr>
              <a:t>Five things you can do </a:t>
            </a:r>
            <a:endParaRPr/>
          </a:p>
          <a:p>
            <a:pPr indent="-431800" lvl="1" marL="914400" marR="0" rtl="0" algn="l">
              <a:lnSpc>
                <a:spcPct val="150000"/>
              </a:lnSpc>
              <a:spcBef>
                <a:spcPts val="0"/>
              </a:spcBef>
              <a:spcAft>
                <a:spcPts val="0"/>
              </a:spcAft>
              <a:buClr>
                <a:srgbClr val="1E2C32"/>
              </a:buClr>
              <a:buSzPts val="3200"/>
              <a:buFont typeface="Noto Sans Symbols"/>
              <a:buChar char="○"/>
            </a:pPr>
            <a:r>
              <a:rPr b="0" i="0" lang="en-US" sz="3200" u="none" cap="none" strike="noStrike">
                <a:solidFill>
                  <a:srgbClr val="1E2C32"/>
                </a:solidFill>
                <a:latin typeface="Roboto Light"/>
                <a:ea typeface="Roboto Light"/>
                <a:cs typeface="Roboto Light"/>
                <a:sym typeface="Roboto Light"/>
              </a:rPr>
              <a:t>Ask someone you are worried about if they're thinking about suicide. (While people may be hesitant to ask, research shows this is helpful.)</a:t>
            </a:r>
            <a:endParaRPr/>
          </a:p>
          <a:p>
            <a:pPr indent="-431800" lvl="1" marL="914400" marR="0" rtl="0" algn="l">
              <a:lnSpc>
                <a:spcPct val="150000"/>
              </a:lnSpc>
              <a:spcBef>
                <a:spcPts val="0"/>
              </a:spcBef>
              <a:spcAft>
                <a:spcPts val="0"/>
              </a:spcAft>
              <a:buClr>
                <a:srgbClr val="1E2C32"/>
              </a:buClr>
              <a:buSzPts val="3200"/>
              <a:buFont typeface="Noto Sans Symbols"/>
              <a:buChar char="○"/>
            </a:pPr>
            <a:r>
              <a:rPr b="0" i="0" lang="en-US" sz="3200" u="none" cap="none" strike="noStrike">
                <a:solidFill>
                  <a:srgbClr val="1E2C32"/>
                </a:solidFill>
                <a:latin typeface="Roboto Light"/>
                <a:ea typeface="Roboto Light"/>
                <a:cs typeface="Roboto Light"/>
                <a:sym typeface="Roboto Light"/>
              </a:rPr>
              <a:t>Keep them safe. Reduce access to lethal means for those at risk.</a:t>
            </a:r>
            <a:endParaRPr/>
          </a:p>
          <a:p>
            <a:pPr indent="-431800" lvl="1" marL="914400" marR="0" rtl="0" algn="l">
              <a:lnSpc>
                <a:spcPct val="150000"/>
              </a:lnSpc>
              <a:spcBef>
                <a:spcPts val="0"/>
              </a:spcBef>
              <a:spcAft>
                <a:spcPts val="0"/>
              </a:spcAft>
              <a:buClr>
                <a:srgbClr val="1E2C32"/>
              </a:buClr>
              <a:buSzPts val="3200"/>
              <a:buFont typeface="Noto Sans Symbols"/>
              <a:buChar char="○"/>
            </a:pPr>
            <a:r>
              <a:rPr b="0" i="0" lang="en-US" sz="3200" u="none" cap="none" strike="noStrike">
                <a:solidFill>
                  <a:srgbClr val="1E2C32"/>
                </a:solidFill>
                <a:latin typeface="Roboto Light"/>
                <a:ea typeface="Roboto Light"/>
                <a:cs typeface="Roboto Light"/>
                <a:sym typeface="Roboto Light"/>
              </a:rPr>
              <a:t>Be there with them. Listen to what they need.</a:t>
            </a:r>
            <a:endParaRPr/>
          </a:p>
          <a:p>
            <a:pPr indent="-431800" lvl="1" marL="914400" marR="0" rtl="0" algn="l">
              <a:lnSpc>
                <a:spcPct val="150000"/>
              </a:lnSpc>
              <a:spcBef>
                <a:spcPts val="0"/>
              </a:spcBef>
              <a:spcAft>
                <a:spcPts val="0"/>
              </a:spcAft>
              <a:buClr>
                <a:srgbClr val="1E2C32"/>
              </a:buClr>
              <a:buSzPts val="3200"/>
              <a:buFont typeface="Noto Sans Symbols"/>
              <a:buChar char="○"/>
            </a:pPr>
            <a:r>
              <a:rPr b="0" i="0" lang="en-US" sz="3200" u="none" cap="none" strike="noStrike">
                <a:solidFill>
                  <a:srgbClr val="1E2C32"/>
                </a:solidFill>
                <a:latin typeface="Roboto Light"/>
                <a:ea typeface="Roboto Light"/>
                <a:cs typeface="Roboto Light"/>
                <a:sym typeface="Roboto Light"/>
              </a:rPr>
              <a:t>Help them connect with ongoing support.</a:t>
            </a:r>
            <a:endParaRPr/>
          </a:p>
          <a:p>
            <a:pPr indent="-431800" lvl="1" marL="914400" marR="0" rtl="0" algn="l">
              <a:lnSpc>
                <a:spcPct val="150000"/>
              </a:lnSpc>
              <a:spcBef>
                <a:spcPts val="0"/>
              </a:spcBef>
              <a:spcAft>
                <a:spcPts val="0"/>
              </a:spcAft>
              <a:buClr>
                <a:srgbClr val="1E2C32"/>
              </a:buClr>
              <a:buSzPts val="3200"/>
              <a:buFont typeface="Noto Sans Symbols"/>
              <a:buChar char="○"/>
            </a:pPr>
            <a:r>
              <a:rPr b="0" i="0" lang="en-US" sz="3200" u="none" cap="none" strike="noStrike">
                <a:solidFill>
                  <a:srgbClr val="1E2C32"/>
                </a:solidFill>
                <a:latin typeface="Roboto Light"/>
                <a:ea typeface="Roboto Light"/>
                <a:cs typeface="Roboto Light"/>
                <a:sym typeface="Roboto Light"/>
              </a:rPr>
              <a:t>Stay connected. Follow up to see how they’re doing</a:t>
            </a:r>
            <a:endParaRPr/>
          </a:p>
          <a:p>
            <a:pPr indent="-82550" lvl="0" marL="285750" marR="0" rtl="0" algn="l">
              <a:lnSpc>
                <a:spcPct val="150000"/>
              </a:lnSpc>
              <a:spcBef>
                <a:spcPts val="0"/>
              </a:spcBef>
              <a:spcAft>
                <a:spcPts val="0"/>
              </a:spcAft>
              <a:buClr>
                <a:srgbClr val="1E2C32"/>
              </a:buClr>
              <a:buSzPts val="3200"/>
              <a:buFont typeface="Noto Sans Symbols"/>
              <a:buNone/>
            </a:pPr>
            <a:r>
              <a:t/>
            </a:r>
            <a:endParaRPr b="0" i="0" sz="3200" u="none" cap="none" strike="noStrike">
              <a:solidFill>
                <a:srgbClr val="1E2C32"/>
              </a:solidFill>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10"/>
          <p:cNvSpPr txBox="1"/>
          <p:nvPr/>
        </p:nvSpPr>
        <p:spPr>
          <a:xfrm>
            <a:off x="1018900" y="1384675"/>
            <a:ext cx="12239400" cy="1323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8000" u="none" cap="none" strike="noStrike">
                <a:solidFill>
                  <a:srgbClr val="1E2C32"/>
                </a:solidFill>
                <a:latin typeface="Arial"/>
                <a:ea typeface="Arial"/>
                <a:cs typeface="Arial"/>
                <a:sym typeface="Arial"/>
              </a:rPr>
              <a:t>On Call Crisis Support </a:t>
            </a:r>
            <a:endParaRPr/>
          </a:p>
        </p:txBody>
      </p:sp>
      <p:sp>
        <p:nvSpPr>
          <p:cNvPr id="531" name="Google Shape;531;p10"/>
          <p:cNvSpPr txBox="1"/>
          <p:nvPr/>
        </p:nvSpPr>
        <p:spPr>
          <a:xfrm>
            <a:off x="2258775" y="3939775"/>
            <a:ext cx="19893600" cy="8233200"/>
          </a:xfrm>
          <a:prstGeom prst="rect">
            <a:avLst/>
          </a:prstGeom>
          <a:noFill/>
          <a:ln>
            <a:noFill/>
          </a:ln>
        </p:spPr>
        <p:txBody>
          <a:bodyPr anchorCtr="0" anchor="t" bIns="91425" lIns="91425" spcFirstLastPara="1" rIns="91425" wrap="square" tIns="91425">
            <a:noAutofit/>
          </a:bodyPr>
          <a:lstStyle/>
          <a:p>
            <a:pPr indent="0" lvl="0" marL="0" rtl="0" algn="ctr">
              <a:lnSpc>
                <a:spcPct val="107916"/>
              </a:lnSpc>
              <a:spcBef>
                <a:spcPts val="0"/>
              </a:spcBef>
              <a:spcAft>
                <a:spcPts val="0"/>
              </a:spcAft>
              <a:buNone/>
            </a:pPr>
            <a:r>
              <a:rPr lang="en-US" sz="4200">
                <a:latin typeface="Calibri"/>
                <a:ea typeface="Calibri"/>
                <a:cs typeface="Calibri"/>
                <a:sym typeface="Calibri"/>
              </a:rPr>
              <a:t>On-Call Crisis Support </a:t>
            </a:r>
            <a:endParaRPr sz="4200">
              <a:latin typeface="Calibri"/>
              <a:ea typeface="Calibri"/>
              <a:cs typeface="Calibri"/>
              <a:sym typeface="Calibri"/>
            </a:endParaRPr>
          </a:p>
          <a:p>
            <a:pPr indent="0" lvl="0" marL="0" rtl="0" algn="ctr">
              <a:lnSpc>
                <a:spcPct val="107916"/>
              </a:lnSpc>
              <a:spcBef>
                <a:spcPts val="800"/>
              </a:spcBef>
              <a:spcAft>
                <a:spcPts val="0"/>
              </a:spcAft>
              <a:buNone/>
            </a:pPr>
            <a:r>
              <a:t/>
            </a:r>
            <a:endParaRPr sz="4200">
              <a:latin typeface="Calibri"/>
              <a:ea typeface="Calibri"/>
              <a:cs typeface="Calibri"/>
              <a:sym typeface="Calibri"/>
            </a:endParaRPr>
          </a:p>
          <a:p>
            <a:pPr indent="0" lvl="0" marL="0" rtl="0" algn="l">
              <a:lnSpc>
                <a:spcPct val="107916"/>
              </a:lnSpc>
              <a:spcBef>
                <a:spcPts val="800"/>
              </a:spcBef>
              <a:spcAft>
                <a:spcPts val="0"/>
              </a:spcAft>
              <a:buNone/>
            </a:pPr>
            <a:r>
              <a:rPr lang="en-US" sz="4200">
                <a:latin typeface="Calibri"/>
                <a:ea typeface="Calibri"/>
                <a:cs typeface="Calibri"/>
                <a:sym typeface="Calibri"/>
              </a:rPr>
              <a:t>Please contact the YUI staff that is on-call for any crisis support that you need. Reasons to call crisis are any situation you feel unsafe, when you feel the youth is unsafe, when the youth reports feeling unsafe, when the youth is escalated and not responding to your de-escalation tactics, the youth needs immediate medical care, the youth ran away, the youth has threatened to hurt themselves or someone in the home. </a:t>
            </a:r>
            <a:endParaRPr sz="4200">
              <a:latin typeface="Calibri"/>
              <a:ea typeface="Calibri"/>
              <a:cs typeface="Calibri"/>
              <a:sym typeface="Calibri"/>
            </a:endParaRPr>
          </a:p>
          <a:p>
            <a:pPr indent="0" lvl="0" marL="0" rtl="0" algn="l">
              <a:lnSpc>
                <a:spcPct val="107916"/>
              </a:lnSpc>
              <a:spcBef>
                <a:spcPts val="800"/>
              </a:spcBef>
              <a:spcAft>
                <a:spcPts val="0"/>
              </a:spcAft>
              <a:buNone/>
            </a:pPr>
            <a:r>
              <a:t/>
            </a:r>
            <a:endParaRPr sz="4900">
              <a:latin typeface="Calibri"/>
              <a:ea typeface="Calibri"/>
              <a:cs typeface="Calibri"/>
              <a:sym typeface="Calibri"/>
            </a:endParaRPr>
          </a:p>
          <a:p>
            <a:pPr indent="0" lvl="0" marL="0" rtl="0" algn="l">
              <a:lnSpc>
                <a:spcPct val="107916"/>
              </a:lnSpc>
              <a:spcBef>
                <a:spcPts val="800"/>
              </a:spcBef>
              <a:spcAft>
                <a:spcPts val="0"/>
              </a:spcAft>
              <a:buNone/>
            </a:pPr>
            <a:r>
              <a:rPr b="1" lang="en-US" sz="3700">
                <a:highlight>
                  <a:srgbClr val="FFFF00"/>
                </a:highlight>
                <a:latin typeface="Calibri"/>
                <a:ea typeface="Calibri"/>
                <a:cs typeface="Calibri"/>
                <a:sym typeface="Calibri"/>
              </a:rPr>
              <a:t>THE </a:t>
            </a:r>
            <a:r>
              <a:rPr b="1" lang="en-US" sz="3700">
                <a:highlight>
                  <a:srgbClr val="FFFF00"/>
                </a:highlight>
                <a:latin typeface="Calibri"/>
                <a:ea typeface="Calibri"/>
                <a:cs typeface="Calibri"/>
                <a:sym typeface="Calibri"/>
              </a:rPr>
              <a:t>ON-CALL PHONE NUMBER IS ALWAYS THE SAME:  </a:t>
            </a:r>
            <a:r>
              <a:rPr b="1" lang="en-US" sz="4500">
                <a:highlight>
                  <a:srgbClr val="FFFF00"/>
                </a:highlight>
                <a:latin typeface="Calibri"/>
                <a:ea typeface="Calibri"/>
                <a:cs typeface="Calibri"/>
                <a:sym typeface="Calibri"/>
              </a:rPr>
              <a:t>503-676-7251</a:t>
            </a:r>
            <a:endParaRPr b="1" sz="4500">
              <a:highlight>
                <a:srgbClr val="FFFF00"/>
              </a:highlight>
              <a:latin typeface="Calibri"/>
              <a:ea typeface="Calibri"/>
              <a:cs typeface="Calibri"/>
              <a:sym typeface="Calibri"/>
            </a:endParaRPr>
          </a:p>
          <a:p>
            <a:pPr indent="0" lvl="0" marL="0" rtl="0" algn="l">
              <a:lnSpc>
                <a:spcPct val="90000"/>
              </a:lnSpc>
              <a:spcBef>
                <a:spcPts val="2000"/>
              </a:spcBef>
              <a:spcAft>
                <a:spcPts val="0"/>
              </a:spcAft>
              <a:buNone/>
            </a:pPr>
            <a:r>
              <a:t/>
            </a:r>
            <a:endParaRPr b="1" sz="30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pic>
        <p:nvPicPr>
          <p:cNvPr id="537" name="Google Shape;537;p7"/>
          <p:cNvPicPr preferRelativeResize="0"/>
          <p:nvPr/>
        </p:nvPicPr>
        <p:blipFill rotWithShape="1">
          <a:blip r:embed="rId3">
            <a:alphaModFix amt="65000"/>
          </a:blip>
          <a:srcRect b="0" l="0" r="0" t="0"/>
          <a:stretch/>
        </p:blipFill>
        <p:spPr>
          <a:xfrm>
            <a:off x="20807623" y="8599750"/>
            <a:ext cx="3361824" cy="3903984"/>
          </a:xfrm>
          <a:prstGeom prst="rect">
            <a:avLst/>
          </a:prstGeom>
          <a:noFill/>
          <a:ln>
            <a:noFill/>
          </a:ln>
        </p:spPr>
      </p:pic>
      <p:sp>
        <p:nvSpPr>
          <p:cNvPr id="538" name="Google Shape;538;p7"/>
          <p:cNvSpPr/>
          <p:nvPr>
            <p:ph idx="2" type="pic"/>
          </p:nvPr>
        </p:nvSpPr>
        <p:spPr>
          <a:xfrm flipH="1">
            <a:off x="0" y="0"/>
            <a:ext cx="5694317" cy="1371600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l">
              <a:lnSpc>
                <a:spcPct val="90000"/>
              </a:lnSpc>
              <a:spcBef>
                <a:spcPts val="2000"/>
              </a:spcBef>
              <a:spcAft>
                <a:spcPts val="0"/>
              </a:spcAft>
              <a:buClr>
                <a:schemeClr val="dk1"/>
              </a:buClr>
              <a:buSzPts val="5600"/>
              <a:buFont typeface="Arial"/>
              <a:buNone/>
            </a:pPr>
            <a:r>
              <a:rPr lang="en-US"/>
              <a:t>On-call Crisis Support</a:t>
            </a:r>
            <a:endParaRPr b="0" i="0" sz="5600" u="none" cap="none" strike="noStrike">
              <a:solidFill>
                <a:schemeClr val="dk1"/>
              </a:solidFill>
              <a:latin typeface="Calibri"/>
              <a:ea typeface="Calibri"/>
              <a:cs typeface="Calibri"/>
              <a:sym typeface="Calibri"/>
            </a:endParaRPr>
          </a:p>
        </p:txBody>
      </p:sp>
      <p:sp>
        <p:nvSpPr>
          <p:cNvPr id="539" name="Google Shape;539;p7"/>
          <p:cNvSpPr txBox="1"/>
          <p:nvPr/>
        </p:nvSpPr>
        <p:spPr>
          <a:xfrm>
            <a:off x="6694725" y="3383125"/>
            <a:ext cx="1074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40" name="Google Shape;540;p7"/>
          <p:cNvSpPr txBox="1"/>
          <p:nvPr/>
        </p:nvSpPr>
        <p:spPr>
          <a:xfrm>
            <a:off x="6177650" y="789225"/>
            <a:ext cx="15729900" cy="12827700"/>
          </a:xfrm>
          <a:prstGeom prst="rect">
            <a:avLst/>
          </a:prstGeom>
          <a:noFill/>
          <a:ln>
            <a:noFill/>
          </a:ln>
        </p:spPr>
        <p:txBody>
          <a:bodyPr anchorCtr="0" anchor="t" bIns="91425" lIns="91425" spcFirstLastPara="1" rIns="91425" wrap="square" tIns="91425">
            <a:spAutoFit/>
          </a:bodyPr>
          <a:lstStyle/>
          <a:p>
            <a:pPr indent="0" lvl="0" marL="0" rtl="0" algn="ctr">
              <a:lnSpc>
                <a:spcPct val="107916"/>
              </a:lnSpc>
              <a:spcBef>
                <a:spcPts val="0"/>
              </a:spcBef>
              <a:spcAft>
                <a:spcPts val="0"/>
              </a:spcAft>
              <a:buNone/>
            </a:pPr>
            <a:r>
              <a:rPr b="1" lang="en-US" sz="2900">
                <a:solidFill>
                  <a:srgbClr val="006666"/>
                </a:solidFill>
                <a:latin typeface="Calibri"/>
                <a:ea typeface="Calibri"/>
                <a:cs typeface="Calibri"/>
                <a:sym typeface="Calibri"/>
              </a:rPr>
              <a:t>YUI Crisis Response Protocol</a:t>
            </a:r>
            <a:endParaRPr b="1" sz="2900">
              <a:solidFill>
                <a:srgbClr val="006666"/>
              </a:solidFill>
              <a:latin typeface="Calibri"/>
              <a:ea typeface="Calibri"/>
              <a:cs typeface="Calibri"/>
              <a:sym typeface="Calibri"/>
            </a:endParaRPr>
          </a:p>
          <a:p>
            <a:pPr indent="-406400" lvl="0" marL="457200" rtl="0" algn="l">
              <a:lnSpc>
                <a:spcPct val="107916"/>
              </a:lnSpc>
              <a:spcBef>
                <a:spcPts val="800"/>
              </a:spcBef>
              <a:spcAft>
                <a:spcPts val="0"/>
              </a:spcAft>
              <a:buClr>
                <a:srgbClr val="006666"/>
              </a:buClr>
              <a:buSzPts val="2800"/>
              <a:buFont typeface="Calibri"/>
              <a:buAutoNum type="arabicPeriod"/>
            </a:pPr>
            <a:r>
              <a:rPr b="1" lang="en-US" sz="2800">
                <a:solidFill>
                  <a:srgbClr val="006666"/>
                </a:solidFill>
                <a:latin typeface="Calibri"/>
                <a:ea typeface="Calibri"/>
                <a:cs typeface="Calibri"/>
                <a:sym typeface="Calibri"/>
              </a:rPr>
              <a:t>Reasons to call the YUI crisis staff</a:t>
            </a:r>
            <a:endParaRPr b="1"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Youth is not responding to foster parents de-escalation techniques.</a:t>
            </a:r>
            <a:endParaRPr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Youth has threatened foster parent or foster siblings </a:t>
            </a:r>
            <a:endParaRPr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Youth has expressed suicidal or self-harm thoughts </a:t>
            </a:r>
            <a:endParaRPr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The youth has self-harmed or had a Suicide attempt </a:t>
            </a:r>
            <a:endParaRPr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Youth has reported abuse or neglect</a:t>
            </a:r>
            <a:endParaRPr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If the youth has damaged property </a:t>
            </a:r>
            <a:endParaRPr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If the youth talked about running away or if the youth has run away</a:t>
            </a:r>
            <a:endParaRPr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If you have questions or concerns </a:t>
            </a:r>
            <a:endParaRPr sz="2800">
              <a:solidFill>
                <a:srgbClr val="006666"/>
              </a:solidFill>
              <a:latin typeface="Calibri"/>
              <a:ea typeface="Calibri"/>
              <a:cs typeface="Calibri"/>
              <a:sym typeface="Calibri"/>
            </a:endParaRPr>
          </a:p>
          <a:p>
            <a:pPr indent="-406400" lvl="0" marL="457200" rtl="0" algn="l">
              <a:lnSpc>
                <a:spcPct val="107916"/>
              </a:lnSpc>
              <a:spcBef>
                <a:spcPts val="0"/>
              </a:spcBef>
              <a:spcAft>
                <a:spcPts val="0"/>
              </a:spcAft>
              <a:buClr>
                <a:srgbClr val="006666"/>
              </a:buClr>
              <a:buSzPts val="2800"/>
              <a:buFont typeface="Calibri"/>
              <a:buAutoNum type="arabicPeriod"/>
            </a:pPr>
            <a:r>
              <a:rPr b="1" lang="en-US" sz="2800">
                <a:solidFill>
                  <a:srgbClr val="006666"/>
                </a:solidFill>
                <a:latin typeface="Calibri"/>
                <a:ea typeface="Calibri"/>
                <a:cs typeface="Calibri"/>
                <a:sym typeface="Calibri"/>
              </a:rPr>
              <a:t>Work with on-call staff to come up with an immediate safety plan. </a:t>
            </a:r>
            <a:endParaRPr b="1"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Emergency Safety Plans are intended to help the youth get through until a permanent plan is created.</a:t>
            </a:r>
            <a:endParaRPr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Plans may include </a:t>
            </a:r>
            <a:endParaRPr sz="2800">
              <a:solidFill>
                <a:srgbClr val="006666"/>
              </a:solidFill>
              <a:latin typeface="Calibri"/>
              <a:ea typeface="Calibri"/>
              <a:cs typeface="Calibri"/>
              <a:sym typeface="Calibri"/>
            </a:endParaRPr>
          </a:p>
          <a:p>
            <a:pPr indent="-292100" lvl="2" marL="1371600" rtl="0" algn="l">
              <a:lnSpc>
                <a:spcPct val="107916"/>
              </a:lnSpc>
              <a:spcBef>
                <a:spcPts val="0"/>
              </a:spcBef>
              <a:spcAft>
                <a:spcPts val="0"/>
              </a:spcAft>
              <a:buClr>
                <a:srgbClr val="006666"/>
              </a:buClr>
              <a:buSzPts val="2800"/>
              <a:buFont typeface="Calibri"/>
              <a:buAutoNum type="romanLcPeriod"/>
            </a:pPr>
            <a:r>
              <a:rPr lang="en-US" sz="2800">
                <a:solidFill>
                  <a:srgbClr val="006666"/>
                </a:solidFill>
                <a:latin typeface="Calibri"/>
                <a:ea typeface="Calibri"/>
                <a:cs typeface="Calibri"/>
                <a:sym typeface="Calibri"/>
              </a:rPr>
              <a:t>completing a suicide risk assessment</a:t>
            </a:r>
            <a:endParaRPr sz="2800">
              <a:solidFill>
                <a:srgbClr val="006666"/>
              </a:solidFill>
              <a:latin typeface="Calibri"/>
              <a:ea typeface="Calibri"/>
              <a:cs typeface="Calibri"/>
              <a:sym typeface="Calibri"/>
            </a:endParaRPr>
          </a:p>
          <a:p>
            <a:pPr indent="-292100" lvl="2" marL="1371600" rtl="0" algn="l">
              <a:lnSpc>
                <a:spcPct val="107916"/>
              </a:lnSpc>
              <a:spcBef>
                <a:spcPts val="0"/>
              </a:spcBef>
              <a:spcAft>
                <a:spcPts val="0"/>
              </a:spcAft>
              <a:buClr>
                <a:srgbClr val="006666"/>
              </a:buClr>
              <a:buSzPts val="2800"/>
              <a:buFont typeface="Calibri"/>
              <a:buAutoNum type="romanLcPeriod"/>
            </a:pPr>
            <a:r>
              <a:rPr lang="en-US" sz="2800">
                <a:solidFill>
                  <a:srgbClr val="006666"/>
                </a:solidFill>
                <a:latin typeface="Calibri"/>
                <a:ea typeface="Calibri"/>
                <a:cs typeface="Calibri"/>
                <a:sym typeface="Calibri"/>
              </a:rPr>
              <a:t>Sweeping a youth ’s room of sharps and other self-harm objects </a:t>
            </a:r>
            <a:endParaRPr sz="2800">
              <a:solidFill>
                <a:srgbClr val="006666"/>
              </a:solidFill>
              <a:latin typeface="Calibri"/>
              <a:ea typeface="Calibri"/>
              <a:cs typeface="Calibri"/>
              <a:sym typeface="Calibri"/>
            </a:endParaRPr>
          </a:p>
          <a:p>
            <a:pPr indent="-292100" lvl="2" marL="1371600" rtl="0" algn="l">
              <a:lnSpc>
                <a:spcPct val="107916"/>
              </a:lnSpc>
              <a:spcBef>
                <a:spcPts val="0"/>
              </a:spcBef>
              <a:spcAft>
                <a:spcPts val="0"/>
              </a:spcAft>
              <a:buClr>
                <a:srgbClr val="006666"/>
              </a:buClr>
              <a:buSzPts val="2800"/>
              <a:buFont typeface="Calibri"/>
              <a:buAutoNum type="romanLcPeriod"/>
            </a:pPr>
            <a:r>
              <a:rPr lang="en-US" sz="2800">
                <a:solidFill>
                  <a:srgbClr val="006666"/>
                </a:solidFill>
                <a:latin typeface="Calibri"/>
                <a:ea typeface="Calibri"/>
                <a:cs typeface="Calibri"/>
                <a:sym typeface="Calibri"/>
              </a:rPr>
              <a:t>Watch log </a:t>
            </a:r>
            <a:endParaRPr sz="2800">
              <a:solidFill>
                <a:srgbClr val="006666"/>
              </a:solidFill>
              <a:latin typeface="Calibri"/>
              <a:ea typeface="Calibri"/>
              <a:cs typeface="Calibri"/>
              <a:sym typeface="Calibri"/>
            </a:endParaRPr>
          </a:p>
          <a:p>
            <a:pPr indent="-292100" lvl="2" marL="1371600" rtl="0" algn="l">
              <a:lnSpc>
                <a:spcPct val="107916"/>
              </a:lnSpc>
              <a:spcBef>
                <a:spcPts val="0"/>
              </a:spcBef>
              <a:spcAft>
                <a:spcPts val="0"/>
              </a:spcAft>
              <a:buClr>
                <a:srgbClr val="006666"/>
              </a:buClr>
              <a:buSzPts val="2800"/>
              <a:buFont typeface="Calibri"/>
              <a:buAutoNum type="romanLcPeriod"/>
            </a:pPr>
            <a:r>
              <a:rPr lang="en-US" sz="2800">
                <a:solidFill>
                  <a:srgbClr val="006666"/>
                </a:solidFill>
                <a:latin typeface="Calibri"/>
                <a:ea typeface="Calibri"/>
                <a:cs typeface="Calibri"/>
                <a:sym typeface="Calibri"/>
              </a:rPr>
              <a:t>Removing youth’s jackets, shoes, and backpacks (run risk)</a:t>
            </a:r>
            <a:endParaRPr sz="2800">
              <a:solidFill>
                <a:srgbClr val="006666"/>
              </a:solidFill>
              <a:latin typeface="Calibri"/>
              <a:ea typeface="Calibri"/>
              <a:cs typeface="Calibri"/>
              <a:sym typeface="Calibri"/>
            </a:endParaRPr>
          </a:p>
          <a:p>
            <a:pPr indent="-406400" lvl="0" marL="457200" rtl="0" algn="l">
              <a:lnSpc>
                <a:spcPct val="107916"/>
              </a:lnSpc>
              <a:spcBef>
                <a:spcPts val="0"/>
              </a:spcBef>
              <a:spcAft>
                <a:spcPts val="0"/>
              </a:spcAft>
              <a:buClr>
                <a:srgbClr val="006666"/>
              </a:buClr>
              <a:buSzPts val="2800"/>
              <a:buFont typeface="Calibri"/>
              <a:buAutoNum type="arabicPeriod"/>
            </a:pPr>
            <a:r>
              <a:rPr b="1" lang="en-US" sz="2800">
                <a:solidFill>
                  <a:srgbClr val="006666"/>
                </a:solidFill>
                <a:latin typeface="Calibri"/>
                <a:ea typeface="Calibri"/>
                <a:cs typeface="Calibri"/>
                <a:sym typeface="Calibri"/>
              </a:rPr>
              <a:t>Follow up </a:t>
            </a:r>
            <a:endParaRPr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Write and IR </a:t>
            </a:r>
            <a:endParaRPr sz="2800">
              <a:solidFill>
                <a:srgbClr val="006666"/>
              </a:solidFill>
              <a:latin typeface="Calibri"/>
              <a:ea typeface="Calibri"/>
              <a:cs typeface="Calibri"/>
              <a:sym typeface="Calibri"/>
            </a:endParaRPr>
          </a:p>
          <a:p>
            <a:pPr indent="-406400" lvl="1" marL="914400" rtl="0" algn="l">
              <a:lnSpc>
                <a:spcPct val="107916"/>
              </a:lnSpc>
              <a:spcBef>
                <a:spcPts val="0"/>
              </a:spcBef>
              <a:spcAft>
                <a:spcPts val="0"/>
              </a:spcAft>
              <a:buClr>
                <a:srgbClr val="006666"/>
              </a:buClr>
              <a:buSzPts val="2800"/>
              <a:buFont typeface="Calibri"/>
              <a:buAutoNum type="alphaLcPeriod"/>
            </a:pPr>
            <a:r>
              <a:rPr lang="en-US" sz="2800">
                <a:solidFill>
                  <a:srgbClr val="006666"/>
                </a:solidFill>
                <a:latin typeface="Calibri"/>
                <a:ea typeface="Calibri"/>
                <a:cs typeface="Calibri"/>
                <a:sym typeface="Calibri"/>
              </a:rPr>
              <a:t>If directed foster parents may need to follow up with one or more of the following agencies </a:t>
            </a:r>
            <a:endParaRPr sz="2800">
              <a:solidFill>
                <a:srgbClr val="006666"/>
              </a:solidFill>
              <a:latin typeface="Calibri"/>
              <a:ea typeface="Calibri"/>
              <a:cs typeface="Calibri"/>
              <a:sym typeface="Calibri"/>
            </a:endParaRPr>
          </a:p>
          <a:p>
            <a:pPr indent="-292100" lvl="2" marL="1371600" rtl="0" algn="l">
              <a:lnSpc>
                <a:spcPct val="107916"/>
              </a:lnSpc>
              <a:spcBef>
                <a:spcPts val="0"/>
              </a:spcBef>
              <a:spcAft>
                <a:spcPts val="0"/>
              </a:spcAft>
              <a:buClr>
                <a:srgbClr val="006666"/>
              </a:buClr>
              <a:buSzPts val="2800"/>
              <a:buFont typeface="Calibri"/>
              <a:buAutoNum type="romanLcPeriod"/>
            </a:pPr>
            <a:r>
              <a:rPr lang="en-US" sz="2800">
                <a:solidFill>
                  <a:srgbClr val="006666"/>
                </a:solidFill>
                <a:latin typeface="Calibri"/>
                <a:ea typeface="Calibri"/>
                <a:cs typeface="Calibri"/>
                <a:sym typeface="Calibri"/>
              </a:rPr>
              <a:t>Police—</a:t>
            </a:r>
            <a:r>
              <a:rPr b="1" lang="en-US" sz="2800">
                <a:solidFill>
                  <a:srgbClr val="006666"/>
                </a:solidFill>
                <a:latin typeface="Calibri"/>
                <a:ea typeface="Calibri"/>
                <a:cs typeface="Calibri"/>
                <a:sym typeface="Calibri"/>
              </a:rPr>
              <a:t>911</a:t>
            </a:r>
            <a:endParaRPr sz="2800">
              <a:solidFill>
                <a:srgbClr val="006666"/>
              </a:solidFill>
              <a:latin typeface="Calibri"/>
              <a:ea typeface="Calibri"/>
              <a:cs typeface="Calibri"/>
              <a:sym typeface="Calibri"/>
            </a:endParaRPr>
          </a:p>
          <a:p>
            <a:pPr indent="-292100" lvl="2" marL="1371600" rtl="0" algn="l">
              <a:lnSpc>
                <a:spcPct val="107916"/>
              </a:lnSpc>
              <a:spcBef>
                <a:spcPts val="0"/>
              </a:spcBef>
              <a:spcAft>
                <a:spcPts val="0"/>
              </a:spcAft>
              <a:buClr>
                <a:srgbClr val="006666"/>
              </a:buClr>
              <a:buSzPts val="2800"/>
              <a:buFont typeface="Calibri"/>
              <a:buAutoNum type="romanLcPeriod"/>
            </a:pPr>
            <a:r>
              <a:rPr lang="en-US" sz="2800">
                <a:solidFill>
                  <a:srgbClr val="006666"/>
                </a:solidFill>
                <a:latin typeface="Calibri"/>
                <a:ea typeface="Calibri"/>
                <a:cs typeface="Calibri"/>
                <a:sym typeface="Calibri"/>
              </a:rPr>
              <a:t>the national hotline for missing and exploited children </a:t>
            </a:r>
            <a:r>
              <a:rPr b="1" lang="en-US" sz="2800">
                <a:solidFill>
                  <a:srgbClr val="006666"/>
                </a:solidFill>
                <a:latin typeface="Calibri"/>
                <a:ea typeface="Calibri"/>
                <a:cs typeface="Calibri"/>
                <a:sym typeface="Calibri"/>
              </a:rPr>
              <a:t>1-800-THE-LOST (1-800-843-5678).</a:t>
            </a:r>
            <a:endParaRPr sz="2800">
              <a:solidFill>
                <a:srgbClr val="006666"/>
              </a:solidFill>
              <a:latin typeface="Calibri"/>
              <a:ea typeface="Calibri"/>
              <a:cs typeface="Calibri"/>
              <a:sym typeface="Calibri"/>
            </a:endParaRPr>
          </a:p>
          <a:p>
            <a:pPr indent="-292100" lvl="2" marL="1371600" rtl="0" algn="l">
              <a:lnSpc>
                <a:spcPct val="107916"/>
              </a:lnSpc>
              <a:spcBef>
                <a:spcPts val="0"/>
              </a:spcBef>
              <a:spcAft>
                <a:spcPts val="0"/>
              </a:spcAft>
              <a:buClr>
                <a:srgbClr val="006666"/>
              </a:buClr>
              <a:buSzPts val="2800"/>
              <a:buFont typeface="Calibri"/>
              <a:buAutoNum type="romanLcPeriod"/>
            </a:pPr>
            <a:r>
              <a:rPr lang="en-US" sz="2800">
                <a:solidFill>
                  <a:srgbClr val="006666"/>
                </a:solidFill>
                <a:latin typeface="Calibri"/>
                <a:ea typeface="Calibri"/>
                <a:cs typeface="Calibri"/>
                <a:sym typeface="Calibri"/>
              </a:rPr>
              <a:t>Multnomah county mental health line </a:t>
            </a:r>
            <a:r>
              <a:rPr b="1" lang="en-US" sz="2800">
                <a:solidFill>
                  <a:srgbClr val="006666"/>
                </a:solidFill>
                <a:latin typeface="Calibri"/>
                <a:ea typeface="Calibri"/>
                <a:cs typeface="Calibri"/>
                <a:sym typeface="Calibri"/>
              </a:rPr>
              <a:t>503-988-4888</a:t>
            </a:r>
            <a:endParaRPr sz="2800">
              <a:solidFill>
                <a:srgbClr val="006666"/>
              </a:solidFill>
              <a:latin typeface="Calibri"/>
              <a:ea typeface="Calibri"/>
              <a:cs typeface="Calibri"/>
              <a:sym typeface="Calibri"/>
            </a:endParaRPr>
          </a:p>
          <a:p>
            <a:pPr indent="-292100" lvl="2" marL="1371600" rtl="0" algn="l">
              <a:lnSpc>
                <a:spcPct val="107916"/>
              </a:lnSpc>
              <a:spcBef>
                <a:spcPts val="0"/>
              </a:spcBef>
              <a:spcAft>
                <a:spcPts val="0"/>
              </a:spcAft>
              <a:buClr>
                <a:srgbClr val="006666"/>
              </a:buClr>
              <a:buSzPts val="2800"/>
              <a:buFont typeface="Calibri"/>
              <a:buAutoNum type="romanLcPeriod"/>
            </a:pPr>
            <a:r>
              <a:rPr lang="en-US" sz="2800">
                <a:solidFill>
                  <a:srgbClr val="006666"/>
                </a:solidFill>
                <a:latin typeface="Calibri"/>
                <a:ea typeface="Calibri"/>
                <a:cs typeface="Calibri"/>
                <a:sym typeface="Calibri"/>
              </a:rPr>
              <a:t>National youth crisis hotline </a:t>
            </a:r>
            <a:r>
              <a:rPr b="1" lang="en-US" sz="2800">
                <a:solidFill>
                  <a:srgbClr val="006666"/>
                </a:solidFill>
                <a:latin typeface="Calibri"/>
                <a:ea typeface="Calibri"/>
                <a:cs typeface="Calibri"/>
                <a:sym typeface="Calibri"/>
              </a:rPr>
              <a:t>800-442-hope (4673)</a:t>
            </a:r>
            <a:endParaRPr b="1" sz="2800">
              <a:solidFill>
                <a:srgbClr val="006666"/>
              </a:solidFill>
              <a:latin typeface="Calibri"/>
              <a:ea typeface="Calibri"/>
              <a:cs typeface="Calibri"/>
              <a:sym typeface="Calibri"/>
            </a:endParaRPr>
          </a:p>
          <a:p>
            <a:pPr indent="-292100" lvl="2" marL="1371600" rtl="0" algn="l">
              <a:lnSpc>
                <a:spcPct val="107916"/>
              </a:lnSpc>
              <a:spcBef>
                <a:spcPts val="0"/>
              </a:spcBef>
              <a:spcAft>
                <a:spcPts val="0"/>
              </a:spcAft>
              <a:buClr>
                <a:srgbClr val="006666"/>
              </a:buClr>
              <a:buSzPts val="2800"/>
              <a:buFont typeface="Calibri"/>
              <a:buAutoNum type="romanLcPeriod"/>
            </a:pPr>
            <a:r>
              <a:rPr lang="en-US" sz="2800">
                <a:solidFill>
                  <a:srgbClr val="006666"/>
                </a:solidFill>
                <a:latin typeface="Calibri"/>
                <a:ea typeface="Calibri"/>
                <a:cs typeface="Calibri"/>
                <a:sym typeface="Calibri"/>
              </a:rPr>
              <a:t>Oregon Child Protective Services </a:t>
            </a:r>
            <a:r>
              <a:rPr b="1" lang="en-US" sz="2800">
                <a:solidFill>
                  <a:srgbClr val="006666"/>
                </a:solidFill>
                <a:highlight>
                  <a:srgbClr val="FFFFFF"/>
                </a:highlight>
                <a:latin typeface="Calibri"/>
                <a:ea typeface="Calibri"/>
                <a:cs typeface="Calibri"/>
                <a:sym typeface="Calibri"/>
              </a:rPr>
              <a:t>1-855-503-SAFE (7233) </a:t>
            </a:r>
            <a:endParaRPr b="1" sz="2800">
              <a:solidFill>
                <a:srgbClr val="006666"/>
              </a:solidFill>
              <a:latin typeface="Calibri"/>
              <a:ea typeface="Calibri"/>
              <a:cs typeface="Calibri"/>
              <a:sym typeface="Calibri"/>
            </a:endParaRPr>
          </a:p>
          <a:p>
            <a:pPr indent="-406400" lvl="1" marL="914400" rtl="0" algn="l">
              <a:lnSpc>
                <a:spcPct val="107916"/>
              </a:lnSpc>
              <a:spcBef>
                <a:spcPts val="0"/>
              </a:spcBef>
              <a:spcAft>
                <a:spcPts val="800"/>
              </a:spcAft>
              <a:buClr>
                <a:srgbClr val="006666"/>
              </a:buClr>
              <a:buSzPts val="2800"/>
              <a:buFont typeface="Calibri"/>
              <a:buAutoNum type="alphaLcPeriod"/>
            </a:pPr>
            <a:r>
              <a:rPr lang="en-US" sz="2800">
                <a:solidFill>
                  <a:srgbClr val="006666"/>
                </a:solidFill>
                <a:latin typeface="Calibri"/>
                <a:ea typeface="Calibri"/>
                <a:cs typeface="Calibri"/>
                <a:sym typeface="Calibri"/>
              </a:rPr>
              <a:t>The youth's case manager will follow up with foster parents and youth the next day to talk about the crisis and come up with a permanent safety plan.</a:t>
            </a:r>
            <a:endParaRPr sz="2800">
              <a:solidFill>
                <a:srgbClr val="006666"/>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
          <p:cNvSpPr/>
          <p:nvPr/>
        </p:nvSpPr>
        <p:spPr>
          <a:xfrm>
            <a:off x="-1" y="4563291"/>
            <a:ext cx="748937" cy="4580709"/>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599"/>
              <a:buFont typeface="Arial"/>
              <a:buNone/>
            </a:pPr>
            <a:r>
              <a:t/>
            </a:r>
            <a:endParaRPr b="0" i="0" sz="3599" u="none" cap="none" strike="noStrike">
              <a:solidFill>
                <a:schemeClr val="lt1"/>
              </a:solidFill>
              <a:latin typeface="Calibri"/>
              <a:ea typeface="Calibri"/>
              <a:cs typeface="Calibri"/>
              <a:sym typeface="Calibri"/>
            </a:endParaRPr>
          </a:p>
        </p:txBody>
      </p:sp>
      <p:sp>
        <p:nvSpPr>
          <p:cNvPr id="547" name="Google Shape;547;p8"/>
          <p:cNvSpPr/>
          <p:nvPr>
            <p:ph idx="2" type="pic"/>
          </p:nvPr>
        </p:nvSpPr>
        <p:spPr>
          <a:xfrm>
            <a:off x="14630400" y="0"/>
            <a:ext cx="9559200" cy="10215300"/>
          </a:xfrm>
          <a:prstGeom prst="rect">
            <a:avLst/>
          </a:prstGeom>
          <a:solidFill>
            <a:schemeClr val="accent5"/>
          </a:solid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Font typeface="Arial"/>
              <a:buNone/>
            </a:pPr>
            <a:r>
              <a:rPr lang="en-US" sz="7500">
                <a:solidFill>
                  <a:schemeClr val="lt1"/>
                </a:solidFill>
                <a:latin typeface="Arial"/>
                <a:ea typeface="Arial"/>
                <a:cs typeface="Arial"/>
                <a:sym typeface="Arial"/>
              </a:rPr>
              <a:t>Suicide Risk Screening Tool</a:t>
            </a:r>
            <a:endParaRPr sz="900">
              <a:solidFill>
                <a:srgbClr val="000000"/>
              </a:solidFill>
              <a:latin typeface="Arial"/>
              <a:ea typeface="Arial"/>
              <a:cs typeface="Arial"/>
              <a:sym typeface="Arial"/>
            </a:endParaRPr>
          </a:p>
          <a:p>
            <a:pPr indent="0" lvl="0" marL="0" marR="0" rtl="0" algn="l">
              <a:lnSpc>
                <a:spcPct val="90000"/>
              </a:lnSpc>
              <a:spcBef>
                <a:spcPts val="2000"/>
              </a:spcBef>
              <a:spcAft>
                <a:spcPts val="0"/>
              </a:spcAft>
              <a:buClr>
                <a:schemeClr val="dk1"/>
              </a:buClr>
              <a:buSzPts val="5600"/>
              <a:buFont typeface="Arial"/>
              <a:buNone/>
            </a:pPr>
            <a:r>
              <a:t/>
            </a:r>
            <a:endParaRPr/>
          </a:p>
        </p:txBody>
      </p:sp>
      <p:sp>
        <p:nvSpPr>
          <p:cNvPr id="548" name="Google Shape;548;p8"/>
          <p:cNvSpPr txBox="1"/>
          <p:nvPr/>
        </p:nvSpPr>
        <p:spPr>
          <a:xfrm>
            <a:off x="7259725" y="5165025"/>
            <a:ext cx="1652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549" name="Google Shape;549;p8"/>
          <p:cNvSpPr txBox="1"/>
          <p:nvPr/>
        </p:nvSpPr>
        <p:spPr>
          <a:xfrm>
            <a:off x="200850" y="688675"/>
            <a:ext cx="159255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500"/>
          </a:p>
        </p:txBody>
      </p:sp>
      <p:sp>
        <p:nvSpPr>
          <p:cNvPr id="550" name="Google Shape;550;p8"/>
          <p:cNvSpPr txBox="1"/>
          <p:nvPr/>
        </p:nvSpPr>
        <p:spPr>
          <a:xfrm>
            <a:off x="15063100" y="10938550"/>
            <a:ext cx="4304100" cy="1276800"/>
          </a:xfrm>
          <a:prstGeom prst="rect">
            <a:avLst/>
          </a:prstGeom>
          <a:noFill/>
          <a:ln>
            <a:noFill/>
          </a:ln>
        </p:spPr>
        <p:txBody>
          <a:bodyPr anchorCtr="0" anchor="t" bIns="91425" lIns="91425" spcFirstLastPara="1" rIns="91425" wrap="square" tIns="91425">
            <a:spAutoFit/>
          </a:bodyPr>
          <a:lstStyle/>
          <a:p>
            <a:pPr indent="0" lvl="0" marL="0" rtl="0" algn="l">
              <a:lnSpc>
                <a:spcPct val="158000"/>
              </a:lnSpc>
              <a:spcBef>
                <a:spcPts val="0"/>
              </a:spcBef>
              <a:spcAft>
                <a:spcPts val="0"/>
              </a:spcAft>
              <a:buNone/>
            </a:pPr>
            <a:r>
              <a:rPr lang="en-US" sz="2750" u="sng">
                <a:solidFill>
                  <a:schemeClr val="hlink"/>
                </a:solidFill>
                <a:hlinkClick r:id="rId3"/>
              </a:rPr>
              <a:t>suicide risk screening tool.pdf</a:t>
            </a:r>
            <a:endParaRPr/>
          </a:p>
        </p:txBody>
      </p:sp>
      <p:sp>
        <p:nvSpPr>
          <p:cNvPr id="551" name="Google Shape;551;p8"/>
          <p:cNvSpPr txBox="1"/>
          <p:nvPr/>
        </p:nvSpPr>
        <p:spPr>
          <a:xfrm>
            <a:off x="487825" y="688675"/>
            <a:ext cx="133716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4000"/>
          </a:p>
        </p:txBody>
      </p:sp>
      <p:pic>
        <p:nvPicPr>
          <p:cNvPr id="552" name="Google Shape;552;p8"/>
          <p:cNvPicPr preferRelativeResize="0"/>
          <p:nvPr/>
        </p:nvPicPr>
        <p:blipFill>
          <a:blip r:embed="rId4">
            <a:alphaModFix/>
          </a:blip>
          <a:stretch>
            <a:fillRect/>
          </a:stretch>
        </p:blipFill>
        <p:spPr>
          <a:xfrm>
            <a:off x="901300" y="545200"/>
            <a:ext cx="7334050" cy="6161074"/>
          </a:xfrm>
          <a:prstGeom prst="rect">
            <a:avLst/>
          </a:prstGeom>
          <a:noFill/>
          <a:ln cap="flat" cmpd="sng" w="9525">
            <a:solidFill>
              <a:schemeClr val="dk2"/>
            </a:solidFill>
            <a:prstDash val="solid"/>
            <a:round/>
            <a:headEnd len="sm" w="sm" type="none"/>
            <a:tailEnd len="sm" w="sm" type="none"/>
          </a:ln>
        </p:spPr>
      </p:pic>
      <p:sp>
        <p:nvSpPr>
          <p:cNvPr id="553" name="Google Shape;553;p8"/>
          <p:cNvSpPr txBox="1"/>
          <p:nvPr/>
        </p:nvSpPr>
        <p:spPr>
          <a:xfrm>
            <a:off x="8235350" y="200850"/>
            <a:ext cx="6395100" cy="7634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rgbClr val="134F5C"/>
                </a:solidFill>
              </a:rPr>
              <a:t>The National Institute of Mental Health has created a </a:t>
            </a:r>
            <a:endParaRPr sz="3000">
              <a:solidFill>
                <a:srgbClr val="134F5C"/>
              </a:solidFill>
            </a:endParaRPr>
          </a:p>
          <a:p>
            <a:pPr indent="0" lvl="0" marL="0" rtl="0" algn="l">
              <a:spcBef>
                <a:spcPts val="0"/>
              </a:spcBef>
              <a:spcAft>
                <a:spcPts val="0"/>
              </a:spcAft>
              <a:buNone/>
            </a:pPr>
            <a:r>
              <a:rPr lang="en-US" sz="3000">
                <a:solidFill>
                  <a:srgbClr val="134F5C"/>
                </a:solidFill>
              </a:rPr>
              <a:t>tool that is a standard for suicide risk screening.</a:t>
            </a:r>
            <a:endParaRPr sz="3000">
              <a:solidFill>
                <a:srgbClr val="134F5C"/>
              </a:solidFill>
            </a:endParaRPr>
          </a:p>
          <a:p>
            <a:pPr indent="0" lvl="0" marL="0" rtl="0" algn="l">
              <a:spcBef>
                <a:spcPts val="0"/>
              </a:spcBef>
              <a:spcAft>
                <a:spcPts val="0"/>
              </a:spcAft>
              <a:buNone/>
            </a:pPr>
            <a:r>
              <a:t/>
            </a:r>
            <a:endParaRPr sz="3000">
              <a:solidFill>
                <a:srgbClr val="134F5C"/>
              </a:solidFill>
            </a:endParaRPr>
          </a:p>
          <a:p>
            <a:pPr indent="0" lvl="0" marL="0" rtl="0" algn="l">
              <a:spcBef>
                <a:spcPts val="0"/>
              </a:spcBef>
              <a:spcAft>
                <a:spcPts val="0"/>
              </a:spcAft>
              <a:buNone/>
            </a:pPr>
            <a:r>
              <a:rPr lang="en-US" sz="3000">
                <a:solidFill>
                  <a:srgbClr val="134F5C"/>
                </a:solidFill>
              </a:rPr>
              <a:t>The top section is to assess the level of risk, and the bottom section identifies next steps if the assessment reveals a positive screen for suicidality. </a:t>
            </a:r>
            <a:endParaRPr sz="3000">
              <a:solidFill>
                <a:srgbClr val="134F5C"/>
              </a:solidFill>
            </a:endParaRPr>
          </a:p>
          <a:p>
            <a:pPr indent="0" lvl="0" marL="0" rtl="0" algn="l">
              <a:spcBef>
                <a:spcPts val="0"/>
              </a:spcBef>
              <a:spcAft>
                <a:spcPts val="0"/>
              </a:spcAft>
              <a:buNone/>
            </a:pPr>
            <a:r>
              <a:t/>
            </a:r>
            <a:endParaRPr sz="3000">
              <a:solidFill>
                <a:srgbClr val="134F5C"/>
              </a:solidFill>
            </a:endParaRPr>
          </a:p>
          <a:p>
            <a:pPr indent="0" lvl="0" marL="0" rtl="0" algn="l">
              <a:spcBef>
                <a:spcPts val="0"/>
              </a:spcBef>
              <a:spcAft>
                <a:spcPts val="0"/>
              </a:spcAft>
              <a:buNone/>
            </a:pPr>
            <a:r>
              <a:rPr lang="en-US" sz="3000">
                <a:solidFill>
                  <a:srgbClr val="134F5C"/>
                </a:solidFill>
              </a:rPr>
              <a:t>If the assessment reveals a </a:t>
            </a:r>
            <a:r>
              <a:rPr lang="en-US" sz="3000">
                <a:solidFill>
                  <a:srgbClr val="134F5C"/>
                </a:solidFill>
              </a:rPr>
              <a:t>positive</a:t>
            </a:r>
            <a:r>
              <a:rPr lang="en-US" sz="3000">
                <a:solidFill>
                  <a:srgbClr val="134F5C"/>
                </a:solidFill>
              </a:rPr>
              <a:t> screen, emergency protocols are initiated. </a:t>
            </a:r>
            <a:endParaRPr sz="3000">
              <a:solidFill>
                <a:srgbClr val="134F5C"/>
              </a:solidFill>
            </a:endParaRPr>
          </a:p>
          <a:p>
            <a:pPr indent="0" lvl="0" marL="0" rtl="0" algn="l">
              <a:spcBef>
                <a:spcPts val="0"/>
              </a:spcBef>
              <a:spcAft>
                <a:spcPts val="0"/>
              </a:spcAft>
              <a:buNone/>
            </a:pPr>
            <a:r>
              <a:t/>
            </a:r>
            <a:endParaRPr sz="3200">
              <a:solidFill>
                <a:srgbClr val="134F5C"/>
              </a:solidFill>
            </a:endParaRPr>
          </a:p>
          <a:p>
            <a:pPr indent="0" lvl="0" marL="0" rtl="0" algn="l">
              <a:spcBef>
                <a:spcPts val="0"/>
              </a:spcBef>
              <a:spcAft>
                <a:spcPts val="0"/>
              </a:spcAft>
              <a:buNone/>
            </a:pPr>
            <a:r>
              <a:t/>
            </a:r>
            <a:endParaRPr sz="3200">
              <a:solidFill>
                <a:srgbClr val="134F5C"/>
              </a:solidFill>
            </a:endParaRPr>
          </a:p>
        </p:txBody>
      </p:sp>
      <p:pic>
        <p:nvPicPr>
          <p:cNvPr id="554" name="Google Shape;554;p8"/>
          <p:cNvPicPr preferRelativeResize="0"/>
          <p:nvPr/>
        </p:nvPicPr>
        <p:blipFill>
          <a:blip r:embed="rId5">
            <a:alphaModFix/>
          </a:blip>
          <a:stretch>
            <a:fillRect/>
          </a:stretch>
        </p:blipFill>
        <p:spPr>
          <a:xfrm>
            <a:off x="901336" y="6706275"/>
            <a:ext cx="13576666" cy="6506105"/>
          </a:xfrm>
          <a:prstGeom prst="rect">
            <a:avLst/>
          </a:prstGeom>
          <a:noFill/>
          <a:ln>
            <a:noFill/>
          </a:ln>
        </p:spPr>
      </p:pic>
      <p:sp>
        <p:nvSpPr>
          <p:cNvPr id="555" name="Google Shape;555;p8">
            <a:hlinkClick r:id="rId6"/>
          </p:cNvPr>
          <p:cNvSpPr txBox="1"/>
          <p:nvPr/>
        </p:nvSpPr>
        <p:spPr>
          <a:xfrm>
            <a:off x="20344425" y="11110700"/>
            <a:ext cx="27546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3100"/>
          </a:p>
        </p:txBody>
      </p:sp>
      <p:pic>
        <p:nvPicPr>
          <p:cNvPr id="556" name="Google Shape;556;p8"/>
          <p:cNvPicPr preferRelativeResize="0"/>
          <p:nvPr/>
        </p:nvPicPr>
        <p:blipFill rotWithShape="1">
          <a:blip r:embed="rId7">
            <a:alphaModFix amt="65000"/>
          </a:blip>
          <a:srcRect b="0" l="0" r="0" t="0"/>
          <a:stretch/>
        </p:blipFill>
        <p:spPr>
          <a:xfrm>
            <a:off x="18074475" y="4563300"/>
            <a:ext cx="5885052" cy="53198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YouthUnlimitedAesthetic">
  <a:themeElements>
    <a:clrScheme name="Custom 33">
      <a:dk1>
        <a:srgbClr val="273237"/>
      </a:dk1>
      <a:lt1>
        <a:srgbClr val="FFFFFF"/>
      </a:lt1>
      <a:dk2>
        <a:srgbClr val="3C5965"/>
      </a:dk2>
      <a:lt2>
        <a:srgbClr val="E4E5E4"/>
      </a:lt2>
      <a:accent1>
        <a:srgbClr val="3C5965"/>
      </a:accent1>
      <a:accent2>
        <a:srgbClr val="3C5965"/>
      </a:accent2>
      <a:accent3>
        <a:srgbClr val="FEC756"/>
      </a:accent3>
      <a:accent4>
        <a:srgbClr val="C58B2B"/>
      </a:accent4>
      <a:accent5>
        <a:srgbClr val="3C5965"/>
      </a:accent5>
      <a:accent6>
        <a:srgbClr val="FEC756"/>
      </a:accent6>
      <a:hlink>
        <a:srgbClr val="3B5A65"/>
      </a:hlink>
      <a:folHlink>
        <a:srgbClr val="C48A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2017-07-04T14:44:13Z</dcterms:created>
  <dc:creator>Microsoft Office User</dc:creator>
</cp:coreProperties>
</file>