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3716000" cx="24387175"/>
  <p:notesSz cx="6858000" cy="9144000"/>
  <p:embeddedFontLst>
    <p:embeddedFont>
      <p:font typeface="Roboto Black"/>
      <p:bold r:id="rId11"/>
      <p:boldItalic r:id="rId12"/>
    </p:embeddedFont>
    <p:embeddedFont>
      <p:font typeface="Nuni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v+YeZT4vBKr4Hii2bLbiAxYDY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11" Type="http://schemas.openxmlformats.org/officeDocument/2006/relationships/font" Target="fonts/RobotoBlack-bold.fntdata"/><Relationship Id="rId10" Type="http://schemas.openxmlformats.org/officeDocument/2006/relationships/slide" Target="slides/slide6.xml"/><Relationship Id="rId13" Type="http://schemas.openxmlformats.org/officeDocument/2006/relationships/font" Target="fonts/Nunito-regular.fntdata"/><Relationship Id="rId12" Type="http://schemas.openxmlformats.org/officeDocument/2006/relationships/font" Target="fonts/RobotoBlack-boldItalic.fntdata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Nunito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14_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>
            <p:ph idx="2" type="pic"/>
          </p:nvPr>
        </p:nvSpPr>
        <p:spPr>
          <a:xfrm flipH="1">
            <a:off x="16258477" y="0"/>
            <a:ext cx="812869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Blank">
  <p:cSld name="10_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4"/>
          <p:cNvSpPr/>
          <p:nvPr>
            <p:ph idx="2" type="pic"/>
          </p:nvPr>
        </p:nvSpPr>
        <p:spPr>
          <a:xfrm>
            <a:off x="4076701" y="2743200"/>
            <a:ext cx="8116888" cy="8248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5"/>
          <p:cNvSpPr/>
          <p:nvPr>
            <p:ph idx="2" type="pic"/>
          </p:nvPr>
        </p:nvSpPr>
        <p:spPr>
          <a:xfrm>
            <a:off x="12193588" y="2752725"/>
            <a:ext cx="8163844" cy="822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6"/>
          <p:cNvSpPr/>
          <p:nvPr>
            <p:ph idx="2" type="pic"/>
          </p:nvPr>
        </p:nvSpPr>
        <p:spPr>
          <a:xfrm>
            <a:off x="8146473" y="857250"/>
            <a:ext cx="8109527" cy="10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7"/>
          <p:cNvSpPr/>
          <p:nvPr>
            <p:ph idx="2" type="pic"/>
          </p:nvPr>
        </p:nvSpPr>
        <p:spPr>
          <a:xfrm>
            <a:off x="8146473" y="1732547"/>
            <a:ext cx="8109527" cy="102689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8"/>
          <p:cNvSpPr/>
          <p:nvPr>
            <p:ph idx="2" type="pic"/>
          </p:nvPr>
        </p:nvSpPr>
        <p:spPr>
          <a:xfrm>
            <a:off x="8146473" y="4572000"/>
            <a:ext cx="8109527" cy="742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9"/>
          <p:cNvSpPr/>
          <p:nvPr>
            <p:ph idx="2" type="pic"/>
          </p:nvPr>
        </p:nvSpPr>
        <p:spPr>
          <a:xfrm>
            <a:off x="9753599" y="2743201"/>
            <a:ext cx="9770533" cy="75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Blank">
  <p:cSld name="56_Blank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0"/>
          <p:cNvSpPr/>
          <p:nvPr>
            <p:ph idx="2" type="pic"/>
          </p:nvPr>
        </p:nvSpPr>
        <p:spPr>
          <a:xfrm>
            <a:off x="4042611" y="0"/>
            <a:ext cx="8150977" cy="10250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40"/>
          <p:cNvSpPr/>
          <p:nvPr>
            <p:ph idx="3" type="pic"/>
          </p:nvPr>
        </p:nvSpPr>
        <p:spPr>
          <a:xfrm>
            <a:off x="0" y="4572001"/>
            <a:ext cx="4042611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Custom Layout">
  <p:cSld name="65_Custom Layou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1"/>
          <p:cNvSpPr/>
          <p:nvPr>
            <p:ph idx="2" type="pic"/>
          </p:nvPr>
        </p:nvSpPr>
        <p:spPr>
          <a:xfrm flipH="1">
            <a:off x="14608503" y="841248"/>
            <a:ext cx="9028938" cy="12033504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41"/>
          <p:cNvSpPr/>
          <p:nvPr>
            <p:ph idx="3" type="pic"/>
          </p:nvPr>
        </p:nvSpPr>
        <p:spPr>
          <a:xfrm flipH="1">
            <a:off x="10550089" y="2743200"/>
            <a:ext cx="6494463" cy="82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2"/>
          <p:cNvSpPr/>
          <p:nvPr>
            <p:ph idx="2" type="pic"/>
          </p:nvPr>
        </p:nvSpPr>
        <p:spPr>
          <a:xfrm>
            <a:off x="12552040" y="1756610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142"/>
          <p:cNvSpPr/>
          <p:nvPr>
            <p:ph idx="3" type="pic"/>
          </p:nvPr>
        </p:nvSpPr>
        <p:spPr>
          <a:xfrm>
            <a:off x="1507050" y="1756611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3"/>
          <p:cNvSpPr/>
          <p:nvPr>
            <p:ph idx="2" type="pic"/>
          </p:nvPr>
        </p:nvSpPr>
        <p:spPr>
          <a:xfrm>
            <a:off x="2592388" y="7807568"/>
            <a:ext cx="19202399" cy="5908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/>
          <p:nvPr>
            <p:ph idx="2" type="pic"/>
          </p:nvPr>
        </p:nvSpPr>
        <p:spPr>
          <a:xfrm>
            <a:off x="765110" y="858416"/>
            <a:ext cx="22878661" cy="94799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4"/>
          <p:cNvSpPr/>
          <p:nvPr>
            <p:ph idx="2" type="pic"/>
          </p:nvPr>
        </p:nvSpPr>
        <p:spPr>
          <a:xfrm>
            <a:off x="-1" y="6900530"/>
            <a:ext cx="24387174" cy="6815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Custom Layout">
  <p:cSld name="66_Custom Layou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5"/>
          <p:cNvSpPr/>
          <p:nvPr>
            <p:ph idx="2" type="pic"/>
          </p:nvPr>
        </p:nvSpPr>
        <p:spPr>
          <a:xfrm>
            <a:off x="8305148" y="1"/>
            <a:ext cx="7776880" cy="13715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6"/>
          <p:cNvSpPr/>
          <p:nvPr>
            <p:ph idx="2" type="pic"/>
          </p:nvPr>
        </p:nvSpPr>
        <p:spPr>
          <a:xfrm>
            <a:off x="0" y="0"/>
            <a:ext cx="1509823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7"/>
          <p:cNvSpPr/>
          <p:nvPr>
            <p:ph idx="2" type="pic"/>
          </p:nvPr>
        </p:nvSpPr>
        <p:spPr>
          <a:xfrm>
            <a:off x="1390800" y="1457400"/>
            <a:ext cx="10802788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147"/>
          <p:cNvSpPr/>
          <p:nvPr>
            <p:ph idx="3" type="pic"/>
          </p:nvPr>
        </p:nvSpPr>
        <p:spPr>
          <a:xfrm>
            <a:off x="12193588" y="1457400"/>
            <a:ext cx="10799612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8"/>
          <p:cNvSpPr/>
          <p:nvPr>
            <p:ph idx="2" type="pic"/>
          </p:nvPr>
        </p:nvSpPr>
        <p:spPr>
          <a:xfrm>
            <a:off x="3756654" y="-1"/>
            <a:ext cx="9601200" cy="29983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148"/>
          <p:cNvSpPr/>
          <p:nvPr>
            <p:ph idx="3" type="pic"/>
          </p:nvPr>
        </p:nvSpPr>
        <p:spPr>
          <a:xfrm>
            <a:off x="3756654" y="6858000"/>
            <a:ext cx="9601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Custom Layout">
  <p:cSld name="67_Custom Layou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9"/>
          <p:cNvSpPr/>
          <p:nvPr>
            <p:ph idx="2" type="pic"/>
          </p:nvPr>
        </p:nvSpPr>
        <p:spPr>
          <a:xfrm>
            <a:off x="1390979" y="1457400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Custom Layout">
  <p:cSld name="68_Custom Layou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0"/>
          <p:cNvSpPr/>
          <p:nvPr>
            <p:ph idx="2" type="pic"/>
          </p:nvPr>
        </p:nvSpPr>
        <p:spPr>
          <a:xfrm>
            <a:off x="10182077" y="4021732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Blank">
  <p:cSld name="57_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1"/>
          <p:cNvSpPr/>
          <p:nvPr>
            <p:ph idx="2" type="pic"/>
          </p:nvPr>
        </p:nvSpPr>
        <p:spPr>
          <a:xfrm>
            <a:off x="18310302" y="-49170"/>
            <a:ext cx="6073698" cy="9215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151"/>
          <p:cNvSpPr/>
          <p:nvPr>
            <p:ph idx="3" type="pic"/>
          </p:nvPr>
        </p:nvSpPr>
        <p:spPr>
          <a:xfrm>
            <a:off x="1" y="9166302"/>
            <a:ext cx="6088565" cy="45496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Blank">
  <p:cSld name="58_Blank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2"/>
          <p:cNvSpPr/>
          <p:nvPr>
            <p:ph idx="2" type="pic"/>
          </p:nvPr>
        </p:nvSpPr>
        <p:spPr>
          <a:xfrm>
            <a:off x="14630400" y="1780673"/>
            <a:ext cx="9023684" cy="7363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52"/>
          <p:cNvSpPr/>
          <p:nvPr>
            <p:ph idx="3" type="pic"/>
          </p:nvPr>
        </p:nvSpPr>
        <p:spPr>
          <a:xfrm>
            <a:off x="1" y="6858000"/>
            <a:ext cx="30495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Blank">
  <p:cSld name="59_Blank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3"/>
          <p:cNvSpPr/>
          <p:nvPr>
            <p:ph idx="2" type="pic"/>
          </p:nvPr>
        </p:nvSpPr>
        <p:spPr>
          <a:xfrm>
            <a:off x="6096000" y="1695450"/>
            <a:ext cx="6097588" cy="6877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53"/>
          <p:cNvSpPr/>
          <p:nvPr>
            <p:ph idx="3" type="pic"/>
          </p:nvPr>
        </p:nvSpPr>
        <p:spPr>
          <a:xfrm>
            <a:off x="762000" y="6858000"/>
            <a:ext cx="41148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53"/>
          <p:cNvSpPr/>
          <p:nvPr>
            <p:ph idx="4" type="pic"/>
          </p:nvPr>
        </p:nvSpPr>
        <p:spPr>
          <a:xfrm>
            <a:off x="14630400" y="8248650"/>
            <a:ext cx="6724650" cy="462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/>
          <p:nvPr>
            <p:ph idx="2" type="pic"/>
          </p:nvPr>
        </p:nvSpPr>
        <p:spPr>
          <a:xfrm>
            <a:off x="3031659" y="4572000"/>
            <a:ext cx="18322271" cy="4607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Blank">
  <p:cSld name="60_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4"/>
          <p:cNvSpPr/>
          <p:nvPr>
            <p:ph idx="2" type="pic"/>
          </p:nvPr>
        </p:nvSpPr>
        <p:spPr>
          <a:xfrm>
            <a:off x="9777663" y="0"/>
            <a:ext cx="4852737" cy="4596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54"/>
          <p:cNvSpPr/>
          <p:nvPr>
            <p:ph idx="3" type="pic"/>
          </p:nvPr>
        </p:nvSpPr>
        <p:spPr>
          <a:xfrm>
            <a:off x="2719138" y="6858000"/>
            <a:ext cx="3368842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54"/>
          <p:cNvSpPr/>
          <p:nvPr>
            <p:ph idx="4" type="pic"/>
          </p:nvPr>
        </p:nvSpPr>
        <p:spPr>
          <a:xfrm>
            <a:off x="18985831" y="6087979"/>
            <a:ext cx="3875756" cy="6765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Blank">
  <p:cSld name="61_Blank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5"/>
          <p:cNvSpPr/>
          <p:nvPr>
            <p:ph idx="2" type="pic"/>
          </p:nvPr>
        </p:nvSpPr>
        <p:spPr>
          <a:xfrm>
            <a:off x="3049588" y="2743200"/>
            <a:ext cx="5059696" cy="64489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155"/>
          <p:cNvSpPr/>
          <p:nvPr>
            <p:ph idx="3" type="pic"/>
          </p:nvPr>
        </p:nvSpPr>
        <p:spPr>
          <a:xfrm>
            <a:off x="14606338" y="4578439"/>
            <a:ext cx="4918034" cy="913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Blank">
  <p:cSld name="62_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6"/>
          <p:cNvSpPr/>
          <p:nvPr>
            <p:ph idx="2" type="pic"/>
          </p:nvPr>
        </p:nvSpPr>
        <p:spPr>
          <a:xfrm>
            <a:off x="14630400" y="0"/>
            <a:ext cx="5689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156"/>
          <p:cNvSpPr/>
          <p:nvPr>
            <p:ph idx="3" type="pic"/>
          </p:nvPr>
        </p:nvSpPr>
        <p:spPr>
          <a:xfrm>
            <a:off x="16256000" y="9166302"/>
            <a:ext cx="8131175" cy="3719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Blank">
  <p:cSld name="63_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7"/>
          <p:cNvSpPr/>
          <p:nvPr>
            <p:ph idx="2" type="pic"/>
          </p:nvPr>
        </p:nvSpPr>
        <p:spPr>
          <a:xfrm>
            <a:off x="6098583" y="846666"/>
            <a:ext cx="6095005" cy="601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157"/>
          <p:cNvSpPr/>
          <p:nvPr>
            <p:ph idx="3" type="pic"/>
          </p:nvPr>
        </p:nvSpPr>
        <p:spPr>
          <a:xfrm>
            <a:off x="1510301" y="5486400"/>
            <a:ext cx="2547991" cy="651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  <p15:guide id="2" pos="163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Custom Layout">
  <p:cSld name="69_Custom Layou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8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158"/>
          <p:cNvSpPr/>
          <p:nvPr>
            <p:ph idx="3" type="pic"/>
          </p:nvPr>
        </p:nvSpPr>
        <p:spPr>
          <a:xfrm>
            <a:off x="8144933" y="6858001"/>
            <a:ext cx="404865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Custom Layout">
  <p:cSld name="70_Custom Layou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9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59"/>
          <p:cNvSpPr/>
          <p:nvPr>
            <p:ph idx="3" type="pic"/>
          </p:nvPr>
        </p:nvSpPr>
        <p:spPr>
          <a:xfrm>
            <a:off x="14630400" y="846666"/>
            <a:ext cx="3676650" cy="111548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Blank">
  <p:cSld name="64_Blank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0"/>
          <p:cNvSpPr/>
          <p:nvPr>
            <p:ph idx="2" type="pic"/>
          </p:nvPr>
        </p:nvSpPr>
        <p:spPr>
          <a:xfrm>
            <a:off x="16291248" y="2743200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60"/>
          <p:cNvSpPr/>
          <p:nvPr>
            <p:ph idx="3" type="pic"/>
          </p:nvPr>
        </p:nvSpPr>
        <p:spPr>
          <a:xfrm>
            <a:off x="9759820" y="1530221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60"/>
          <p:cNvSpPr/>
          <p:nvPr>
            <p:ph idx="4" type="pic"/>
          </p:nvPr>
        </p:nvSpPr>
        <p:spPr>
          <a:xfrm>
            <a:off x="17075020" y="8714791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60"/>
          <p:cNvSpPr/>
          <p:nvPr>
            <p:ph idx="5" type="pic"/>
          </p:nvPr>
        </p:nvSpPr>
        <p:spPr>
          <a:xfrm>
            <a:off x="10543591" y="7501812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Blank">
  <p:cSld name="65_Blank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1"/>
          <p:cNvSpPr/>
          <p:nvPr>
            <p:ph idx="2" type="pic"/>
          </p:nvPr>
        </p:nvSpPr>
        <p:spPr>
          <a:xfrm>
            <a:off x="0" y="818146"/>
            <a:ext cx="6087979" cy="7411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161"/>
          <p:cNvSpPr/>
          <p:nvPr>
            <p:ph idx="3" type="pic"/>
          </p:nvPr>
        </p:nvSpPr>
        <p:spPr>
          <a:xfrm>
            <a:off x="794084" y="9144000"/>
            <a:ext cx="729113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161"/>
          <p:cNvSpPr/>
          <p:nvPr>
            <p:ph idx="4" type="pic"/>
          </p:nvPr>
        </p:nvSpPr>
        <p:spPr>
          <a:xfrm>
            <a:off x="9769642" y="6857999"/>
            <a:ext cx="8566484" cy="4138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61"/>
          <p:cNvSpPr/>
          <p:nvPr>
            <p:ph idx="5" type="pic"/>
          </p:nvPr>
        </p:nvSpPr>
        <p:spPr>
          <a:xfrm>
            <a:off x="12193588" y="818146"/>
            <a:ext cx="7321633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161"/>
          <p:cNvSpPr/>
          <p:nvPr>
            <p:ph idx="6" type="pic"/>
          </p:nvPr>
        </p:nvSpPr>
        <p:spPr>
          <a:xfrm>
            <a:off x="19515220" y="6858000"/>
            <a:ext cx="4871954" cy="60157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Blank">
  <p:cSld name="66_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2"/>
          <p:cNvSpPr/>
          <p:nvPr>
            <p:ph idx="2" type="pic"/>
          </p:nvPr>
        </p:nvSpPr>
        <p:spPr>
          <a:xfrm>
            <a:off x="0" y="5486399"/>
            <a:ext cx="6087979" cy="822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62"/>
          <p:cNvSpPr/>
          <p:nvPr>
            <p:ph idx="3" type="pic"/>
          </p:nvPr>
        </p:nvSpPr>
        <p:spPr>
          <a:xfrm>
            <a:off x="0" y="0"/>
            <a:ext cx="8181474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62"/>
          <p:cNvSpPr/>
          <p:nvPr>
            <p:ph idx="4" type="pic"/>
          </p:nvPr>
        </p:nvSpPr>
        <p:spPr>
          <a:xfrm>
            <a:off x="8181474" y="6858000"/>
            <a:ext cx="803709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62"/>
          <p:cNvSpPr/>
          <p:nvPr>
            <p:ph idx="5" type="pic"/>
          </p:nvPr>
        </p:nvSpPr>
        <p:spPr>
          <a:xfrm>
            <a:off x="9769643" y="818146"/>
            <a:ext cx="8532872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162"/>
          <p:cNvSpPr/>
          <p:nvPr>
            <p:ph idx="6" type="pic"/>
          </p:nvPr>
        </p:nvSpPr>
        <p:spPr>
          <a:xfrm>
            <a:off x="18302516" y="6858000"/>
            <a:ext cx="532750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Blank">
  <p:cSld name="67_Blank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3"/>
          <p:cNvSpPr/>
          <p:nvPr>
            <p:ph idx="2" type="pic"/>
          </p:nvPr>
        </p:nvSpPr>
        <p:spPr>
          <a:xfrm>
            <a:off x="721895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163"/>
          <p:cNvSpPr/>
          <p:nvPr>
            <p:ph idx="3" type="pic"/>
          </p:nvPr>
        </p:nvSpPr>
        <p:spPr>
          <a:xfrm>
            <a:off x="721894" y="818146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163"/>
          <p:cNvSpPr/>
          <p:nvPr>
            <p:ph idx="4" type="pic"/>
          </p:nvPr>
        </p:nvSpPr>
        <p:spPr>
          <a:xfrm>
            <a:off x="8061951" y="9095872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163"/>
          <p:cNvSpPr/>
          <p:nvPr>
            <p:ph idx="5" type="pic"/>
          </p:nvPr>
        </p:nvSpPr>
        <p:spPr>
          <a:xfrm>
            <a:off x="10155447" y="866274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163"/>
          <p:cNvSpPr/>
          <p:nvPr>
            <p:ph idx="6" type="pic"/>
          </p:nvPr>
        </p:nvSpPr>
        <p:spPr>
          <a:xfrm>
            <a:off x="17495503" y="866274"/>
            <a:ext cx="6891672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163"/>
          <p:cNvSpPr/>
          <p:nvPr>
            <p:ph idx="7" type="pic"/>
          </p:nvPr>
        </p:nvSpPr>
        <p:spPr>
          <a:xfrm>
            <a:off x="17495503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>
            <p:ph idx="2" type="pic"/>
          </p:nvPr>
        </p:nvSpPr>
        <p:spPr>
          <a:xfrm>
            <a:off x="768096" y="841248"/>
            <a:ext cx="13844017" cy="120335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Custom Layout">
  <p:cSld name="71_Custom Layou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4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164"/>
          <p:cNvSpPr/>
          <p:nvPr>
            <p:ph idx="3" type="pic"/>
          </p:nvPr>
        </p:nvSpPr>
        <p:spPr>
          <a:xfrm>
            <a:off x="8543904" y="24135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164"/>
          <p:cNvSpPr/>
          <p:nvPr>
            <p:ph idx="4" type="pic"/>
          </p:nvPr>
        </p:nvSpPr>
        <p:spPr>
          <a:xfrm>
            <a:off x="20737491" y="53091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2_Custom Layout">
  <p:cSld name="72_Custom Layou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5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65"/>
          <p:cNvSpPr/>
          <p:nvPr>
            <p:ph idx="3" type="pic"/>
          </p:nvPr>
        </p:nvSpPr>
        <p:spPr>
          <a:xfrm>
            <a:off x="14641491" y="529010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65"/>
          <p:cNvSpPr/>
          <p:nvPr>
            <p:ph idx="4" type="pic"/>
          </p:nvPr>
        </p:nvSpPr>
        <p:spPr>
          <a:xfrm>
            <a:off x="20739078" y="8514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Custom Layout">
  <p:cSld name="73_Custom Layou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66"/>
          <p:cNvSpPr/>
          <p:nvPr>
            <p:ph idx="2" type="pic"/>
          </p:nvPr>
        </p:nvSpPr>
        <p:spPr>
          <a:xfrm>
            <a:off x="2810973" y="-209306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5" name="Google Shape;385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6"/>
          <p:cNvSpPr/>
          <p:nvPr>
            <p:ph idx="3" type="pic"/>
          </p:nvPr>
        </p:nvSpPr>
        <p:spPr>
          <a:xfrm>
            <a:off x="15465025" y="765068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Blank">
  <p:cSld name="68_Blank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7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389" name="Google Shape;389;p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167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167"/>
          <p:cNvSpPr/>
          <p:nvPr>
            <p:ph idx="2" type="pic"/>
          </p:nvPr>
        </p:nvSpPr>
        <p:spPr>
          <a:xfrm>
            <a:off x="9156664" y="3424623"/>
            <a:ext cx="2887428" cy="5256584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2" name="Google Shape;392;p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67"/>
          <p:cNvSpPr/>
          <p:nvPr>
            <p:ph idx="3" type="pic"/>
          </p:nvPr>
        </p:nvSpPr>
        <p:spPr>
          <a:xfrm>
            <a:off x="-2907784" y="6301270"/>
            <a:ext cx="8136904" cy="6120680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Blank">
  <p:cSld name="69_Blank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4785" y="1817440"/>
            <a:ext cx="16733780" cy="1024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68"/>
          <p:cNvSpPr/>
          <p:nvPr>
            <p:ph idx="2" type="pic"/>
          </p:nvPr>
        </p:nvSpPr>
        <p:spPr>
          <a:xfrm>
            <a:off x="-128522" y="3251200"/>
            <a:ext cx="8653913" cy="70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4_Custom Layout">
  <p:cSld name="74_Custom Layou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9"/>
          <p:cNvSpPr/>
          <p:nvPr>
            <p:ph idx="2" type="pic"/>
          </p:nvPr>
        </p:nvSpPr>
        <p:spPr>
          <a:xfrm>
            <a:off x="5317174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69"/>
          <p:cNvSpPr/>
          <p:nvPr>
            <p:ph idx="3" type="pic"/>
          </p:nvPr>
        </p:nvSpPr>
        <p:spPr>
          <a:xfrm>
            <a:off x="10001107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69"/>
          <p:cNvSpPr/>
          <p:nvPr>
            <p:ph idx="4" type="pic"/>
          </p:nvPr>
        </p:nvSpPr>
        <p:spPr>
          <a:xfrm>
            <a:off x="14664256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69"/>
          <p:cNvSpPr/>
          <p:nvPr>
            <p:ph idx="5" type="pic"/>
          </p:nvPr>
        </p:nvSpPr>
        <p:spPr>
          <a:xfrm>
            <a:off x="5317175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69"/>
          <p:cNvSpPr/>
          <p:nvPr>
            <p:ph idx="6" type="pic"/>
          </p:nvPr>
        </p:nvSpPr>
        <p:spPr>
          <a:xfrm>
            <a:off x="10001107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69"/>
          <p:cNvSpPr/>
          <p:nvPr>
            <p:ph idx="7" type="pic"/>
          </p:nvPr>
        </p:nvSpPr>
        <p:spPr>
          <a:xfrm>
            <a:off x="14664256" y="905412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_Custom Layout">
  <p:cSld name="75_Custom Layou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0"/>
          <p:cNvSpPr/>
          <p:nvPr>
            <p:ph idx="2" type="pic"/>
          </p:nvPr>
        </p:nvSpPr>
        <p:spPr>
          <a:xfrm>
            <a:off x="5317174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170"/>
          <p:cNvSpPr/>
          <p:nvPr>
            <p:ph idx="3" type="pic"/>
          </p:nvPr>
        </p:nvSpPr>
        <p:spPr>
          <a:xfrm>
            <a:off x="10001107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170"/>
          <p:cNvSpPr/>
          <p:nvPr>
            <p:ph idx="4" type="pic"/>
          </p:nvPr>
        </p:nvSpPr>
        <p:spPr>
          <a:xfrm>
            <a:off x="14664256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170"/>
          <p:cNvSpPr/>
          <p:nvPr>
            <p:ph idx="5" type="pic"/>
          </p:nvPr>
        </p:nvSpPr>
        <p:spPr>
          <a:xfrm>
            <a:off x="5317175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170"/>
          <p:cNvSpPr/>
          <p:nvPr>
            <p:ph idx="6" type="pic"/>
          </p:nvPr>
        </p:nvSpPr>
        <p:spPr>
          <a:xfrm>
            <a:off x="10001107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170"/>
          <p:cNvSpPr/>
          <p:nvPr>
            <p:ph idx="7" type="pic"/>
          </p:nvPr>
        </p:nvSpPr>
        <p:spPr>
          <a:xfrm>
            <a:off x="14664256" y="488217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6_Custom Layout">
  <p:cSld name="76_Custom Layou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1"/>
          <p:cNvSpPr/>
          <p:nvPr>
            <p:ph idx="2" type="pic"/>
          </p:nvPr>
        </p:nvSpPr>
        <p:spPr>
          <a:xfrm>
            <a:off x="6849224" y="8522312"/>
            <a:ext cx="10780658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171"/>
          <p:cNvSpPr/>
          <p:nvPr>
            <p:ph idx="3" type="pic"/>
          </p:nvPr>
        </p:nvSpPr>
        <p:spPr>
          <a:xfrm>
            <a:off x="6849225" y="1176950"/>
            <a:ext cx="10780658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171"/>
          <p:cNvSpPr/>
          <p:nvPr>
            <p:ph idx="4" type="pic"/>
          </p:nvPr>
        </p:nvSpPr>
        <p:spPr>
          <a:xfrm>
            <a:off x="18009048" y="5604270"/>
            <a:ext cx="522327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171"/>
          <p:cNvSpPr/>
          <p:nvPr>
            <p:ph idx="5" type="pic"/>
          </p:nvPr>
        </p:nvSpPr>
        <p:spPr>
          <a:xfrm>
            <a:off x="18009048" y="1176926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7_Custom Layout">
  <p:cSld name="77_Custom Layou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72"/>
          <p:cNvSpPr/>
          <p:nvPr>
            <p:ph idx="2" type="pic"/>
          </p:nvPr>
        </p:nvSpPr>
        <p:spPr>
          <a:xfrm>
            <a:off x="6753966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172"/>
          <p:cNvSpPr/>
          <p:nvPr>
            <p:ph idx="3" type="pic"/>
          </p:nvPr>
        </p:nvSpPr>
        <p:spPr>
          <a:xfrm>
            <a:off x="12356406" y="1176950"/>
            <a:ext cx="5223273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172"/>
          <p:cNvSpPr/>
          <p:nvPr>
            <p:ph idx="4" type="pic"/>
          </p:nvPr>
        </p:nvSpPr>
        <p:spPr>
          <a:xfrm>
            <a:off x="12356406" y="8522312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172"/>
          <p:cNvSpPr/>
          <p:nvPr>
            <p:ph idx="5" type="pic"/>
          </p:nvPr>
        </p:nvSpPr>
        <p:spPr>
          <a:xfrm>
            <a:off x="17913791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8_Custom Layout">
  <p:cSld name="78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3"/>
          <p:cNvSpPr/>
          <p:nvPr>
            <p:ph idx="2" type="pic"/>
          </p:nvPr>
        </p:nvSpPr>
        <p:spPr>
          <a:xfrm>
            <a:off x="18182152" y="793812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173"/>
          <p:cNvSpPr/>
          <p:nvPr>
            <p:ph idx="3" type="pic"/>
          </p:nvPr>
        </p:nvSpPr>
        <p:spPr>
          <a:xfrm>
            <a:off x="12142640" y="2177480"/>
            <a:ext cx="6071320" cy="1153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173"/>
          <p:cNvSpPr/>
          <p:nvPr>
            <p:ph idx="4" type="pic"/>
          </p:nvPr>
        </p:nvSpPr>
        <p:spPr>
          <a:xfrm>
            <a:off x="-69051" y="7955690"/>
            <a:ext cx="12211691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173"/>
          <p:cNvSpPr/>
          <p:nvPr>
            <p:ph idx="5" type="pic"/>
          </p:nvPr>
        </p:nvSpPr>
        <p:spPr>
          <a:xfrm>
            <a:off x="18213959" y="217781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173"/>
          <p:cNvSpPr/>
          <p:nvPr>
            <p:ph idx="6" type="pic"/>
          </p:nvPr>
        </p:nvSpPr>
        <p:spPr>
          <a:xfrm>
            <a:off x="0" y="2187352"/>
            <a:ext cx="6227962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/>
          <p:nvPr>
            <p:ph idx="2" type="pic"/>
          </p:nvPr>
        </p:nvSpPr>
        <p:spPr>
          <a:xfrm>
            <a:off x="7164535" y="2072999"/>
            <a:ext cx="10066876" cy="9593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4_Custom Layout">
  <p:cSld name="114_Custom Layou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4"/>
          <p:cNvSpPr txBox="1"/>
          <p:nvPr>
            <p:ph idx="12" type="sldNum"/>
          </p:nvPr>
        </p:nvSpPr>
        <p:spPr>
          <a:xfrm>
            <a:off x="20756758" y="73732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p174"/>
          <p:cNvSpPr/>
          <p:nvPr>
            <p:ph idx="2" type="pic"/>
          </p:nvPr>
        </p:nvSpPr>
        <p:spPr>
          <a:xfrm>
            <a:off x="0" y="-9631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74"/>
          <p:cNvSpPr/>
          <p:nvPr>
            <p:ph idx="3" type="pic"/>
          </p:nvPr>
        </p:nvSpPr>
        <p:spPr>
          <a:xfrm>
            <a:off x="8047767" y="-9631"/>
            <a:ext cx="8305969" cy="13725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74"/>
          <p:cNvSpPr/>
          <p:nvPr>
            <p:ph idx="4" type="pic"/>
          </p:nvPr>
        </p:nvSpPr>
        <p:spPr>
          <a:xfrm>
            <a:off x="14329" y="5201818"/>
            <a:ext cx="8033439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174"/>
          <p:cNvSpPr/>
          <p:nvPr>
            <p:ph idx="5" type="pic"/>
          </p:nvPr>
        </p:nvSpPr>
        <p:spPr>
          <a:xfrm>
            <a:off x="16339406" y="1"/>
            <a:ext cx="8047768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174"/>
          <p:cNvSpPr/>
          <p:nvPr>
            <p:ph idx="6" type="pic"/>
          </p:nvPr>
        </p:nvSpPr>
        <p:spPr>
          <a:xfrm>
            <a:off x="16339406" y="8514183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9_Custom Layout">
  <p:cSld name="79_Custom Layout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5"/>
          <p:cNvSpPr/>
          <p:nvPr>
            <p:ph idx="2" type="pic"/>
          </p:nvPr>
        </p:nvSpPr>
        <p:spPr>
          <a:xfrm>
            <a:off x="1246947" y="1176950"/>
            <a:ext cx="522395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75"/>
          <p:cNvSpPr/>
          <p:nvPr>
            <p:ph idx="3" type="pic"/>
          </p:nvPr>
        </p:nvSpPr>
        <p:spPr>
          <a:xfrm>
            <a:off x="6850116" y="8522313"/>
            <a:ext cx="10782062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75"/>
          <p:cNvSpPr/>
          <p:nvPr>
            <p:ph idx="4" type="pic"/>
          </p:nvPr>
        </p:nvSpPr>
        <p:spPr>
          <a:xfrm>
            <a:off x="6850117" y="1176950"/>
            <a:ext cx="10782062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75"/>
          <p:cNvSpPr/>
          <p:nvPr>
            <p:ph idx="5" type="pic"/>
          </p:nvPr>
        </p:nvSpPr>
        <p:spPr>
          <a:xfrm>
            <a:off x="18011394" y="5604270"/>
            <a:ext cx="522395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Google Shape;439;p175"/>
          <p:cNvSpPr/>
          <p:nvPr>
            <p:ph idx="6" type="pic"/>
          </p:nvPr>
        </p:nvSpPr>
        <p:spPr>
          <a:xfrm>
            <a:off x="18011394" y="1176927"/>
            <a:ext cx="522395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Blank">
  <p:cSld name="26_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/>
          <p:nvPr>
            <p:ph idx="2" type="pic"/>
          </p:nvPr>
        </p:nvSpPr>
        <p:spPr>
          <a:xfrm>
            <a:off x="14606338" y="3441032"/>
            <a:ext cx="6761747" cy="10274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Blank">
  <p:cSld name="20_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/>
          <p:nvPr>
            <p:ph idx="2" type="pic"/>
          </p:nvPr>
        </p:nvSpPr>
        <p:spPr>
          <a:xfrm>
            <a:off x="18307050" y="1709530"/>
            <a:ext cx="4592638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lank">
  <p:cSld name="9_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1"/>
          <p:cNvSpPr/>
          <p:nvPr>
            <p:ph idx="2" type="pic"/>
          </p:nvPr>
        </p:nvSpPr>
        <p:spPr>
          <a:xfrm>
            <a:off x="9753600" y="1733550"/>
            <a:ext cx="4876800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Blank">
  <p:cSld name="19_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/>
          <p:nvPr>
            <p:ph idx="2" type="pic"/>
          </p:nvPr>
        </p:nvSpPr>
        <p:spPr>
          <a:xfrm>
            <a:off x="9755188" y="2743200"/>
            <a:ext cx="4876800" cy="7562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Blank">
  <p:cSld name="15_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/>
          <p:nvPr>
            <p:ph idx="2" type="pic"/>
          </p:nvPr>
        </p:nvSpPr>
        <p:spPr>
          <a:xfrm>
            <a:off x="16236177" y="1733550"/>
            <a:ext cx="5084956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Blank">
  <p:cSld name="35_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>
            <p:ph idx="2" type="pic"/>
          </p:nvPr>
        </p:nvSpPr>
        <p:spPr>
          <a:xfrm>
            <a:off x="8163106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/>
          <p:nvPr>
            <p:ph idx="2" type="pic"/>
          </p:nvPr>
        </p:nvSpPr>
        <p:spPr>
          <a:xfrm>
            <a:off x="8156448" y="4572000"/>
            <a:ext cx="8083296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/>
          <p:nvPr>
            <p:ph idx="2" type="pic"/>
          </p:nvPr>
        </p:nvSpPr>
        <p:spPr>
          <a:xfrm>
            <a:off x="4876800" y="876300"/>
            <a:ext cx="14630400" cy="48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6"/>
          <p:cNvSpPr/>
          <p:nvPr>
            <p:ph idx="2" type="pic"/>
          </p:nvPr>
        </p:nvSpPr>
        <p:spPr>
          <a:xfrm>
            <a:off x="12193588" y="3401568"/>
            <a:ext cx="12193587" cy="6912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/>
          <p:nvPr>
            <p:ph idx="2" type="pic"/>
          </p:nvPr>
        </p:nvSpPr>
        <p:spPr>
          <a:xfrm>
            <a:off x="6108193" y="859536"/>
            <a:ext cx="17538191" cy="12015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/>
          <p:nvPr>
            <p:ph idx="2" type="pic"/>
          </p:nvPr>
        </p:nvSpPr>
        <p:spPr>
          <a:xfrm flipH="1">
            <a:off x="6096000" y="864694"/>
            <a:ext cx="17537722" cy="94516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/>
          <p:nvPr>
            <p:ph idx="2" type="pic"/>
          </p:nvPr>
        </p:nvSpPr>
        <p:spPr>
          <a:xfrm>
            <a:off x="6096000" y="4572000"/>
            <a:ext cx="1676558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/>
          <p:nvPr>
            <p:ph idx="2" type="pic"/>
          </p:nvPr>
        </p:nvSpPr>
        <p:spPr>
          <a:xfrm flipH="1">
            <a:off x="1491916" y="3056022"/>
            <a:ext cx="10701672" cy="52938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1"/>
          <p:cNvSpPr/>
          <p:nvPr>
            <p:ph idx="2" type="pic"/>
          </p:nvPr>
        </p:nvSpPr>
        <p:spPr>
          <a:xfrm>
            <a:off x="8154988" y="6858000"/>
            <a:ext cx="16232185" cy="340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3_Custom Layout">
  <p:cSld name="193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2"/>
          <p:cNvSpPr/>
          <p:nvPr>
            <p:ph idx="2" type="pic"/>
          </p:nvPr>
        </p:nvSpPr>
        <p:spPr>
          <a:xfrm>
            <a:off x="783772" y="849086"/>
            <a:ext cx="22850840" cy="12017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3"/>
          <p:cNvSpPr/>
          <p:nvPr>
            <p:ph idx="2" type="pic"/>
          </p:nvPr>
        </p:nvSpPr>
        <p:spPr>
          <a:xfrm>
            <a:off x="6089352" y="2765109"/>
            <a:ext cx="12199433" cy="8207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Blank">
  <p:cSld name="34_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/>
          <p:nvPr>
            <p:ph idx="2" type="pic"/>
          </p:nvPr>
        </p:nvSpPr>
        <p:spPr>
          <a:xfrm>
            <a:off x="-1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4"/>
          <p:cNvSpPr/>
          <p:nvPr>
            <p:ph idx="2" type="pic"/>
          </p:nvPr>
        </p:nvSpPr>
        <p:spPr>
          <a:xfrm>
            <a:off x="6093871" y="4012509"/>
            <a:ext cx="12199433" cy="5695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5"/>
          <p:cNvSpPr/>
          <p:nvPr>
            <p:ph idx="2" type="pic"/>
          </p:nvPr>
        </p:nvSpPr>
        <p:spPr>
          <a:xfrm>
            <a:off x="4076701" y="2743200"/>
            <a:ext cx="8116888" cy="8248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/>
          <p:nvPr>
            <p:ph idx="2" type="pic"/>
          </p:nvPr>
        </p:nvSpPr>
        <p:spPr>
          <a:xfrm>
            <a:off x="12193588" y="2752725"/>
            <a:ext cx="8163844" cy="822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7"/>
          <p:cNvSpPr/>
          <p:nvPr>
            <p:ph idx="2" type="pic"/>
          </p:nvPr>
        </p:nvSpPr>
        <p:spPr>
          <a:xfrm>
            <a:off x="8146473" y="857250"/>
            <a:ext cx="8109527" cy="10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8"/>
          <p:cNvSpPr/>
          <p:nvPr>
            <p:ph idx="2" type="pic"/>
          </p:nvPr>
        </p:nvSpPr>
        <p:spPr>
          <a:xfrm>
            <a:off x="8146473" y="4572000"/>
            <a:ext cx="8109527" cy="742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/>
          <p:nvPr>
            <p:ph idx="2" type="pic"/>
          </p:nvPr>
        </p:nvSpPr>
        <p:spPr>
          <a:xfrm>
            <a:off x="9753599" y="2743201"/>
            <a:ext cx="9770533" cy="75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0"/>
          <p:cNvSpPr/>
          <p:nvPr>
            <p:ph idx="2" type="pic"/>
          </p:nvPr>
        </p:nvSpPr>
        <p:spPr>
          <a:xfrm>
            <a:off x="12552040" y="1756610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70"/>
          <p:cNvSpPr/>
          <p:nvPr>
            <p:ph idx="3" type="pic"/>
          </p:nvPr>
        </p:nvSpPr>
        <p:spPr>
          <a:xfrm>
            <a:off x="1507050" y="1756611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1"/>
          <p:cNvSpPr/>
          <p:nvPr>
            <p:ph idx="2" type="pic"/>
          </p:nvPr>
        </p:nvSpPr>
        <p:spPr>
          <a:xfrm>
            <a:off x="2592388" y="7807568"/>
            <a:ext cx="19202399" cy="5908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2"/>
          <p:cNvSpPr/>
          <p:nvPr>
            <p:ph idx="2" type="pic"/>
          </p:nvPr>
        </p:nvSpPr>
        <p:spPr>
          <a:xfrm>
            <a:off x="-1" y="6900530"/>
            <a:ext cx="24387174" cy="6815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/>
          <p:nvPr>
            <p:ph idx="2" type="pic"/>
          </p:nvPr>
        </p:nvSpPr>
        <p:spPr>
          <a:xfrm>
            <a:off x="8305148" y="1"/>
            <a:ext cx="7776880" cy="13715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>
            <p:ph idx="2" type="pic"/>
          </p:nvPr>
        </p:nvSpPr>
        <p:spPr>
          <a:xfrm>
            <a:off x="146304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4"/>
          <p:cNvSpPr/>
          <p:nvPr>
            <p:ph idx="2" type="pic"/>
          </p:nvPr>
        </p:nvSpPr>
        <p:spPr>
          <a:xfrm>
            <a:off x="0" y="0"/>
            <a:ext cx="1509823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5"/>
          <p:cNvSpPr/>
          <p:nvPr>
            <p:ph idx="2" type="pic"/>
          </p:nvPr>
        </p:nvSpPr>
        <p:spPr>
          <a:xfrm>
            <a:off x="1390800" y="1457400"/>
            <a:ext cx="10802788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75"/>
          <p:cNvSpPr/>
          <p:nvPr>
            <p:ph idx="3" type="pic"/>
          </p:nvPr>
        </p:nvSpPr>
        <p:spPr>
          <a:xfrm>
            <a:off x="12193588" y="1457400"/>
            <a:ext cx="10799612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6"/>
          <p:cNvSpPr/>
          <p:nvPr>
            <p:ph idx="2" type="pic"/>
          </p:nvPr>
        </p:nvSpPr>
        <p:spPr>
          <a:xfrm>
            <a:off x="3756654" y="-1"/>
            <a:ext cx="9601200" cy="29983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76"/>
          <p:cNvSpPr/>
          <p:nvPr>
            <p:ph idx="3" type="pic"/>
          </p:nvPr>
        </p:nvSpPr>
        <p:spPr>
          <a:xfrm>
            <a:off x="3756654" y="6858000"/>
            <a:ext cx="9601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7"/>
          <p:cNvSpPr/>
          <p:nvPr>
            <p:ph idx="2" type="pic"/>
          </p:nvPr>
        </p:nvSpPr>
        <p:spPr>
          <a:xfrm>
            <a:off x="1390979" y="1457400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8"/>
          <p:cNvSpPr/>
          <p:nvPr>
            <p:ph idx="2" type="pic"/>
          </p:nvPr>
        </p:nvSpPr>
        <p:spPr>
          <a:xfrm>
            <a:off x="10182077" y="4021732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Blank">
  <p:cSld name="22_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9"/>
          <p:cNvSpPr/>
          <p:nvPr>
            <p:ph idx="2" type="pic"/>
          </p:nvPr>
        </p:nvSpPr>
        <p:spPr>
          <a:xfrm>
            <a:off x="14630400" y="1780673"/>
            <a:ext cx="9023684" cy="7363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79"/>
          <p:cNvSpPr/>
          <p:nvPr>
            <p:ph idx="3" type="pic"/>
          </p:nvPr>
        </p:nvSpPr>
        <p:spPr>
          <a:xfrm>
            <a:off x="1" y="6858000"/>
            <a:ext cx="30495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Blank">
  <p:cSld name="27_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0"/>
          <p:cNvSpPr/>
          <p:nvPr>
            <p:ph idx="2" type="pic"/>
          </p:nvPr>
        </p:nvSpPr>
        <p:spPr>
          <a:xfrm>
            <a:off x="3049588" y="2743200"/>
            <a:ext cx="5059696" cy="64489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80"/>
          <p:cNvSpPr/>
          <p:nvPr>
            <p:ph idx="3" type="pic"/>
          </p:nvPr>
        </p:nvSpPr>
        <p:spPr>
          <a:xfrm>
            <a:off x="14606338" y="4578439"/>
            <a:ext cx="4918034" cy="913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Blank">
  <p:cSld name="17_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1"/>
          <p:cNvSpPr/>
          <p:nvPr>
            <p:ph idx="2" type="pic"/>
          </p:nvPr>
        </p:nvSpPr>
        <p:spPr>
          <a:xfrm>
            <a:off x="14630400" y="0"/>
            <a:ext cx="5689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1"/>
          <p:cNvSpPr/>
          <p:nvPr>
            <p:ph idx="3" type="pic"/>
          </p:nvPr>
        </p:nvSpPr>
        <p:spPr>
          <a:xfrm>
            <a:off x="16256000" y="9166302"/>
            <a:ext cx="8131175" cy="3719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Blank">
  <p:cSld name="13_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2"/>
          <p:cNvSpPr/>
          <p:nvPr>
            <p:ph idx="2" type="pic"/>
          </p:nvPr>
        </p:nvSpPr>
        <p:spPr>
          <a:xfrm>
            <a:off x="6098583" y="846666"/>
            <a:ext cx="6095005" cy="601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82"/>
          <p:cNvSpPr/>
          <p:nvPr>
            <p:ph idx="3" type="pic"/>
          </p:nvPr>
        </p:nvSpPr>
        <p:spPr>
          <a:xfrm>
            <a:off x="1510301" y="5486400"/>
            <a:ext cx="2547991" cy="651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  <p15:guide id="2" pos="163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3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83"/>
          <p:cNvSpPr/>
          <p:nvPr>
            <p:ph idx="3" type="pic"/>
          </p:nvPr>
        </p:nvSpPr>
        <p:spPr>
          <a:xfrm>
            <a:off x="8144933" y="6858001"/>
            <a:ext cx="404865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16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 flipH="1">
            <a:off x="18302989" y="2743199"/>
            <a:ext cx="6084184" cy="825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8"/>
          <p:cNvSpPr/>
          <p:nvPr>
            <p:ph idx="3" type="pic"/>
          </p:nvPr>
        </p:nvSpPr>
        <p:spPr>
          <a:xfrm flipH="1">
            <a:off x="7493" y="0"/>
            <a:ext cx="405015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4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84"/>
          <p:cNvSpPr/>
          <p:nvPr>
            <p:ph idx="3" type="pic"/>
          </p:nvPr>
        </p:nvSpPr>
        <p:spPr>
          <a:xfrm>
            <a:off x="14630400" y="846666"/>
            <a:ext cx="3676650" cy="111548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Blank">
  <p:cSld name="33_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5"/>
          <p:cNvSpPr/>
          <p:nvPr>
            <p:ph idx="2" type="pic"/>
          </p:nvPr>
        </p:nvSpPr>
        <p:spPr>
          <a:xfrm>
            <a:off x="16291248" y="2743200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85"/>
          <p:cNvSpPr/>
          <p:nvPr>
            <p:ph idx="3" type="pic"/>
          </p:nvPr>
        </p:nvSpPr>
        <p:spPr>
          <a:xfrm>
            <a:off x="9759820" y="1530221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85"/>
          <p:cNvSpPr/>
          <p:nvPr>
            <p:ph idx="4" type="pic"/>
          </p:nvPr>
        </p:nvSpPr>
        <p:spPr>
          <a:xfrm>
            <a:off x="17075020" y="8714791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85"/>
          <p:cNvSpPr/>
          <p:nvPr>
            <p:ph idx="5" type="pic"/>
          </p:nvPr>
        </p:nvSpPr>
        <p:spPr>
          <a:xfrm>
            <a:off x="10543591" y="7501812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Blank">
  <p:cSld name="23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6"/>
          <p:cNvSpPr/>
          <p:nvPr>
            <p:ph idx="2" type="pic"/>
          </p:nvPr>
        </p:nvSpPr>
        <p:spPr>
          <a:xfrm>
            <a:off x="0" y="818146"/>
            <a:ext cx="6087979" cy="7411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86"/>
          <p:cNvSpPr/>
          <p:nvPr>
            <p:ph idx="3" type="pic"/>
          </p:nvPr>
        </p:nvSpPr>
        <p:spPr>
          <a:xfrm>
            <a:off x="794084" y="9144000"/>
            <a:ext cx="729113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86"/>
          <p:cNvSpPr/>
          <p:nvPr>
            <p:ph idx="4" type="pic"/>
          </p:nvPr>
        </p:nvSpPr>
        <p:spPr>
          <a:xfrm>
            <a:off x="9769642" y="6857999"/>
            <a:ext cx="8566484" cy="4138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86"/>
          <p:cNvSpPr/>
          <p:nvPr>
            <p:ph idx="5" type="pic"/>
          </p:nvPr>
        </p:nvSpPr>
        <p:spPr>
          <a:xfrm>
            <a:off x="12193588" y="818146"/>
            <a:ext cx="7321633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86"/>
          <p:cNvSpPr/>
          <p:nvPr>
            <p:ph idx="6" type="pic"/>
          </p:nvPr>
        </p:nvSpPr>
        <p:spPr>
          <a:xfrm>
            <a:off x="19515220" y="6858000"/>
            <a:ext cx="4871954" cy="60157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Blank">
  <p:cSld name="24_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7"/>
          <p:cNvSpPr/>
          <p:nvPr>
            <p:ph idx="2" type="pic"/>
          </p:nvPr>
        </p:nvSpPr>
        <p:spPr>
          <a:xfrm>
            <a:off x="0" y="5486399"/>
            <a:ext cx="6087979" cy="822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7"/>
          <p:cNvSpPr/>
          <p:nvPr>
            <p:ph idx="3" type="pic"/>
          </p:nvPr>
        </p:nvSpPr>
        <p:spPr>
          <a:xfrm>
            <a:off x="0" y="0"/>
            <a:ext cx="8181474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7"/>
          <p:cNvSpPr/>
          <p:nvPr>
            <p:ph idx="4" type="pic"/>
          </p:nvPr>
        </p:nvSpPr>
        <p:spPr>
          <a:xfrm>
            <a:off x="8181474" y="6858000"/>
            <a:ext cx="803709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7"/>
          <p:cNvSpPr/>
          <p:nvPr>
            <p:ph idx="5" type="pic"/>
          </p:nvPr>
        </p:nvSpPr>
        <p:spPr>
          <a:xfrm>
            <a:off x="9769643" y="818146"/>
            <a:ext cx="8532872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7"/>
          <p:cNvSpPr/>
          <p:nvPr>
            <p:ph idx="6" type="pic"/>
          </p:nvPr>
        </p:nvSpPr>
        <p:spPr>
          <a:xfrm>
            <a:off x="18302516" y="6858000"/>
            <a:ext cx="532750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Blank">
  <p:cSld name="25_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8"/>
          <p:cNvSpPr/>
          <p:nvPr>
            <p:ph idx="2" type="pic"/>
          </p:nvPr>
        </p:nvSpPr>
        <p:spPr>
          <a:xfrm>
            <a:off x="721895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88"/>
          <p:cNvSpPr/>
          <p:nvPr>
            <p:ph idx="3" type="pic"/>
          </p:nvPr>
        </p:nvSpPr>
        <p:spPr>
          <a:xfrm>
            <a:off x="721894" y="818146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88"/>
          <p:cNvSpPr/>
          <p:nvPr>
            <p:ph idx="4" type="pic"/>
          </p:nvPr>
        </p:nvSpPr>
        <p:spPr>
          <a:xfrm>
            <a:off x="8061951" y="9095872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88"/>
          <p:cNvSpPr/>
          <p:nvPr>
            <p:ph idx="5" type="pic"/>
          </p:nvPr>
        </p:nvSpPr>
        <p:spPr>
          <a:xfrm>
            <a:off x="10155447" y="866274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88"/>
          <p:cNvSpPr/>
          <p:nvPr>
            <p:ph idx="6" type="pic"/>
          </p:nvPr>
        </p:nvSpPr>
        <p:spPr>
          <a:xfrm>
            <a:off x="17495503" y="866274"/>
            <a:ext cx="6891672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88"/>
          <p:cNvSpPr/>
          <p:nvPr>
            <p:ph idx="7" type="pic"/>
          </p:nvPr>
        </p:nvSpPr>
        <p:spPr>
          <a:xfrm>
            <a:off x="17495503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9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89"/>
          <p:cNvSpPr/>
          <p:nvPr>
            <p:ph idx="3" type="pic"/>
          </p:nvPr>
        </p:nvSpPr>
        <p:spPr>
          <a:xfrm>
            <a:off x="8543904" y="24135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89"/>
          <p:cNvSpPr/>
          <p:nvPr>
            <p:ph idx="4" type="pic"/>
          </p:nvPr>
        </p:nvSpPr>
        <p:spPr>
          <a:xfrm>
            <a:off x="20737491" y="53091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0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90"/>
          <p:cNvSpPr/>
          <p:nvPr>
            <p:ph idx="3" type="pic"/>
          </p:nvPr>
        </p:nvSpPr>
        <p:spPr>
          <a:xfrm>
            <a:off x="14641491" y="529010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90"/>
          <p:cNvSpPr/>
          <p:nvPr>
            <p:ph idx="4" type="pic"/>
          </p:nvPr>
        </p:nvSpPr>
        <p:spPr>
          <a:xfrm>
            <a:off x="20739078" y="8514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1"/>
          <p:cNvSpPr/>
          <p:nvPr>
            <p:ph idx="2" type="pic"/>
          </p:nvPr>
        </p:nvSpPr>
        <p:spPr>
          <a:xfrm>
            <a:off x="2810973" y="-209306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4" name="Google Shape;154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1"/>
          <p:cNvSpPr/>
          <p:nvPr>
            <p:ph idx="3" type="pic"/>
          </p:nvPr>
        </p:nvSpPr>
        <p:spPr>
          <a:xfrm>
            <a:off x="15465025" y="765068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6" name="Google Shape;15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Blank">
  <p:cSld name="28_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2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160" name="Google Shape;160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92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92"/>
          <p:cNvSpPr/>
          <p:nvPr>
            <p:ph idx="2" type="pic"/>
          </p:nvPr>
        </p:nvSpPr>
        <p:spPr>
          <a:xfrm>
            <a:off x="9156664" y="3424623"/>
            <a:ext cx="2887428" cy="5256584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3" name="Google Shape;16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2"/>
          <p:cNvSpPr/>
          <p:nvPr>
            <p:ph idx="3" type="pic"/>
          </p:nvPr>
        </p:nvSpPr>
        <p:spPr>
          <a:xfrm>
            <a:off x="-2907784" y="6301270"/>
            <a:ext cx="8136904" cy="6120680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5" name="Google Shape;165;p92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166" name="Google Shape;166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92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3"/>
          <p:cNvSpPr/>
          <p:nvPr>
            <p:ph idx="2" type="pic"/>
          </p:nvPr>
        </p:nvSpPr>
        <p:spPr>
          <a:xfrm>
            <a:off x="5317174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3"/>
          <p:cNvSpPr/>
          <p:nvPr>
            <p:ph idx="3" type="pic"/>
          </p:nvPr>
        </p:nvSpPr>
        <p:spPr>
          <a:xfrm>
            <a:off x="10001107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3"/>
          <p:cNvSpPr/>
          <p:nvPr>
            <p:ph idx="4" type="pic"/>
          </p:nvPr>
        </p:nvSpPr>
        <p:spPr>
          <a:xfrm>
            <a:off x="14664256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3"/>
          <p:cNvSpPr/>
          <p:nvPr>
            <p:ph idx="5" type="pic"/>
          </p:nvPr>
        </p:nvSpPr>
        <p:spPr>
          <a:xfrm>
            <a:off x="5317175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3"/>
          <p:cNvSpPr/>
          <p:nvPr>
            <p:ph idx="6" type="pic"/>
          </p:nvPr>
        </p:nvSpPr>
        <p:spPr>
          <a:xfrm>
            <a:off x="10001107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3"/>
          <p:cNvSpPr/>
          <p:nvPr>
            <p:ph idx="7" type="pic"/>
          </p:nvPr>
        </p:nvSpPr>
        <p:spPr>
          <a:xfrm>
            <a:off x="14664256" y="905412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Blank">
  <p:cSld name="18_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/>
          <p:nvPr>
            <p:ph idx="2" type="pic"/>
          </p:nvPr>
        </p:nvSpPr>
        <p:spPr>
          <a:xfrm flipH="1">
            <a:off x="4076699" y="0"/>
            <a:ext cx="5694317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4"/>
          <p:cNvSpPr/>
          <p:nvPr>
            <p:ph idx="2" type="pic"/>
          </p:nvPr>
        </p:nvSpPr>
        <p:spPr>
          <a:xfrm>
            <a:off x="5317174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4"/>
          <p:cNvSpPr/>
          <p:nvPr>
            <p:ph idx="3" type="pic"/>
          </p:nvPr>
        </p:nvSpPr>
        <p:spPr>
          <a:xfrm>
            <a:off x="10001107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94"/>
          <p:cNvSpPr/>
          <p:nvPr>
            <p:ph idx="4" type="pic"/>
          </p:nvPr>
        </p:nvSpPr>
        <p:spPr>
          <a:xfrm>
            <a:off x="14664256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94"/>
          <p:cNvSpPr/>
          <p:nvPr>
            <p:ph idx="5" type="pic"/>
          </p:nvPr>
        </p:nvSpPr>
        <p:spPr>
          <a:xfrm>
            <a:off x="5317175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94"/>
          <p:cNvSpPr/>
          <p:nvPr>
            <p:ph idx="6" type="pic"/>
          </p:nvPr>
        </p:nvSpPr>
        <p:spPr>
          <a:xfrm>
            <a:off x="10001107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94"/>
          <p:cNvSpPr/>
          <p:nvPr>
            <p:ph idx="7" type="pic"/>
          </p:nvPr>
        </p:nvSpPr>
        <p:spPr>
          <a:xfrm>
            <a:off x="14664256" y="488217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5"/>
          <p:cNvSpPr/>
          <p:nvPr>
            <p:ph idx="2" type="pic"/>
          </p:nvPr>
        </p:nvSpPr>
        <p:spPr>
          <a:xfrm>
            <a:off x="6849224" y="8522312"/>
            <a:ext cx="10780658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95"/>
          <p:cNvSpPr/>
          <p:nvPr>
            <p:ph idx="3" type="pic"/>
          </p:nvPr>
        </p:nvSpPr>
        <p:spPr>
          <a:xfrm>
            <a:off x="6849225" y="1176950"/>
            <a:ext cx="10780658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95"/>
          <p:cNvSpPr/>
          <p:nvPr>
            <p:ph idx="4" type="pic"/>
          </p:nvPr>
        </p:nvSpPr>
        <p:spPr>
          <a:xfrm>
            <a:off x="18009048" y="5604270"/>
            <a:ext cx="522327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95"/>
          <p:cNvSpPr/>
          <p:nvPr>
            <p:ph idx="5" type="pic"/>
          </p:nvPr>
        </p:nvSpPr>
        <p:spPr>
          <a:xfrm>
            <a:off x="18009048" y="1176926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6"/>
          <p:cNvSpPr/>
          <p:nvPr>
            <p:ph idx="2" type="pic"/>
          </p:nvPr>
        </p:nvSpPr>
        <p:spPr>
          <a:xfrm>
            <a:off x="6753966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96"/>
          <p:cNvSpPr/>
          <p:nvPr>
            <p:ph idx="3" type="pic"/>
          </p:nvPr>
        </p:nvSpPr>
        <p:spPr>
          <a:xfrm>
            <a:off x="12356406" y="1176950"/>
            <a:ext cx="5223273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96"/>
          <p:cNvSpPr/>
          <p:nvPr>
            <p:ph idx="4" type="pic"/>
          </p:nvPr>
        </p:nvSpPr>
        <p:spPr>
          <a:xfrm>
            <a:off x="12356406" y="8522312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96"/>
          <p:cNvSpPr/>
          <p:nvPr>
            <p:ph idx="5" type="pic"/>
          </p:nvPr>
        </p:nvSpPr>
        <p:spPr>
          <a:xfrm>
            <a:off x="17913791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7"/>
          <p:cNvSpPr/>
          <p:nvPr>
            <p:ph idx="2" type="pic"/>
          </p:nvPr>
        </p:nvSpPr>
        <p:spPr>
          <a:xfrm>
            <a:off x="18182152" y="793812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97"/>
          <p:cNvSpPr/>
          <p:nvPr>
            <p:ph idx="3" type="pic"/>
          </p:nvPr>
        </p:nvSpPr>
        <p:spPr>
          <a:xfrm>
            <a:off x="12142640" y="2177480"/>
            <a:ext cx="6071320" cy="1153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97"/>
          <p:cNvSpPr/>
          <p:nvPr>
            <p:ph idx="4" type="pic"/>
          </p:nvPr>
        </p:nvSpPr>
        <p:spPr>
          <a:xfrm>
            <a:off x="-69051" y="7955690"/>
            <a:ext cx="12211691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97"/>
          <p:cNvSpPr/>
          <p:nvPr>
            <p:ph idx="5" type="pic"/>
          </p:nvPr>
        </p:nvSpPr>
        <p:spPr>
          <a:xfrm>
            <a:off x="18213959" y="217781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97"/>
          <p:cNvSpPr/>
          <p:nvPr>
            <p:ph idx="6" type="pic"/>
          </p:nvPr>
        </p:nvSpPr>
        <p:spPr>
          <a:xfrm>
            <a:off x="0" y="2187352"/>
            <a:ext cx="6227962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3_Custom Layout">
  <p:cSld name="113_Custom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8"/>
          <p:cNvSpPr txBox="1"/>
          <p:nvPr>
            <p:ph idx="12" type="sldNum"/>
          </p:nvPr>
        </p:nvSpPr>
        <p:spPr>
          <a:xfrm>
            <a:off x="20756758" y="73732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98"/>
          <p:cNvSpPr/>
          <p:nvPr>
            <p:ph idx="2" type="pic"/>
          </p:nvPr>
        </p:nvSpPr>
        <p:spPr>
          <a:xfrm>
            <a:off x="0" y="-9631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98"/>
          <p:cNvSpPr/>
          <p:nvPr>
            <p:ph idx="3" type="pic"/>
          </p:nvPr>
        </p:nvSpPr>
        <p:spPr>
          <a:xfrm>
            <a:off x="8047767" y="-9631"/>
            <a:ext cx="8305969" cy="13725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98"/>
          <p:cNvSpPr/>
          <p:nvPr>
            <p:ph idx="4" type="pic"/>
          </p:nvPr>
        </p:nvSpPr>
        <p:spPr>
          <a:xfrm>
            <a:off x="14329" y="5201818"/>
            <a:ext cx="8033439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98"/>
          <p:cNvSpPr/>
          <p:nvPr>
            <p:ph idx="5" type="pic"/>
          </p:nvPr>
        </p:nvSpPr>
        <p:spPr>
          <a:xfrm>
            <a:off x="16339406" y="1"/>
            <a:ext cx="8047768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98"/>
          <p:cNvSpPr/>
          <p:nvPr>
            <p:ph idx="6" type="pic"/>
          </p:nvPr>
        </p:nvSpPr>
        <p:spPr>
          <a:xfrm>
            <a:off x="16339406" y="8514183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9"/>
          <p:cNvSpPr/>
          <p:nvPr>
            <p:ph idx="2" type="pic"/>
          </p:nvPr>
        </p:nvSpPr>
        <p:spPr>
          <a:xfrm>
            <a:off x="1246947" y="1176950"/>
            <a:ext cx="522395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99"/>
          <p:cNvSpPr/>
          <p:nvPr>
            <p:ph idx="3" type="pic"/>
          </p:nvPr>
        </p:nvSpPr>
        <p:spPr>
          <a:xfrm>
            <a:off x="6850116" y="8522313"/>
            <a:ext cx="10782062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99"/>
          <p:cNvSpPr/>
          <p:nvPr>
            <p:ph idx="4" type="pic"/>
          </p:nvPr>
        </p:nvSpPr>
        <p:spPr>
          <a:xfrm>
            <a:off x="6850117" y="1176950"/>
            <a:ext cx="10782062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99"/>
          <p:cNvSpPr/>
          <p:nvPr>
            <p:ph idx="5" type="pic"/>
          </p:nvPr>
        </p:nvSpPr>
        <p:spPr>
          <a:xfrm>
            <a:off x="18011394" y="5604270"/>
            <a:ext cx="522395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99"/>
          <p:cNvSpPr/>
          <p:nvPr>
            <p:ph idx="6" type="pic"/>
          </p:nvPr>
        </p:nvSpPr>
        <p:spPr>
          <a:xfrm>
            <a:off x="18011394" y="1176927"/>
            <a:ext cx="522395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Blank">
  <p:cSld name="36_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0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Blank">
  <p:cSld name="37_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1"/>
          <p:cNvSpPr/>
          <p:nvPr>
            <p:ph idx="2" type="pic"/>
          </p:nvPr>
        </p:nvSpPr>
        <p:spPr>
          <a:xfrm>
            <a:off x="723015" y="716581"/>
            <a:ext cx="22945059" cy="12301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Blank">
  <p:cSld name="38_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2"/>
          <p:cNvSpPr/>
          <p:nvPr>
            <p:ph idx="2" type="pic"/>
          </p:nvPr>
        </p:nvSpPr>
        <p:spPr>
          <a:xfrm>
            <a:off x="146304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Blank">
  <p:cSld name="39_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3"/>
          <p:cNvSpPr/>
          <p:nvPr>
            <p:ph idx="2" type="pic"/>
          </p:nvPr>
        </p:nvSpPr>
        <p:spPr>
          <a:xfrm>
            <a:off x="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Blank">
  <p:cSld name="40_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4"/>
          <p:cNvSpPr/>
          <p:nvPr>
            <p:ph idx="2" type="pic"/>
          </p:nvPr>
        </p:nvSpPr>
        <p:spPr>
          <a:xfrm>
            <a:off x="12193588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Blank">
  <p:cSld name="41_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5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Blank">
  <p:cSld name="42_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6"/>
          <p:cNvSpPr/>
          <p:nvPr>
            <p:ph idx="2" type="pic"/>
          </p:nvPr>
        </p:nvSpPr>
        <p:spPr>
          <a:xfrm>
            <a:off x="-1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Blank">
  <p:cSld name="43_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7"/>
          <p:cNvSpPr/>
          <p:nvPr>
            <p:ph idx="2" type="pic"/>
          </p:nvPr>
        </p:nvSpPr>
        <p:spPr>
          <a:xfrm>
            <a:off x="8163106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Blank">
  <p:cSld name="44_Blank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8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8"/>
          <p:cNvSpPr/>
          <p:nvPr>
            <p:ph idx="3" type="pic"/>
          </p:nvPr>
        </p:nvSpPr>
        <p:spPr>
          <a:xfrm>
            <a:off x="18312064" y="12030"/>
            <a:ext cx="6075112" cy="68459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Blank">
  <p:cSld name="45_Blank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9"/>
          <p:cNvSpPr/>
          <p:nvPr>
            <p:ph idx="2" type="pic"/>
          </p:nvPr>
        </p:nvSpPr>
        <p:spPr>
          <a:xfrm flipH="1">
            <a:off x="16258477" y="0"/>
            <a:ext cx="812869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Blank">
  <p:cSld name="46_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0"/>
          <p:cNvSpPr/>
          <p:nvPr>
            <p:ph idx="2" type="pic"/>
          </p:nvPr>
        </p:nvSpPr>
        <p:spPr>
          <a:xfrm flipH="1">
            <a:off x="4076699" y="0"/>
            <a:ext cx="5694317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Blank">
  <p:cSld name="47_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1"/>
          <p:cNvSpPr/>
          <p:nvPr>
            <p:ph idx="2" type="pic"/>
          </p:nvPr>
        </p:nvSpPr>
        <p:spPr>
          <a:xfrm flipH="1">
            <a:off x="18302989" y="2743199"/>
            <a:ext cx="6084184" cy="825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111"/>
          <p:cNvSpPr/>
          <p:nvPr>
            <p:ph idx="3" type="pic"/>
          </p:nvPr>
        </p:nvSpPr>
        <p:spPr>
          <a:xfrm flipH="1">
            <a:off x="7493" y="0"/>
            <a:ext cx="405015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Blank">
  <p:cSld name="48_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2"/>
          <p:cNvSpPr/>
          <p:nvPr>
            <p:ph idx="2" type="pic"/>
          </p:nvPr>
        </p:nvSpPr>
        <p:spPr>
          <a:xfrm>
            <a:off x="765110" y="858416"/>
            <a:ext cx="22878661" cy="94799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Blank">
  <p:cSld name="49_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3"/>
          <p:cNvSpPr/>
          <p:nvPr>
            <p:ph idx="2" type="pic"/>
          </p:nvPr>
        </p:nvSpPr>
        <p:spPr>
          <a:xfrm>
            <a:off x="3031659" y="4572000"/>
            <a:ext cx="18322271" cy="4607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/>
          <p:nvPr>
            <p:ph idx="2" type="pic"/>
          </p:nvPr>
        </p:nvSpPr>
        <p:spPr>
          <a:xfrm>
            <a:off x="723015" y="716581"/>
            <a:ext cx="22945059" cy="12301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4"/>
          <p:cNvSpPr/>
          <p:nvPr>
            <p:ph idx="2" type="pic"/>
          </p:nvPr>
        </p:nvSpPr>
        <p:spPr>
          <a:xfrm>
            <a:off x="768096" y="841248"/>
            <a:ext cx="13844017" cy="120335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5"/>
          <p:cNvSpPr/>
          <p:nvPr>
            <p:ph idx="2" type="pic"/>
          </p:nvPr>
        </p:nvSpPr>
        <p:spPr>
          <a:xfrm>
            <a:off x="7164535" y="2072999"/>
            <a:ext cx="10066876" cy="9593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Blank">
  <p:cSld name="50_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6"/>
          <p:cNvSpPr/>
          <p:nvPr>
            <p:ph idx="2" type="pic"/>
          </p:nvPr>
        </p:nvSpPr>
        <p:spPr>
          <a:xfrm>
            <a:off x="16280295" y="1709530"/>
            <a:ext cx="6619392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Blank">
  <p:cSld name="51_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7"/>
          <p:cNvSpPr/>
          <p:nvPr>
            <p:ph idx="2" type="pic"/>
          </p:nvPr>
        </p:nvSpPr>
        <p:spPr>
          <a:xfrm>
            <a:off x="14606338" y="3441032"/>
            <a:ext cx="6761747" cy="10274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Blank">
  <p:cSld name="52_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8"/>
          <p:cNvSpPr/>
          <p:nvPr>
            <p:ph idx="2" type="pic"/>
          </p:nvPr>
        </p:nvSpPr>
        <p:spPr>
          <a:xfrm>
            <a:off x="18307050" y="1709530"/>
            <a:ext cx="4592638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Blank">
  <p:cSld name="53_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9"/>
          <p:cNvSpPr/>
          <p:nvPr>
            <p:ph idx="2" type="pic"/>
          </p:nvPr>
        </p:nvSpPr>
        <p:spPr>
          <a:xfrm>
            <a:off x="9753600" y="1733550"/>
            <a:ext cx="4876800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Blank">
  <p:cSld name="54_Blank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0"/>
          <p:cNvSpPr/>
          <p:nvPr>
            <p:ph idx="2" type="pic"/>
          </p:nvPr>
        </p:nvSpPr>
        <p:spPr>
          <a:xfrm>
            <a:off x="9755188" y="2743200"/>
            <a:ext cx="4876800" cy="7562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Blank">
  <p:cSld name="55_Blank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1"/>
          <p:cNvSpPr/>
          <p:nvPr>
            <p:ph idx="2" type="pic"/>
          </p:nvPr>
        </p:nvSpPr>
        <p:spPr>
          <a:xfrm>
            <a:off x="16236177" y="1733550"/>
            <a:ext cx="5084956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Custom Layout">
  <p:cSld name="62_Custom Layou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2"/>
          <p:cNvSpPr/>
          <p:nvPr>
            <p:ph idx="2" type="pic"/>
          </p:nvPr>
        </p:nvSpPr>
        <p:spPr>
          <a:xfrm>
            <a:off x="8156448" y="4572000"/>
            <a:ext cx="8083296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Custom Layout">
  <p:cSld name="63_Custom Layou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3"/>
          <p:cNvSpPr/>
          <p:nvPr>
            <p:ph idx="2" type="pic"/>
          </p:nvPr>
        </p:nvSpPr>
        <p:spPr>
          <a:xfrm>
            <a:off x="4876800" y="876300"/>
            <a:ext cx="14630400" cy="48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/>
          <p:nvPr>
            <p:ph idx="2" type="pic"/>
          </p:nvPr>
        </p:nvSpPr>
        <p:spPr>
          <a:xfrm>
            <a:off x="12193588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Custom Layout">
  <p:cSld name="64_Custom Layou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4"/>
          <p:cNvSpPr/>
          <p:nvPr>
            <p:ph idx="2" type="pic"/>
          </p:nvPr>
        </p:nvSpPr>
        <p:spPr>
          <a:xfrm>
            <a:off x="12193588" y="3401568"/>
            <a:ext cx="12193587" cy="6912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5"/>
          <p:cNvSpPr/>
          <p:nvPr>
            <p:ph idx="2" type="pic"/>
          </p:nvPr>
        </p:nvSpPr>
        <p:spPr>
          <a:xfrm>
            <a:off x="6108193" y="859536"/>
            <a:ext cx="17538191" cy="12015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6"/>
          <p:cNvSpPr/>
          <p:nvPr>
            <p:ph idx="2" type="pic"/>
          </p:nvPr>
        </p:nvSpPr>
        <p:spPr>
          <a:xfrm flipH="1">
            <a:off x="6096000" y="864694"/>
            <a:ext cx="17537722" cy="94516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7"/>
          <p:cNvSpPr/>
          <p:nvPr>
            <p:ph idx="2" type="pic"/>
          </p:nvPr>
        </p:nvSpPr>
        <p:spPr>
          <a:xfrm>
            <a:off x="6096000" y="4572000"/>
            <a:ext cx="1676558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8"/>
          <p:cNvSpPr/>
          <p:nvPr>
            <p:ph idx="2" type="pic"/>
          </p:nvPr>
        </p:nvSpPr>
        <p:spPr>
          <a:xfrm flipH="1">
            <a:off x="1491916" y="3056022"/>
            <a:ext cx="10701672" cy="52938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9"/>
          <p:cNvSpPr/>
          <p:nvPr>
            <p:ph idx="2" type="pic"/>
          </p:nvPr>
        </p:nvSpPr>
        <p:spPr>
          <a:xfrm>
            <a:off x="8154988" y="6858000"/>
            <a:ext cx="16232185" cy="340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0"/>
          <p:cNvSpPr/>
          <p:nvPr>
            <p:ph idx="2" type="pic"/>
          </p:nvPr>
        </p:nvSpPr>
        <p:spPr>
          <a:xfrm>
            <a:off x="1523999" y="4572000"/>
            <a:ext cx="13106400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4_Custom Layout">
  <p:cSld name="194_Custom Layou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1"/>
          <p:cNvSpPr/>
          <p:nvPr>
            <p:ph idx="2" type="pic"/>
          </p:nvPr>
        </p:nvSpPr>
        <p:spPr>
          <a:xfrm>
            <a:off x="783772" y="849086"/>
            <a:ext cx="22850840" cy="12017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2"/>
          <p:cNvSpPr/>
          <p:nvPr>
            <p:ph idx="2" type="pic"/>
          </p:nvPr>
        </p:nvSpPr>
        <p:spPr>
          <a:xfrm>
            <a:off x="6089352" y="2765109"/>
            <a:ext cx="12199433" cy="8207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3"/>
          <p:cNvSpPr/>
          <p:nvPr>
            <p:ph idx="2" type="pic"/>
          </p:nvPr>
        </p:nvSpPr>
        <p:spPr>
          <a:xfrm>
            <a:off x="6093871" y="4012509"/>
            <a:ext cx="12199433" cy="5695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26.xml"/><Relationship Id="rId121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25.xml"/><Relationship Id="rId120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125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29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1.xml"/><Relationship Id="rId9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.xml"/><Relationship Id="rId9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5.xml"/><Relationship Id="rId110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14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8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2" Type="http://schemas.openxmlformats.org/officeDocument/2006/relationships/theme" Target="../theme/theme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681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pos="1921">
          <p15:clr>
            <a:srgbClr val="F26B43"/>
          </p15:clr>
        </p15:guide>
        <p15:guide id="4" orient="horz" pos="1728">
          <p15:clr>
            <a:srgbClr val="F26B43"/>
          </p15:clr>
        </p15:guide>
        <p15:guide id="5" orient="horz" pos="7560">
          <p15:clr>
            <a:srgbClr val="F26B43"/>
          </p15:clr>
        </p15:guide>
        <p15:guide id="6" pos="14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71fNseTgIOAGZeH4qewYcpYH-UzgQnW3qNr9DJFx7QU/edit?usp=sharing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slide" Target="/ppt/slides/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"/>
          <p:cNvSpPr txBox="1"/>
          <p:nvPr/>
        </p:nvSpPr>
        <p:spPr>
          <a:xfrm>
            <a:off x="748936" y="1417300"/>
            <a:ext cx="15074537" cy="1071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0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Policies and Expectations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⮚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Requirements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⮚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 Parent Job Requirements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⮚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 Parent Handbook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, whiteboard&#10;&#10;Description automatically generated" id="445" name="Google Shape;4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5531" y="881198"/>
            <a:ext cx="9091749" cy="1195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"/>
          <p:cNvPicPr preferRelativeResize="0"/>
          <p:nvPr/>
        </p:nvPicPr>
        <p:blipFill rotWithShape="1">
          <a:blip r:embed="rId4">
            <a:alphaModFix amt="65000"/>
          </a:blip>
          <a:srcRect b="0" l="0" r="0" t="0"/>
          <a:stretch/>
        </p:blipFill>
        <p:spPr>
          <a:xfrm>
            <a:off x="7772499" y="7666264"/>
            <a:ext cx="6249888" cy="51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"/>
          <p:cNvGrpSpPr/>
          <p:nvPr/>
        </p:nvGrpSpPr>
        <p:grpSpPr>
          <a:xfrm>
            <a:off x="10850152" y="3534424"/>
            <a:ext cx="10849976" cy="6699403"/>
            <a:chOff x="10850152" y="3534424"/>
            <a:chExt cx="10849976" cy="6699403"/>
          </a:xfrm>
        </p:grpSpPr>
        <p:sp>
          <p:nvSpPr>
            <p:cNvPr id="453" name="Google Shape;453;p2"/>
            <p:cNvSpPr/>
            <p:nvPr/>
          </p:nvSpPr>
          <p:spPr>
            <a:xfrm>
              <a:off x="10850152" y="3534424"/>
              <a:ext cx="10849976" cy="6699403"/>
            </a:xfrm>
            <a:custGeom>
              <a:rect b="b" l="l" r="r" t="t"/>
              <a:pathLst>
                <a:path extrusionOk="0" h="6767" w="10961">
                  <a:moveTo>
                    <a:pt x="5480" y="6766"/>
                  </a:moveTo>
                  <a:cubicBezTo>
                    <a:pt x="5314" y="6766"/>
                    <a:pt x="5149" y="6728"/>
                    <a:pt x="4998" y="6653"/>
                  </a:cubicBezTo>
                  <a:lnTo>
                    <a:pt x="682" y="4502"/>
                  </a:lnTo>
                  <a:cubicBezTo>
                    <a:pt x="261" y="4292"/>
                    <a:pt x="0" y="3871"/>
                    <a:pt x="0" y="3400"/>
                  </a:cubicBezTo>
                  <a:cubicBezTo>
                    <a:pt x="0" y="2931"/>
                    <a:pt x="261" y="2508"/>
                    <a:pt x="682" y="2299"/>
                  </a:cubicBezTo>
                  <a:lnTo>
                    <a:pt x="4998" y="150"/>
                  </a:lnTo>
                  <a:cubicBezTo>
                    <a:pt x="5299" y="0"/>
                    <a:pt x="5661" y="0"/>
                    <a:pt x="5962" y="150"/>
                  </a:cubicBezTo>
                  <a:lnTo>
                    <a:pt x="10278" y="2300"/>
                  </a:lnTo>
                  <a:cubicBezTo>
                    <a:pt x="10699" y="2510"/>
                    <a:pt x="10960" y="2931"/>
                    <a:pt x="10960" y="3402"/>
                  </a:cubicBezTo>
                  <a:cubicBezTo>
                    <a:pt x="10960" y="3871"/>
                    <a:pt x="10699" y="4294"/>
                    <a:pt x="10278" y="4504"/>
                  </a:cubicBezTo>
                  <a:lnTo>
                    <a:pt x="5962" y="6652"/>
                  </a:lnTo>
                  <a:cubicBezTo>
                    <a:pt x="5811" y="6728"/>
                    <a:pt x="5645" y="6766"/>
                    <a:pt x="5480" y="6766"/>
                  </a:cubicBezTo>
                  <a:close/>
                  <a:moveTo>
                    <a:pt x="721" y="2379"/>
                  </a:moveTo>
                  <a:lnTo>
                    <a:pt x="761" y="2457"/>
                  </a:lnTo>
                  <a:cubicBezTo>
                    <a:pt x="395" y="2640"/>
                    <a:pt x="176" y="2994"/>
                    <a:pt x="176" y="3402"/>
                  </a:cubicBezTo>
                  <a:cubicBezTo>
                    <a:pt x="176" y="3811"/>
                    <a:pt x="395" y="4164"/>
                    <a:pt x="761" y="4346"/>
                  </a:cubicBezTo>
                  <a:lnTo>
                    <a:pt x="5076" y="6496"/>
                  </a:lnTo>
                  <a:cubicBezTo>
                    <a:pt x="5330" y="6623"/>
                    <a:pt x="5632" y="6623"/>
                    <a:pt x="5885" y="6496"/>
                  </a:cubicBezTo>
                  <a:lnTo>
                    <a:pt x="10199" y="4346"/>
                  </a:lnTo>
                  <a:cubicBezTo>
                    <a:pt x="10565" y="4164"/>
                    <a:pt x="10784" y="3811"/>
                    <a:pt x="10784" y="3402"/>
                  </a:cubicBezTo>
                  <a:cubicBezTo>
                    <a:pt x="10784" y="2992"/>
                    <a:pt x="10565" y="2640"/>
                    <a:pt x="10199" y="2457"/>
                  </a:cubicBezTo>
                  <a:lnTo>
                    <a:pt x="5884" y="306"/>
                  </a:lnTo>
                  <a:cubicBezTo>
                    <a:pt x="5630" y="179"/>
                    <a:pt x="5328" y="179"/>
                    <a:pt x="5075" y="306"/>
                  </a:cubicBezTo>
                  <a:lnTo>
                    <a:pt x="761" y="2456"/>
                  </a:lnTo>
                  <a:lnTo>
                    <a:pt x="721" y="23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"/>
            <p:cNvSpPr txBox="1"/>
            <p:nvPr/>
          </p:nvSpPr>
          <p:spPr>
            <a:xfrm>
              <a:off x="11503116" y="6399685"/>
              <a:ext cx="9544049" cy="1400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b="0" i="0" lang="en-US" sz="10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SHINRIN-YOKU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 txBox="1"/>
            <p:nvPr/>
          </p:nvSpPr>
          <p:spPr>
            <a:xfrm>
              <a:off x="14326969" y="7680081"/>
              <a:ext cx="38963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FOREST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 txBox="1"/>
            <p:nvPr/>
          </p:nvSpPr>
          <p:spPr>
            <a:xfrm>
              <a:off x="14326969" y="5543111"/>
              <a:ext cx="38963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4993444" y="8656642"/>
              <a:ext cx="2563394" cy="341069"/>
            </a:xfrm>
            <a:custGeom>
              <a:rect b="b" l="l" r="r" t="t"/>
              <a:pathLst>
                <a:path extrusionOk="0" h="419" w="3149">
                  <a:moveTo>
                    <a:pt x="3148" y="418"/>
                  </a:moveTo>
                  <a:cubicBezTo>
                    <a:pt x="2991" y="418"/>
                    <a:pt x="2912" y="329"/>
                    <a:pt x="2843" y="252"/>
                  </a:cubicBezTo>
                  <a:cubicBezTo>
                    <a:pt x="2781" y="181"/>
                    <a:pt x="2730" y="125"/>
                    <a:pt x="2625" y="125"/>
                  </a:cubicBezTo>
                  <a:lnTo>
                    <a:pt x="2623" y="125"/>
                  </a:lnTo>
                  <a:cubicBezTo>
                    <a:pt x="2518" y="125"/>
                    <a:pt x="2469" y="181"/>
                    <a:pt x="2405" y="251"/>
                  </a:cubicBezTo>
                  <a:cubicBezTo>
                    <a:pt x="2335" y="328"/>
                    <a:pt x="2257" y="414"/>
                    <a:pt x="2099" y="414"/>
                  </a:cubicBezTo>
                  <a:cubicBezTo>
                    <a:pt x="1942" y="414"/>
                    <a:pt x="1863" y="325"/>
                    <a:pt x="1794" y="248"/>
                  </a:cubicBezTo>
                  <a:cubicBezTo>
                    <a:pt x="1731" y="176"/>
                    <a:pt x="1680" y="121"/>
                    <a:pt x="1575" y="121"/>
                  </a:cubicBezTo>
                  <a:lnTo>
                    <a:pt x="1574" y="121"/>
                  </a:lnTo>
                  <a:cubicBezTo>
                    <a:pt x="1469" y="121"/>
                    <a:pt x="1419" y="176"/>
                    <a:pt x="1355" y="246"/>
                  </a:cubicBezTo>
                  <a:cubicBezTo>
                    <a:pt x="1285" y="323"/>
                    <a:pt x="1207" y="409"/>
                    <a:pt x="1051" y="409"/>
                  </a:cubicBezTo>
                  <a:lnTo>
                    <a:pt x="1049" y="409"/>
                  </a:lnTo>
                  <a:cubicBezTo>
                    <a:pt x="892" y="409"/>
                    <a:pt x="813" y="321"/>
                    <a:pt x="745" y="243"/>
                  </a:cubicBezTo>
                  <a:cubicBezTo>
                    <a:pt x="682" y="172"/>
                    <a:pt x="631" y="116"/>
                    <a:pt x="526" y="116"/>
                  </a:cubicBezTo>
                  <a:lnTo>
                    <a:pt x="525" y="116"/>
                  </a:lnTo>
                  <a:cubicBezTo>
                    <a:pt x="420" y="116"/>
                    <a:pt x="370" y="172"/>
                    <a:pt x="306" y="242"/>
                  </a:cubicBezTo>
                  <a:cubicBezTo>
                    <a:pt x="236" y="319"/>
                    <a:pt x="157" y="405"/>
                    <a:pt x="1" y="405"/>
                  </a:cubicBezTo>
                  <a:lnTo>
                    <a:pt x="0" y="405"/>
                  </a:lnTo>
                  <a:lnTo>
                    <a:pt x="0" y="288"/>
                  </a:lnTo>
                  <a:cubicBezTo>
                    <a:pt x="105" y="288"/>
                    <a:pt x="156" y="233"/>
                    <a:pt x="220" y="163"/>
                  </a:cubicBezTo>
                  <a:cubicBezTo>
                    <a:pt x="290" y="86"/>
                    <a:pt x="369" y="0"/>
                    <a:pt x="526" y="0"/>
                  </a:cubicBezTo>
                  <a:cubicBezTo>
                    <a:pt x="683" y="0"/>
                    <a:pt x="762" y="89"/>
                    <a:pt x="831" y="166"/>
                  </a:cubicBezTo>
                  <a:cubicBezTo>
                    <a:pt x="893" y="237"/>
                    <a:pt x="944" y="293"/>
                    <a:pt x="1049" y="293"/>
                  </a:cubicBezTo>
                  <a:lnTo>
                    <a:pt x="1051" y="293"/>
                  </a:lnTo>
                  <a:cubicBezTo>
                    <a:pt x="1156" y="293"/>
                    <a:pt x="1205" y="237"/>
                    <a:pt x="1269" y="167"/>
                  </a:cubicBezTo>
                  <a:cubicBezTo>
                    <a:pt x="1339" y="90"/>
                    <a:pt x="1418" y="4"/>
                    <a:pt x="1574" y="4"/>
                  </a:cubicBezTo>
                  <a:lnTo>
                    <a:pt x="1575" y="4"/>
                  </a:lnTo>
                  <a:cubicBezTo>
                    <a:pt x="1733" y="4"/>
                    <a:pt x="1812" y="93"/>
                    <a:pt x="1880" y="170"/>
                  </a:cubicBezTo>
                  <a:cubicBezTo>
                    <a:pt x="1943" y="242"/>
                    <a:pt x="1994" y="297"/>
                    <a:pt x="2099" y="297"/>
                  </a:cubicBezTo>
                  <a:lnTo>
                    <a:pt x="2100" y="297"/>
                  </a:lnTo>
                  <a:cubicBezTo>
                    <a:pt x="2205" y="297"/>
                    <a:pt x="2255" y="242"/>
                    <a:pt x="2319" y="172"/>
                  </a:cubicBezTo>
                  <a:cubicBezTo>
                    <a:pt x="2389" y="95"/>
                    <a:pt x="2467" y="9"/>
                    <a:pt x="2623" y="9"/>
                  </a:cubicBezTo>
                  <a:lnTo>
                    <a:pt x="2625" y="9"/>
                  </a:lnTo>
                  <a:cubicBezTo>
                    <a:pt x="2782" y="9"/>
                    <a:pt x="2861" y="98"/>
                    <a:pt x="2929" y="175"/>
                  </a:cubicBezTo>
                  <a:cubicBezTo>
                    <a:pt x="2992" y="246"/>
                    <a:pt x="3043" y="302"/>
                    <a:pt x="3148" y="302"/>
                  </a:cubicBezTo>
                  <a:lnTo>
                    <a:pt x="3148" y="41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"/>
            <p:cNvSpPr txBox="1"/>
            <p:nvPr/>
          </p:nvSpPr>
          <p:spPr>
            <a:xfrm>
              <a:off x="14288869" y="4801931"/>
              <a:ext cx="3896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1984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2"/>
          <p:cNvSpPr/>
          <p:nvPr/>
        </p:nvSpPr>
        <p:spPr>
          <a:xfrm>
            <a:off x="2977712" y="365760"/>
            <a:ext cx="18722415" cy="1285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 become a foster parent, one must:</a:t>
            </a:r>
            <a:endParaRPr sz="4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sng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 at least 21 years of age. 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a criminal and abuse investigation background check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30 hours of training within the first 30 days of hire, including the following topics: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a home study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Carry minimum amount of insurance for your home ($100k minimum) and vehicle ($100k per person/$300k per occurrence minimum) as policy limits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 least one adult in the home needs to be available to parent the child</a:t>
            </a:r>
            <a:endParaRPr sz="4200"/>
          </a:p>
          <a:p>
            <a:pPr indent="-6731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⮚"/>
            </a:pPr>
            <a:r>
              <a:rPr b="0" i="0" lang="en-US" sz="4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Anyone 18 years or older living in the home must pass a criminal background check, must attend training, and must be a part of the home study</a:t>
            </a:r>
            <a:endParaRPr sz="4200"/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60" name="Google Shape;460;p2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18223313" y="7466112"/>
            <a:ext cx="6249888" cy="624988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"/>
          <p:cNvSpPr/>
          <p:nvPr/>
        </p:nvSpPr>
        <p:spPr>
          <a:xfrm>
            <a:off x="748936" y="1724297"/>
            <a:ext cx="748937" cy="10894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16214763" y="3319664"/>
            <a:ext cx="6249888" cy="624988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"/>
          <p:cNvSpPr txBox="1"/>
          <p:nvPr/>
        </p:nvSpPr>
        <p:spPr>
          <a:xfrm>
            <a:off x="14215853" y="9773324"/>
            <a:ext cx="10247700" cy="2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9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Training Topics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390425" y="563649"/>
            <a:ext cx="14252100" cy="13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Nunito"/>
              <a:ea typeface="Nunito"/>
              <a:cs typeface="Nunito"/>
              <a:sym typeface="Nunito"/>
            </a:endParaRPr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Characteristics and needs of children in care who may be placed with the proctor foster home;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Ways to effectively parent children in care who are placed by the foster care agency, including application of the reasonable and prudent parent standard;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Positive behavior management, non-punitive discipline;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importance of the family of the child in care and working with the family of the child in care;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importance of age-appropriate or developmentally appropriate extracurricular, enrichment, cultural, and social activities;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Preparation of the child in care for independence based on the age, stage of development, the needs of the child in care;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HIPAA;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Legal responsibility to report suspected child abuse (mandatory reporting);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Documentation requirements;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 policies and expectations;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Gender- and culturally-specific services;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Behavior and crisis management;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Medication administration;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Discipline and restraint policies;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Suicide prevention; and</a:t>
            </a:r>
            <a:endParaRPr sz="1200"/>
          </a:p>
          <a:p>
            <a:pPr indent="-27305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oto Sans Symbols"/>
              <a:buChar char="⮚"/>
            </a:pPr>
            <a:r>
              <a:rPr b="0" i="0" lang="en-US" sz="3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CPR and First Aid</a:t>
            </a:r>
            <a:endParaRPr sz="1200"/>
          </a:p>
        </p:txBody>
      </p:sp>
      <p:sp>
        <p:nvSpPr>
          <p:cNvPr id="470" name="Google Shape;470;p3"/>
          <p:cNvSpPr/>
          <p:nvPr/>
        </p:nvSpPr>
        <p:spPr>
          <a:xfrm>
            <a:off x="16214763" y="1080394"/>
            <a:ext cx="6249888" cy="1188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"/>
          <p:cNvSpPr txBox="1"/>
          <p:nvPr/>
        </p:nvSpPr>
        <p:spPr>
          <a:xfrm>
            <a:off x="2306900" y="870901"/>
            <a:ext cx="18750300" cy="10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Possess the ability to exercise sound judgment and demonstrate responsible, stable, emotionally mature behavior.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Possess the ability to manage the applicant's home and personal life.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Maintain conditions in the home that provide safety and well-being for children.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Have supportive relationships with adults and children living in the household and with others in the community.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Have a lifestyle and personal habits free of criminal activity and abuse or misuse of alcohol or other drugs.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Have adequate financial resources to support the household;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 willing to participate in the assessment process that includes a comprehensive inquiry into the personal and family history including family dynamics;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Have the physical and mental capacity to care for a child or young adult. Youth Unlimited or DHS may, by request, require an applicant to – 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Provide copies of medical reports from a healthcare professional. 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an expert evaluation with a report provided to Youth Unlimited Inc.</a:t>
            </a:r>
            <a:endParaRPr/>
          </a:p>
        </p:txBody>
      </p:sp>
      <p:sp>
        <p:nvSpPr>
          <p:cNvPr id="477" name="Google Shape;477;p4"/>
          <p:cNvSpPr/>
          <p:nvPr/>
        </p:nvSpPr>
        <p:spPr>
          <a:xfrm>
            <a:off x="20090675" y="10879243"/>
            <a:ext cx="3135084" cy="1200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"/>
          <p:cNvSpPr txBox="1"/>
          <p:nvPr/>
        </p:nvSpPr>
        <p:spPr>
          <a:xfrm>
            <a:off x="14290766" y="12079571"/>
            <a:ext cx="96403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Required Skills, Knowledge and Ability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748936" y="1724297"/>
            <a:ext cx="748937" cy="10894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18129794" y="7466112"/>
            <a:ext cx="6249888" cy="6249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"/>
          <p:cNvSpPr txBox="1"/>
          <p:nvPr/>
        </p:nvSpPr>
        <p:spPr>
          <a:xfrm>
            <a:off x="3106586" y="1259418"/>
            <a:ext cx="15806057" cy="133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 maintain certification, in addition to continuing to meet the personal qualifications listed above, a certified family must: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16 hours of additional training annually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a criminal background and abuse check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Maintain required insurance  limits of liability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Complete an updated home study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 least one adult in the home needs to be available to parent the child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Submit to anyone 18 years or older living in the home to pass a criminal background check and attend training and be a part of the home study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Notify YUI when non-YUI individuals move in or out of the residence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"/>
          <p:cNvSpPr/>
          <p:nvPr/>
        </p:nvSpPr>
        <p:spPr>
          <a:xfrm>
            <a:off x="748936" y="1724297"/>
            <a:ext cx="748937" cy="10894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"/>
          <p:cNvSpPr txBox="1"/>
          <p:nvPr/>
        </p:nvSpPr>
        <p:spPr>
          <a:xfrm>
            <a:off x="17863175" y="8072675"/>
            <a:ext cx="66873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b="0" i="0" lang="en-US" sz="10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Policy Handbook pg.31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"/>
          <p:cNvSpPr/>
          <p:nvPr/>
        </p:nvSpPr>
        <p:spPr>
          <a:xfrm>
            <a:off x="12098698" y="553721"/>
            <a:ext cx="6024556" cy="661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Behavior Management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Client Rights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Dress Code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Home Requirements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Insurances/Damages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Confidentiality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Maintaining and Keeping Records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Payments/Reimbursement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Emergencies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Allegations pf Abuse and Neglect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Requests for Removal of a Child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Annual Review, etc.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5" name="Google Shape;495;p7"/>
          <p:cNvPicPr preferRelativeResize="0"/>
          <p:nvPr/>
        </p:nvPicPr>
        <p:blipFill rotWithShape="1">
          <a:blip r:embed="rId4">
            <a:alphaModFix amt="65000"/>
          </a:blip>
          <a:srcRect b="0" l="0" r="0" t="0"/>
          <a:stretch/>
        </p:blipFill>
        <p:spPr>
          <a:xfrm>
            <a:off x="12193587" y="8335637"/>
            <a:ext cx="4480490" cy="49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21673"/>
            <a:ext cx="12098698" cy="13723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7"/>
          <p:cNvSpPr/>
          <p:nvPr/>
        </p:nvSpPr>
        <p:spPr>
          <a:xfrm>
            <a:off x="748936" y="1724297"/>
            <a:ext cx="748937" cy="10894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">
            <a:hlinkClick action="ppaction://hlinksldjump" r:id="rId6"/>
          </p:cNvPr>
          <p:cNvSpPr/>
          <p:nvPr/>
        </p:nvSpPr>
        <p:spPr>
          <a:xfrm>
            <a:off x="17536884" y="7171508"/>
            <a:ext cx="6249888" cy="1188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outhUnlimitedAesthetic">
  <a:themeElements>
    <a:clrScheme name="Custom 33">
      <a:dk1>
        <a:srgbClr val="273237"/>
      </a:dk1>
      <a:lt1>
        <a:srgbClr val="FFFFFF"/>
      </a:lt1>
      <a:dk2>
        <a:srgbClr val="3C5965"/>
      </a:dk2>
      <a:lt2>
        <a:srgbClr val="E4E5E4"/>
      </a:lt2>
      <a:accent1>
        <a:srgbClr val="3C5965"/>
      </a:accent1>
      <a:accent2>
        <a:srgbClr val="3C5965"/>
      </a:accent2>
      <a:accent3>
        <a:srgbClr val="FEC756"/>
      </a:accent3>
      <a:accent4>
        <a:srgbClr val="C58B2B"/>
      </a:accent4>
      <a:accent5>
        <a:srgbClr val="3C5965"/>
      </a:accent5>
      <a:accent6>
        <a:srgbClr val="FEC756"/>
      </a:accent6>
      <a:hlink>
        <a:srgbClr val="3B5A65"/>
      </a:hlink>
      <a:folHlink>
        <a:srgbClr val="C48A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2017-07-04T14:44:13Z</dcterms:created>
  <dc:creator>Microsoft Office User</dc:creator>
</cp:coreProperties>
</file>