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3716000" cx="24387175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hRoT/BI/0xx05Yb0z0cBTI2DP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Oswald-regular.fntdata"/><Relationship Id="rId21" Type="http://schemas.openxmlformats.org/officeDocument/2006/relationships/font" Target="fonts/Montserrat-boldItalic.fntdata"/><Relationship Id="rId24" Type="http://customschemas.google.com/relationships/presentationmetadata" Target="metadata"/><Relationship Id="rId23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YOUTH UNLIMITED INC. employees are expected to understand the law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76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To follow it in day-to-day work activities and to respect our clients’ privacy and confidentiality.</a:t>
            </a:r>
            <a:endParaRPr sz="1200"/>
          </a:p>
        </p:txBody>
      </p:sp>
      <p:sp>
        <p:nvSpPr>
          <p:cNvPr id="481" name="Google Shape;48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Covered entities under HIPAA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are individuals or entities that transmit protected health information for transactions for which the Department of Health and Human Services has adopted standards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1200">
                <a:latin typeface="Arial"/>
                <a:ea typeface="Arial"/>
                <a:cs typeface="Arial"/>
                <a:sym typeface="Arial"/>
              </a:rPr>
              <a:t>Transactions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include transmission of healthcare claims, payment and remittance advice, healthcare status, coordination of benefits, enrollment and disenrollment, eligibility checks, healthcare electronic fund transfers, and referral certification and authorization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Gives clients the right to request communications in a confidential or restricted manner 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76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Gives clients the right to request an accounting of certain disclosures for purposes other than treatment, payment, healthcare operations or without authorization 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Consider other data elements that could be an identifier (and therefore Protected Health Information) which are often overlooked: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MAC address of the network card on a device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P address of a device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Drivers license number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Biometric data (fingerprints, retina scans, etc)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Medical record numbers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Medical device serial numbers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Health plan account numbers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Dates of visits, admission, discharge, and treatment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Payments/bills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Photographs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Diagnostic codes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6" name="Google Shape;5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5" name="Google Shape;52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0" name="Google Shape;54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Blank">
  <p:cSld name="34_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/>
          <p:nvPr>
            <p:ph idx="2" type="pic"/>
          </p:nvPr>
        </p:nvSpPr>
        <p:spPr>
          <a:xfrm>
            <a:off x="-1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/>
          <p:nvPr>
            <p:ph idx="2" type="pic"/>
          </p:nvPr>
        </p:nvSpPr>
        <p:spPr>
          <a:xfrm>
            <a:off x="723015" y="716581"/>
            <a:ext cx="22945059" cy="12301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ustom Layout">
  <p:cSld name="41_Custom Layou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2"/>
          <p:cNvSpPr/>
          <p:nvPr>
            <p:ph idx="2" type="pic"/>
          </p:nvPr>
        </p:nvSpPr>
        <p:spPr>
          <a:xfrm>
            <a:off x="6089352" y="2765109"/>
            <a:ext cx="12199433" cy="82072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3"/>
          <p:cNvSpPr/>
          <p:nvPr>
            <p:ph idx="2" type="pic"/>
          </p:nvPr>
        </p:nvSpPr>
        <p:spPr>
          <a:xfrm>
            <a:off x="6093871" y="4012509"/>
            <a:ext cx="12199433" cy="5695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4"/>
          <p:cNvSpPr/>
          <p:nvPr>
            <p:ph idx="2" type="pic"/>
          </p:nvPr>
        </p:nvSpPr>
        <p:spPr>
          <a:xfrm>
            <a:off x="4076701" y="2743200"/>
            <a:ext cx="8116888" cy="8248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5"/>
          <p:cNvSpPr/>
          <p:nvPr>
            <p:ph idx="2" type="pic"/>
          </p:nvPr>
        </p:nvSpPr>
        <p:spPr>
          <a:xfrm>
            <a:off x="12193588" y="2752725"/>
            <a:ext cx="8163844" cy="822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6"/>
          <p:cNvSpPr/>
          <p:nvPr>
            <p:ph idx="2" type="pic"/>
          </p:nvPr>
        </p:nvSpPr>
        <p:spPr>
          <a:xfrm>
            <a:off x="8146473" y="857250"/>
            <a:ext cx="8109527" cy="100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7"/>
          <p:cNvSpPr/>
          <p:nvPr>
            <p:ph idx="2" type="pic"/>
          </p:nvPr>
        </p:nvSpPr>
        <p:spPr>
          <a:xfrm>
            <a:off x="8146473" y="1732547"/>
            <a:ext cx="8109527" cy="102689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ustom Layout">
  <p:cSld name="47_Custom Layou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8"/>
          <p:cNvSpPr/>
          <p:nvPr>
            <p:ph idx="2" type="pic"/>
          </p:nvPr>
        </p:nvSpPr>
        <p:spPr>
          <a:xfrm>
            <a:off x="8146473" y="4572000"/>
            <a:ext cx="8109527" cy="742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ustom Layout">
  <p:cSld name="48_Custom Layou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9"/>
          <p:cNvSpPr/>
          <p:nvPr>
            <p:ph idx="2" type="pic"/>
          </p:nvPr>
        </p:nvSpPr>
        <p:spPr>
          <a:xfrm>
            <a:off x="9753599" y="2743201"/>
            <a:ext cx="9770533" cy="75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Blank">
  <p:cSld name="56_Blank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0"/>
          <p:cNvSpPr/>
          <p:nvPr>
            <p:ph idx="2" type="pic"/>
          </p:nvPr>
        </p:nvSpPr>
        <p:spPr>
          <a:xfrm>
            <a:off x="4042611" y="0"/>
            <a:ext cx="8150977" cy="102509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40"/>
          <p:cNvSpPr/>
          <p:nvPr>
            <p:ph idx="3" type="pic"/>
          </p:nvPr>
        </p:nvSpPr>
        <p:spPr>
          <a:xfrm>
            <a:off x="0" y="4572001"/>
            <a:ext cx="4042611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Custom Layout">
  <p:cSld name="65_Custom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1"/>
          <p:cNvSpPr/>
          <p:nvPr>
            <p:ph idx="2" type="pic"/>
          </p:nvPr>
        </p:nvSpPr>
        <p:spPr>
          <a:xfrm flipH="1">
            <a:off x="14608503" y="841248"/>
            <a:ext cx="9028938" cy="12033504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141"/>
          <p:cNvSpPr/>
          <p:nvPr>
            <p:ph idx="3" type="pic"/>
          </p:nvPr>
        </p:nvSpPr>
        <p:spPr>
          <a:xfrm flipH="1">
            <a:off x="10550089" y="2743200"/>
            <a:ext cx="6494463" cy="82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/>
          <p:nvPr>
            <p:ph idx="2" type="pic"/>
          </p:nvPr>
        </p:nvSpPr>
        <p:spPr>
          <a:xfrm>
            <a:off x="12193588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Custom Layout">
  <p:cSld name="49_Custom Layou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2"/>
          <p:cNvSpPr/>
          <p:nvPr>
            <p:ph idx="2" type="pic"/>
          </p:nvPr>
        </p:nvSpPr>
        <p:spPr>
          <a:xfrm>
            <a:off x="12552040" y="1756610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142"/>
          <p:cNvSpPr/>
          <p:nvPr>
            <p:ph idx="3" type="pic"/>
          </p:nvPr>
        </p:nvSpPr>
        <p:spPr>
          <a:xfrm>
            <a:off x="1507050" y="1756611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Custom Layout">
  <p:cSld name="50_Custom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3"/>
          <p:cNvSpPr/>
          <p:nvPr>
            <p:ph idx="2" type="pic"/>
          </p:nvPr>
        </p:nvSpPr>
        <p:spPr>
          <a:xfrm>
            <a:off x="2592388" y="7807568"/>
            <a:ext cx="19202399" cy="59084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4"/>
          <p:cNvSpPr/>
          <p:nvPr>
            <p:ph idx="2" type="pic"/>
          </p:nvPr>
        </p:nvSpPr>
        <p:spPr>
          <a:xfrm>
            <a:off x="-1" y="6900530"/>
            <a:ext cx="24387174" cy="6815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Custom Layout">
  <p:cSld name="66_Custom Layou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5"/>
          <p:cNvSpPr/>
          <p:nvPr>
            <p:ph idx="2" type="pic"/>
          </p:nvPr>
        </p:nvSpPr>
        <p:spPr>
          <a:xfrm>
            <a:off x="8305148" y="1"/>
            <a:ext cx="7776880" cy="13715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Custom Layout">
  <p:cSld name="52_Custom Layou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6"/>
          <p:cNvSpPr/>
          <p:nvPr>
            <p:ph idx="2" type="pic"/>
          </p:nvPr>
        </p:nvSpPr>
        <p:spPr>
          <a:xfrm>
            <a:off x="0" y="0"/>
            <a:ext cx="1509823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Custom Layout">
  <p:cSld name="53_Custom Layou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7"/>
          <p:cNvSpPr/>
          <p:nvPr>
            <p:ph idx="2" type="pic"/>
          </p:nvPr>
        </p:nvSpPr>
        <p:spPr>
          <a:xfrm>
            <a:off x="1390800" y="1457400"/>
            <a:ext cx="10802788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147"/>
          <p:cNvSpPr/>
          <p:nvPr>
            <p:ph idx="3" type="pic"/>
          </p:nvPr>
        </p:nvSpPr>
        <p:spPr>
          <a:xfrm>
            <a:off x="12193588" y="1457400"/>
            <a:ext cx="10799612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Custom Layout">
  <p:cSld name="54_Custom Layou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8"/>
          <p:cNvSpPr/>
          <p:nvPr>
            <p:ph idx="2" type="pic"/>
          </p:nvPr>
        </p:nvSpPr>
        <p:spPr>
          <a:xfrm>
            <a:off x="3756654" y="-1"/>
            <a:ext cx="9601200" cy="29983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148"/>
          <p:cNvSpPr/>
          <p:nvPr>
            <p:ph idx="3" type="pic"/>
          </p:nvPr>
        </p:nvSpPr>
        <p:spPr>
          <a:xfrm>
            <a:off x="3756654" y="6858000"/>
            <a:ext cx="9601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Custom Layout">
  <p:cSld name="67_Custom Layou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9"/>
          <p:cNvSpPr/>
          <p:nvPr>
            <p:ph idx="2" type="pic"/>
          </p:nvPr>
        </p:nvSpPr>
        <p:spPr>
          <a:xfrm>
            <a:off x="1390979" y="1457400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Custom Layout">
  <p:cSld name="68_Custom Layou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0"/>
          <p:cNvSpPr/>
          <p:nvPr>
            <p:ph idx="2" type="pic"/>
          </p:nvPr>
        </p:nvSpPr>
        <p:spPr>
          <a:xfrm>
            <a:off x="10182077" y="4021732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Blank">
  <p:cSld name="57_Blank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1"/>
          <p:cNvSpPr/>
          <p:nvPr>
            <p:ph idx="2" type="pic"/>
          </p:nvPr>
        </p:nvSpPr>
        <p:spPr>
          <a:xfrm>
            <a:off x="18310302" y="-49170"/>
            <a:ext cx="6073698" cy="9215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51"/>
          <p:cNvSpPr/>
          <p:nvPr>
            <p:ph idx="3" type="pic"/>
          </p:nvPr>
        </p:nvSpPr>
        <p:spPr>
          <a:xfrm>
            <a:off x="1" y="9166302"/>
            <a:ext cx="6088565" cy="45496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Blank">
  <p:cSld name="10_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Blank">
  <p:cSld name="58_Blank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2"/>
          <p:cNvSpPr/>
          <p:nvPr>
            <p:ph idx="2" type="pic"/>
          </p:nvPr>
        </p:nvSpPr>
        <p:spPr>
          <a:xfrm>
            <a:off x="14630400" y="1780673"/>
            <a:ext cx="9023684" cy="7363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152"/>
          <p:cNvSpPr/>
          <p:nvPr>
            <p:ph idx="3" type="pic"/>
          </p:nvPr>
        </p:nvSpPr>
        <p:spPr>
          <a:xfrm>
            <a:off x="1" y="6858000"/>
            <a:ext cx="30495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Blank">
  <p:cSld name="59_Blank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3"/>
          <p:cNvSpPr/>
          <p:nvPr>
            <p:ph idx="2" type="pic"/>
          </p:nvPr>
        </p:nvSpPr>
        <p:spPr>
          <a:xfrm>
            <a:off x="6096000" y="1695450"/>
            <a:ext cx="6097588" cy="6877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153"/>
          <p:cNvSpPr/>
          <p:nvPr>
            <p:ph idx="3" type="pic"/>
          </p:nvPr>
        </p:nvSpPr>
        <p:spPr>
          <a:xfrm>
            <a:off x="762000" y="6858000"/>
            <a:ext cx="4114800" cy="601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153"/>
          <p:cNvSpPr/>
          <p:nvPr>
            <p:ph idx="4" type="pic"/>
          </p:nvPr>
        </p:nvSpPr>
        <p:spPr>
          <a:xfrm>
            <a:off x="14630400" y="8248650"/>
            <a:ext cx="6724650" cy="462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Blank">
  <p:cSld name="60_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4"/>
          <p:cNvSpPr/>
          <p:nvPr>
            <p:ph idx="2" type="pic"/>
          </p:nvPr>
        </p:nvSpPr>
        <p:spPr>
          <a:xfrm>
            <a:off x="9777663" y="0"/>
            <a:ext cx="4852737" cy="4596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154"/>
          <p:cNvSpPr/>
          <p:nvPr>
            <p:ph idx="3" type="pic"/>
          </p:nvPr>
        </p:nvSpPr>
        <p:spPr>
          <a:xfrm>
            <a:off x="2719138" y="6858000"/>
            <a:ext cx="3368842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154"/>
          <p:cNvSpPr/>
          <p:nvPr>
            <p:ph idx="4" type="pic"/>
          </p:nvPr>
        </p:nvSpPr>
        <p:spPr>
          <a:xfrm>
            <a:off x="18985831" y="6087979"/>
            <a:ext cx="3875756" cy="6765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Blank">
  <p:cSld name="61_Blank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5"/>
          <p:cNvSpPr/>
          <p:nvPr>
            <p:ph idx="2" type="pic"/>
          </p:nvPr>
        </p:nvSpPr>
        <p:spPr>
          <a:xfrm>
            <a:off x="3049588" y="2743200"/>
            <a:ext cx="5059696" cy="64489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155"/>
          <p:cNvSpPr/>
          <p:nvPr>
            <p:ph idx="3" type="pic"/>
          </p:nvPr>
        </p:nvSpPr>
        <p:spPr>
          <a:xfrm>
            <a:off x="14606338" y="4578439"/>
            <a:ext cx="4918034" cy="913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Blank">
  <p:cSld name="62_Blank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6"/>
          <p:cNvSpPr/>
          <p:nvPr>
            <p:ph idx="2" type="pic"/>
          </p:nvPr>
        </p:nvSpPr>
        <p:spPr>
          <a:xfrm>
            <a:off x="14630400" y="0"/>
            <a:ext cx="5689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156"/>
          <p:cNvSpPr/>
          <p:nvPr>
            <p:ph idx="3" type="pic"/>
          </p:nvPr>
        </p:nvSpPr>
        <p:spPr>
          <a:xfrm>
            <a:off x="16256000" y="9166302"/>
            <a:ext cx="8131175" cy="37199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Blank">
  <p:cSld name="63_Blank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7"/>
          <p:cNvSpPr/>
          <p:nvPr>
            <p:ph idx="2" type="pic"/>
          </p:nvPr>
        </p:nvSpPr>
        <p:spPr>
          <a:xfrm>
            <a:off x="6098583" y="846666"/>
            <a:ext cx="6095005" cy="6011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157"/>
          <p:cNvSpPr/>
          <p:nvPr>
            <p:ph idx="3" type="pic"/>
          </p:nvPr>
        </p:nvSpPr>
        <p:spPr>
          <a:xfrm>
            <a:off x="1510301" y="5486400"/>
            <a:ext cx="2547991" cy="651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40">
          <p15:clr>
            <a:srgbClr val="FBAE40"/>
          </p15:clr>
        </p15:guide>
        <p15:guide id="2" pos="1633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Custom Layout">
  <p:cSld name="69_Custom Layou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8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58"/>
          <p:cNvSpPr/>
          <p:nvPr>
            <p:ph idx="3" type="pic"/>
          </p:nvPr>
        </p:nvSpPr>
        <p:spPr>
          <a:xfrm>
            <a:off x="8144933" y="6858001"/>
            <a:ext cx="4048655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0_Custom Layout">
  <p:cSld name="70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9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59"/>
          <p:cNvSpPr/>
          <p:nvPr>
            <p:ph idx="3" type="pic"/>
          </p:nvPr>
        </p:nvSpPr>
        <p:spPr>
          <a:xfrm>
            <a:off x="14630400" y="846666"/>
            <a:ext cx="3676650" cy="111548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Blank">
  <p:cSld name="64_Blank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0"/>
          <p:cNvSpPr/>
          <p:nvPr>
            <p:ph idx="2" type="pic"/>
          </p:nvPr>
        </p:nvSpPr>
        <p:spPr>
          <a:xfrm>
            <a:off x="16291248" y="2743200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160"/>
          <p:cNvSpPr/>
          <p:nvPr>
            <p:ph idx="3" type="pic"/>
          </p:nvPr>
        </p:nvSpPr>
        <p:spPr>
          <a:xfrm>
            <a:off x="9759820" y="1530221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160"/>
          <p:cNvSpPr/>
          <p:nvPr>
            <p:ph idx="4" type="pic"/>
          </p:nvPr>
        </p:nvSpPr>
        <p:spPr>
          <a:xfrm>
            <a:off x="17075020" y="8714791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60"/>
          <p:cNvSpPr/>
          <p:nvPr>
            <p:ph idx="5" type="pic"/>
          </p:nvPr>
        </p:nvSpPr>
        <p:spPr>
          <a:xfrm>
            <a:off x="10543591" y="7501812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Blank">
  <p:cSld name="65_Blank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1"/>
          <p:cNvSpPr/>
          <p:nvPr>
            <p:ph idx="2" type="pic"/>
          </p:nvPr>
        </p:nvSpPr>
        <p:spPr>
          <a:xfrm>
            <a:off x="0" y="818146"/>
            <a:ext cx="6087979" cy="7411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161"/>
          <p:cNvSpPr/>
          <p:nvPr>
            <p:ph idx="3" type="pic"/>
          </p:nvPr>
        </p:nvSpPr>
        <p:spPr>
          <a:xfrm>
            <a:off x="794084" y="9144000"/>
            <a:ext cx="729113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161"/>
          <p:cNvSpPr/>
          <p:nvPr>
            <p:ph idx="4" type="pic"/>
          </p:nvPr>
        </p:nvSpPr>
        <p:spPr>
          <a:xfrm>
            <a:off x="9769642" y="6857999"/>
            <a:ext cx="8566484" cy="4138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161"/>
          <p:cNvSpPr/>
          <p:nvPr>
            <p:ph idx="5" type="pic"/>
          </p:nvPr>
        </p:nvSpPr>
        <p:spPr>
          <a:xfrm>
            <a:off x="12193588" y="818146"/>
            <a:ext cx="7321633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161"/>
          <p:cNvSpPr/>
          <p:nvPr>
            <p:ph idx="6" type="pic"/>
          </p:nvPr>
        </p:nvSpPr>
        <p:spPr>
          <a:xfrm>
            <a:off x="19515220" y="6858000"/>
            <a:ext cx="4871954" cy="60157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/>
          <p:nvPr>
            <p:ph idx="2" type="pic"/>
          </p:nvPr>
        </p:nvSpPr>
        <p:spPr>
          <a:xfrm>
            <a:off x="765110" y="858416"/>
            <a:ext cx="22878661" cy="94799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Blank">
  <p:cSld name="66_Blank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2"/>
          <p:cNvSpPr/>
          <p:nvPr>
            <p:ph idx="2" type="pic"/>
          </p:nvPr>
        </p:nvSpPr>
        <p:spPr>
          <a:xfrm>
            <a:off x="0" y="5486399"/>
            <a:ext cx="6087979" cy="822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162"/>
          <p:cNvSpPr/>
          <p:nvPr>
            <p:ph idx="3" type="pic"/>
          </p:nvPr>
        </p:nvSpPr>
        <p:spPr>
          <a:xfrm>
            <a:off x="0" y="0"/>
            <a:ext cx="8181474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162"/>
          <p:cNvSpPr/>
          <p:nvPr>
            <p:ph idx="4" type="pic"/>
          </p:nvPr>
        </p:nvSpPr>
        <p:spPr>
          <a:xfrm>
            <a:off x="8181474" y="6858000"/>
            <a:ext cx="8037094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162"/>
          <p:cNvSpPr/>
          <p:nvPr>
            <p:ph idx="5" type="pic"/>
          </p:nvPr>
        </p:nvSpPr>
        <p:spPr>
          <a:xfrm>
            <a:off x="9769643" y="818146"/>
            <a:ext cx="8532872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162"/>
          <p:cNvSpPr/>
          <p:nvPr>
            <p:ph idx="6" type="pic"/>
          </p:nvPr>
        </p:nvSpPr>
        <p:spPr>
          <a:xfrm>
            <a:off x="18302516" y="6858000"/>
            <a:ext cx="532750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Blank">
  <p:cSld name="67_Blank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3"/>
          <p:cNvSpPr/>
          <p:nvPr>
            <p:ph idx="2" type="pic"/>
          </p:nvPr>
        </p:nvSpPr>
        <p:spPr>
          <a:xfrm>
            <a:off x="721895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163"/>
          <p:cNvSpPr/>
          <p:nvPr>
            <p:ph idx="3" type="pic"/>
          </p:nvPr>
        </p:nvSpPr>
        <p:spPr>
          <a:xfrm>
            <a:off x="721894" y="818146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163"/>
          <p:cNvSpPr/>
          <p:nvPr>
            <p:ph idx="4" type="pic"/>
          </p:nvPr>
        </p:nvSpPr>
        <p:spPr>
          <a:xfrm>
            <a:off x="8061951" y="9095872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163"/>
          <p:cNvSpPr/>
          <p:nvPr>
            <p:ph idx="5" type="pic"/>
          </p:nvPr>
        </p:nvSpPr>
        <p:spPr>
          <a:xfrm>
            <a:off x="10155447" y="866274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163"/>
          <p:cNvSpPr/>
          <p:nvPr>
            <p:ph idx="6" type="pic"/>
          </p:nvPr>
        </p:nvSpPr>
        <p:spPr>
          <a:xfrm>
            <a:off x="17495503" y="866274"/>
            <a:ext cx="6891672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63"/>
          <p:cNvSpPr/>
          <p:nvPr>
            <p:ph idx="7" type="pic"/>
          </p:nvPr>
        </p:nvSpPr>
        <p:spPr>
          <a:xfrm>
            <a:off x="17495503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1_Custom Layout">
  <p:cSld name="71_Custom Layou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4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64"/>
          <p:cNvSpPr/>
          <p:nvPr>
            <p:ph idx="3" type="pic"/>
          </p:nvPr>
        </p:nvSpPr>
        <p:spPr>
          <a:xfrm>
            <a:off x="8543904" y="24135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64"/>
          <p:cNvSpPr/>
          <p:nvPr>
            <p:ph idx="4" type="pic"/>
          </p:nvPr>
        </p:nvSpPr>
        <p:spPr>
          <a:xfrm>
            <a:off x="20737491" y="53091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2_Custom Layout">
  <p:cSld name="72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5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165"/>
          <p:cNvSpPr/>
          <p:nvPr>
            <p:ph idx="3" type="pic"/>
          </p:nvPr>
        </p:nvSpPr>
        <p:spPr>
          <a:xfrm>
            <a:off x="14641491" y="529010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165"/>
          <p:cNvSpPr/>
          <p:nvPr>
            <p:ph idx="4" type="pic"/>
          </p:nvPr>
        </p:nvSpPr>
        <p:spPr>
          <a:xfrm>
            <a:off x="20739078" y="8514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3_Custom Layout">
  <p:cSld name="73_Custom Layou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6542" y="-293508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66"/>
          <p:cNvSpPr/>
          <p:nvPr>
            <p:ph idx="2" type="pic"/>
          </p:nvPr>
        </p:nvSpPr>
        <p:spPr>
          <a:xfrm>
            <a:off x="2810973" y="-209306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0" name="Google Shape;390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30594" y="680865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66"/>
          <p:cNvSpPr/>
          <p:nvPr>
            <p:ph idx="3" type="pic"/>
          </p:nvPr>
        </p:nvSpPr>
        <p:spPr>
          <a:xfrm>
            <a:off x="15465025" y="765068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Blank">
  <p:cSld name="68_Blank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67"/>
          <p:cNvGrpSpPr/>
          <p:nvPr/>
        </p:nvGrpSpPr>
        <p:grpSpPr>
          <a:xfrm>
            <a:off x="8952364" y="2753182"/>
            <a:ext cx="3296028" cy="6769483"/>
            <a:chOff x="3739073" y="951230"/>
            <a:chExt cx="1665853" cy="3421380"/>
          </a:xfrm>
        </p:grpSpPr>
        <p:pic>
          <p:nvPicPr>
            <p:cNvPr id="394" name="Google Shape;394;p1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167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67"/>
          <p:cNvSpPr/>
          <p:nvPr>
            <p:ph idx="2" type="pic"/>
          </p:nvPr>
        </p:nvSpPr>
        <p:spPr>
          <a:xfrm>
            <a:off x="9156664" y="3424623"/>
            <a:ext cx="2887428" cy="5256584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7" name="Google Shape;397;p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106077" y="4033451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67"/>
          <p:cNvSpPr/>
          <p:nvPr>
            <p:ph idx="3" type="pic"/>
          </p:nvPr>
        </p:nvSpPr>
        <p:spPr>
          <a:xfrm>
            <a:off x="-2907784" y="6301270"/>
            <a:ext cx="8136904" cy="6120680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Blank">
  <p:cSld name="69_Blank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84785" y="1817440"/>
            <a:ext cx="16733780" cy="1024943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68"/>
          <p:cNvSpPr/>
          <p:nvPr>
            <p:ph idx="2" type="pic"/>
          </p:nvPr>
        </p:nvSpPr>
        <p:spPr>
          <a:xfrm>
            <a:off x="-128522" y="3251200"/>
            <a:ext cx="8653913" cy="708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4_Custom Layout">
  <p:cSld name="74_Custom Layou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9"/>
          <p:cNvSpPr/>
          <p:nvPr>
            <p:ph idx="2" type="pic"/>
          </p:nvPr>
        </p:nvSpPr>
        <p:spPr>
          <a:xfrm>
            <a:off x="5317174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69"/>
          <p:cNvSpPr/>
          <p:nvPr>
            <p:ph idx="3" type="pic"/>
          </p:nvPr>
        </p:nvSpPr>
        <p:spPr>
          <a:xfrm>
            <a:off x="10001107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69"/>
          <p:cNvSpPr/>
          <p:nvPr>
            <p:ph idx="4" type="pic"/>
          </p:nvPr>
        </p:nvSpPr>
        <p:spPr>
          <a:xfrm>
            <a:off x="14664256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169"/>
          <p:cNvSpPr/>
          <p:nvPr>
            <p:ph idx="5" type="pic"/>
          </p:nvPr>
        </p:nvSpPr>
        <p:spPr>
          <a:xfrm>
            <a:off x="5317175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169"/>
          <p:cNvSpPr/>
          <p:nvPr>
            <p:ph idx="6" type="pic"/>
          </p:nvPr>
        </p:nvSpPr>
        <p:spPr>
          <a:xfrm>
            <a:off x="10001107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169"/>
          <p:cNvSpPr/>
          <p:nvPr>
            <p:ph idx="7" type="pic"/>
          </p:nvPr>
        </p:nvSpPr>
        <p:spPr>
          <a:xfrm>
            <a:off x="14664256" y="905412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5_Custom Layout">
  <p:cSld name="75_Custom Layou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0"/>
          <p:cNvSpPr/>
          <p:nvPr>
            <p:ph idx="2" type="pic"/>
          </p:nvPr>
        </p:nvSpPr>
        <p:spPr>
          <a:xfrm>
            <a:off x="5317174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170"/>
          <p:cNvSpPr/>
          <p:nvPr>
            <p:ph idx="3" type="pic"/>
          </p:nvPr>
        </p:nvSpPr>
        <p:spPr>
          <a:xfrm>
            <a:off x="10001107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170"/>
          <p:cNvSpPr/>
          <p:nvPr>
            <p:ph idx="4" type="pic"/>
          </p:nvPr>
        </p:nvSpPr>
        <p:spPr>
          <a:xfrm>
            <a:off x="14664256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170"/>
          <p:cNvSpPr/>
          <p:nvPr>
            <p:ph idx="5" type="pic"/>
          </p:nvPr>
        </p:nvSpPr>
        <p:spPr>
          <a:xfrm>
            <a:off x="5317175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170"/>
          <p:cNvSpPr/>
          <p:nvPr>
            <p:ph idx="6" type="pic"/>
          </p:nvPr>
        </p:nvSpPr>
        <p:spPr>
          <a:xfrm>
            <a:off x="10001107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p170"/>
          <p:cNvSpPr/>
          <p:nvPr>
            <p:ph idx="7" type="pic"/>
          </p:nvPr>
        </p:nvSpPr>
        <p:spPr>
          <a:xfrm>
            <a:off x="14664256" y="488217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6_Custom Layout">
  <p:cSld name="76_Custom Layou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71"/>
          <p:cNvSpPr/>
          <p:nvPr>
            <p:ph idx="2" type="pic"/>
          </p:nvPr>
        </p:nvSpPr>
        <p:spPr>
          <a:xfrm>
            <a:off x="6849224" y="8522312"/>
            <a:ext cx="10780658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171"/>
          <p:cNvSpPr/>
          <p:nvPr>
            <p:ph idx="3" type="pic"/>
          </p:nvPr>
        </p:nvSpPr>
        <p:spPr>
          <a:xfrm>
            <a:off x="6849225" y="1176950"/>
            <a:ext cx="10780658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171"/>
          <p:cNvSpPr/>
          <p:nvPr>
            <p:ph idx="4" type="pic"/>
          </p:nvPr>
        </p:nvSpPr>
        <p:spPr>
          <a:xfrm>
            <a:off x="18009048" y="5604270"/>
            <a:ext cx="522327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171"/>
          <p:cNvSpPr/>
          <p:nvPr>
            <p:ph idx="5" type="pic"/>
          </p:nvPr>
        </p:nvSpPr>
        <p:spPr>
          <a:xfrm>
            <a:off x="18009048" y="1176926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/>
          <p:nvPr>
            <p:ph idx="2" type="pic"/>
          </p:nvPr>
        </p:nvSpPr>
        <p:spPr>
          <a:xfrm>
            <a:off x="3031659" y="4572000"/>
            <a:ext cx="18322271" cy="4607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7_Custom Layout">
  <p:cSld name="77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2"/>
          <p:cNvSpPr/>
          <p:nvPr>
            <p:ph idx="2" type="pic"/>
          </p:nvPr>
        </p:nvSpPr>
        <p:spPr>
          <a:xfrm>
            <a:off x="6753966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172"/>
          <p:cNvSpPr/>
          <p:nvPr>
            <p:ph idx="3" type="pic"/>
          </p:nvPr>
        </p:nvSpPr>
        <p:spPr>
          <a:xfrm>
            <a:off x="12356406" y="1176950"/>
            <a:ext cx="5223273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172"/>
          <p:cNvSpPr/>
          <p:nvPr>
            <p:ph idx="4" type="pic"/>
          </p:nvPr>
        </p:nvSpPr>
        <p:spPr>
          <a:xfrm>
            <a:off x="12356406" y="8522312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172"/>
          <p:cNvSpPr/>
          <p:nvPr>
            <p:ph idx="5" type="pic"/>
          </p:nvPr>
        </p:nvSpPr>
        <p:spPr>
          <a:xfrm>
            <a:off x="17913791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8_Custom Layout">
  <p:cSld name="78_Custom Layou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3"/>
          <p:cNvSpPr/>
          <p:nvPr>
            <p:ph idx="2" type="pic"/>
          </p:nvPr>
        </p:nvSpPr>
        <p:spPr>
          <a:xfrm>
            <a:off x="18182152" y="793812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173"/>
          <p:cNvSpPr/>
          <p:nvPr>
            <p:ph idx="3" type="pic"/>
          </p:nvPr>
        </p:nvSpPr>
        <p:spPr>
          <a:xfrm>
            <a:off x="12142640" y="2177480"/>
            <a:ext cx="6071320" cy="1153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173"/>
          <p:cNvSpPr/>
          <p:nvPr>
            <p:ph idx="4" type="pic"/>
          </p:nvPr>
        </p:nvSpPr>
        <p:spPr>
          <a:xfrm>
            <a:off x="-69051" y="7955690"/>
            <a:ext cx="12211691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173"/>
          <p:cNvSpPr/>
          <p:nvPr>
            <p:ph idx="5" type="pic"/>
          </p:nvPr>
        </p:nvSpPr>
        <p:spPr>
          <a:xfrm>
            <a:off x="18213959" y="217781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173"/>
          <p:cNvSpPr/>
          <p:nvPr>
            <p:ph idx="6" type="pic"/>
          </p:nvPr>
        </p:nvSpPr>
        <p:spPr>
          <a:xfrm>
            <a:off x="0" y="2187352"/>
            <a:ext cx="6227962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4_Custom Layout">
  <p:cSld name="114_Custom Layou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4"/>
          <p:cNvSpPr txBox="1"/>
          <p:nvPr>
            <p:ph idx="12" type="sldNum"/>
          </p:nvPr>
        </p:nvSpPr>
        <p:spPr>
          <a:xfrm>
            <a:off x="20756758" y="73732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4" name="Google Shape;434;p174"/>
          <p:cNvSpPr/>
          <p:nvPr>
            <p:ph idx="2" type="pic"/>
          </p:nvPr>
        </p:nvSpPr>
        <p:spPr>
          <a:xfrm>
            <a:off x="0" y="-9631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74"/>
          <p:cNvSpPr/>
          <p:nvPr>
            <p:ph idx="3" type="pic"/>
          </p:nvPr>
        </p:nvSpPr>
        <p:spPr>
          <a:xfrm>
            <a:off x="8047767" y="-9631"/>
            <a:ext cx="8305969" cy="13725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74"/>
          <p:cNvSpPr/>
          <p:nvPr>
            <p:ph idx="4" type="pic"/>
          </p:nvPr>
        </p:nvSpPr>
        <p:spPr>
          <a:xfrm>
            <a:off x="14329" y="5201818"/>
            <a:ext cx="8033439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74"/>
          <p:cNvSpPr/>
          <p:nvPr>
            <p:ph idx="5" type="pic"/>
          </p:nvPr>
        </p:nvSpPr>
        <p:spPr>
          <a:xfrm>
            <a:off x="16339406" y="1"/>
            <a:ext cx="8047768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74"/>
          <p:cNvSpPr/>
          <p:nvPr>
            <p:ph idx="6" type="pic"/>
          </p:nvPr>
        </p:nvSpPr>
        <p:spPr>
          <a:xfrm>
            <a:off x="16339406" y="8514183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9_Custom Layout">
  <p:cSld name="79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5"/>
          <p:cNvSpPr/>
          <p:nvPr>
            <p:ph idx="2" type="pic"/>
          </p:nvPr>
        </p:nvSpPr>
        <p:spPr>
          <a:xfrm>
            <a:off x="1246947" y="1176950"/>
            <a:ext cx="522395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175"/>
          <p:cNvSpPr/>
          <p:nvPr>
            <p:ph idx="3" type="pic"/>
          </p:nvPr>
        </p:nvSpPr>
        <p:spPr>
          <a:xfrm>
            <a:off x="6850116" y="8522313"/>
            <a:ext cx="10782062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175"/>
          <p:cNvSpPr/>
          <p:nvPr>
            <p:ph idx="4" type="pic"/>
          </p:nvPr>
        </p:nvSpPr>
        <p:spPr>
          <a:xfrm>
            <a:off x="6850117" y="1176950"/>
            <a:ext cx="10782062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p175"/>
          <p:cNvSpPr/>
          <p:nvPr>
            <p:ph idx="5" type="pic"/>
          </p:nvPr>
        </p:nvSpPr>
        <p:spPr>
          <a:xfrm>
            <a:off x="18011394" y="5604270"/>
            <a:ext cx="522395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175"/>
          <p:cNvSpPr/>
          <p:nvPr>
            <p:ph idx="6" type="pic"/>
          </p:nvPr>
        </p:nvSpPr>
        <p:spPr>
          <a:xfrm>
            <a:off x="18011394" y="1176927"/>
            <a:ext cx="522395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Custom Layout">
  <p:cSld name="56_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7"/>
          <p:cNvSpPr/>
          <p:nvPr>
            <p:ph idx="2" type="pic"/>
          </p:nvPr>
        </p:nvSpPr>
        <p:spPr>
          <a:xfrm>
            <a:off x="768096" y="841248"/>
            <a:ext cx="13844017" cy="120335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"/>
          <p:cNvSpPr/>
          <p:nvPr>
            <p:ph idx="2" type="pic"/>
          </p:nvPr>
        </p:nvSpPr>
        <p:spPr>
          <a:xfrm>
            <a:off x="7164535" y="2072999"/>
            <a:ext cx="10066876" cy="95937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Blank">
  <p:cSld name="26_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/>
          <p:nvPr>
            <p:ph idx="2" type="pic"/>
          </p:nvPr>
        </p:nvSpPr>
        <p:spPr>
          <a:xfrm>
            <a:off x="14606338" y="3441032"/>
            <a:ext cx="6761747" cy="10274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Blank">
  <p:cSld name="20_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/>
          <p:nvPr>
            <p:ph idx="2" type="pic"/>
          </p:nvPr>
        </p:nvSpPr>
        <p:spPr>
          <a:xfrm>
            <a:off x="18307050" y="1709530"/>
            <a:ext cx="4592638" cy="10311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lank">
  <p:cSld name="9_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/>
          <p:nvPr>
            <p:ph idx="2" type="pic"/>
          </p:nvPr>
        </p:nvSpPr>
        <p:spPr>
          <a:xfrm>
            <a:off x="9753600" y="1733550"/>
            <a:ext cx="4876800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/>
          <p:nvPr>
            <p:ph idx="2" type="pic"/>
          </p:nvPr>
        </p:nvSpPr>
        <p:spPr>
          <a:xfrm>
            <a:off x="1463040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Blank">
  <p:cSld name="19_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/>
          <p:nvPr>
            <p:ph idx="2" type="pic"/>
          </p:nvPr>
        </p:nvSpPr>
        <p:spPr>
          <a:xfrm>
            <a:off x="9755188" y="2743200"/>
            <a:ext cx="4876800" cy="7562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Blank">
  <p:cSld name="15_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/>
          <p:nvPr>
            <p:ph idx="2" type="pic"/>
          </p:nvPr>
        </p:nvSpPr>
        <p:spPr>
          <a:xfrm>
            <a:off x="16236177" y="1733550"/>
            <a:ext cx="5084956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Custom Layout">
  <p:cSld name="57_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4"/>
          <p:cNvSpPr/>
          <p:nvPr>
            <p:ph idx="2" type="pic"/>
          </p:nvPr>
        </p:nvSpPr>
        <p:spPr>
          <a:xfrm>
            <a:off x="8156448" y="4572000"/>
            <a:ext cx="8083296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Custom Layout">
  <p:cSld name="59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5"/>
          <p:cNvSpPr/>
          <p:nvPr>
            <p:ph idx="2" type="pic"/>
          </p:nvPr>
        </p:nvSpPr>
        <p:spPr>
          <a:xfrm>
            <a:off x="4876800" y="876300"/>
            <a:ext cx="14630400" cy="48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Custom Layout">
  <p:cSld name="58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/>
          <p:nvPr>
            <p:ph idx="2" type="pic"/>
          </p:nvPr>
        </p:nvSpPr>
        <p:spPr>
          <a:xfrm>
            <a:off x="12193588" y="3401568"/>
            <a:ext cx="12193587" cy="6912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/>
          <p:nvPr>
            <p:ph idx="2" type="pic"/>
          </p:nvPr>
        </p:nvSpPr>
        <p:spPr>
          <a:xfrm>
            <a:off x="6108193" y="859536"/>
            <a:ext cx="17538191" cy="12015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/>
          <p:nvPr>
            <p:ph idx="2" type="pic"/>
          </p:nvPr>
        </p:nvSpPr>
        <p:spPr>
          <a:xfrm flipH="1">
            <a:off x="6096000" y="864694"/>
            <a:ext cx="17537722" cy="94516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9"/>
          <p:cNvSpPr/>
          <p:nvPr>
            <p:ph idx="2" type="pic"/>
          </p:nvPr>
        </p:nvSpPr>
        <p:spPr>
          <a:xfrm>
            <a:off x="6096000" y="4572000"/>
            <a:ext cx="1676558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/>
          <p:nvPr>
            <p:ph idx="2" type="pic"/>
          </p:nvPr>
        </p:nvSpPr>
        <p:spPr>
          <a:xfrm flipH="1">
            <a:off x="1491916" y="3056022"/>
            <a:ext cx="10701672" cy="52938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/>
          <p:nvPr>
            <p:ph idx="2" type="pic"/>
          </p:nvPr>
        </p:nvSpPr>
        <p:spPr>
          <a:xfrm>
            <a:off x="8154988" y="6858000"/>
            <a:ext cx="16232185" cy="340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Blank">
  <p:cSld name="11_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/>
          <p:nvPr>
            <p:ph idx="2" type="pic"/>
          </p:nvPr>
        </p:nvSpPr>
        <p:spPr>
          <a:xfrm>
            <a:off x="16280295" y="1709530"/>
            <a:ext cx="6619392" cy="10311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3_Custom Layout">
  <p:cSld name="193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2"/>
          <p:cNvSpPr/>
          <p:nvPr>
            <p:ph idx="2" type="pic"/>
          </p:nvPr>
        </p:nvSpPr>
        <p:spPr>
          <a:xfrm>
            <a:off x="783772" y="849086"/>
            <a:ext cx="22850840" cy="120178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3"/>
          <p:cNvSpPr/>
          <p:nvPr>
            <p:ph idx="2" type="pic"/>
          </p:nvPr>
        </p:nvSpPr>
        <p:spPr>
          <a:xfrm>
            <a:off x="6089352" y="2765109"/>
            <a:ext cx="12199433" cy="82072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4"/>
          <p:cNvSpPr/>
          <p:nvPr>
            <p:ph idx="2" type="pic"/>
          </p:nvPr>
        </p:nvSpPr>
        <p:spPr>
          <a:xfrm>
            <a:off x="6093871" y="4012509"/>
            <a:ext cx="12199433" cy="5695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5"/>
          <p:cNvSpPr/>
          <p:nvPr>
            <p:ph idx="2" type="pic"/>
          </p:nvPr>
        </p:nvSpPr>
        <p:spPr>
          <a:xfrm>
            <a:off x="4076701" y="2743200"/>
            <a:ext cx="8116888" cy="8248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6"/>
          <p:cNvSpPr/>
          <p:nvPr>
            <p:ph idx="2" type="pic"/>
          </p:nvPr>
        </p:nvSpPr>
        <p:spPr>
          <a:xfrm>
            <a:off x="12193588" y="2752725"/>
            <a:ext cx="8163844" cy="8220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/>
          <p:nvPr>
            <p:ph idx="2" type="pic"/>
          </p:nvPr>
        </p:nvSpPr>
        <p:spPr>
          <a:xfrm>
            <a:off x="8146473" y="857250"/>
            <a:ext cx="8109527" cy="100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8"/>
          <p:cNvSpPr/>
          <p:nvPr>
            <p:ph idx="2" type="pic"/>
          </p:nvPr>
        </p:nvSpPr>
        <p:spPr>
          <a:xfrm>
            <a:off x="8146473" y="4572000"/>
            <a:ext cx="8109527" cy="742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9"/>
          <p:cNvSpPr/>
          <p:nvPr>
            <p:ph idx="2" type="pic"/>
          </p:nvPr>
        </p:nvSpPr>
        <p:spPr>
          <a:xfrm>
            <a:off x="9753599" y="2743201"/>
            <a:ext cx="9770533" cy="75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0"/>
          <p:cNvSpPr/>
          <p:nvPr>
            <p:ph idx="2" type="pic"/>
          </p:nvPr>
        </p:nvSpPr>
        <p:spPr>
          <a:xfrm>
            <a:off x="12552040" y="1756610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70"/>
          <p:cNvSpPr/>
          <p:nvPr>
            <p:ph idx="3" type="pic"/>
          </p:nvPr>
        </p:nvSpPr>
        <p:spPr>
          <a:xfrm>
            <a:off x="1507050" y="1756611"/>
            <a:ext cx="10309548" cy="102448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1"/>
          <p:cNvSpPr/>
          <p:nvPr>
            <p:ph idx="2" type="pic"/>
          </p:nvPr>
        </p:nvSpPr>
        <p:spPr>
          <a:xfrm>
            <a:off x="2592388" y="7807568"/>
            <a:ext cx="19202399" cy="59084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Blank">
  <p:cSld name="35_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/>
          <p:nvPr>
            <p:ph idx="2" type="pic"/>
          </p:nvPr>
        </p:nvSpPr>
        <p:spPr>
          <a:xfrm>
            <a:off x="8163106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2"/>
          <p:cNvSpPr/>
          <p:nvPr>
            <p:ph idx="2" type="pic"/>
          </p:nvPr>
        </p:nvSpPr>
        <p:spPr>
          <a:xfrm>
            <a:off x="-1" y="6900530"/>
            <a:ext cx="24387174" cy="6815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Custom Layout">
  <p:cSld name="55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3"/>
          <p:cNvSpPr/>
          <p:nvPr>
            <p:ph idx="2" type="pic"/>
          </p:nvPr>
        </p:nvSpPr>
        <p:spPr>
          <a:xfrm>
            <a:off x="8305148" y="1"/>
            <a:ext cx="7776880" cy="13715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4"/>
          <p:cNvSpPr/>
          <p:nvPr>
            <p:ph idx="2" type="pic"/>
          </p:nvPr>
        </p:nvSpPr>
        <p:spPr>
          <a:xfrm>
            <a:off x="0" y="0"/>
            <a:ext cx="15098233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5"/>
          <p:cNvSpPr/>
          <p:nvPr>
            <p:ph idx="2" type="pic"/>
          </p:nvPr>
        </p:nvSpPr>
        <p:spPr>
          <a:xfrm>
            <a:off x="1390800" y="1457400"/>
            <a:ext cx="10802788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75"/>
          <p:cNvSpPr/>
          <p:nvPr>
            <p:ph idx="3" type="pic"/>
          </p:nvPr>
        </p:nvSpPr>
        <p:spPr>
          <a:xfrm>
            <a:off x="12193588" y="1457400"/>
            <a:ext cx="10799612" cy="108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6"/>
          <p:cNvSpPr/>
          <p:nvPr>
            <p:ph idx="2" type="pic"/>
          </p:nvPr>
        </p:nvSpPr>
        <p:spPr>
          <a:xfrm>
            <a:off x="3756654" y="-1"/>
            <a:ext cx="9601200" cy="29983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76"/>
          <p:cNvSpPr/>
          <p:nvPr>
            <p:ph idx="3" type="pic"/>
          </p:nvPr>
        </p:nvSpPr>
        <p:spPr>
          <a:xfrm>
            <a:off x="3756654" y="6858000"/>
            <a:ext cx="9601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7"/>
          <p:cNvSpPr/>
          <p:nvPr>
            <p:ph idx="2" type="pic"/>
          </p:nvPr>
        </p:nvSpPr>
        <p:spPr>
          <a:xfrm>
            <a:off x="1390979" y="1457400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8"/>
          <p:cNvSpPr/>
          <p:nvPr>
            <p:ph idx="2" type="pic"/>
          </p:nvPr>
        </p:nvSpPr>
        <p:spPr>
          <a:xfrm>
            <a:off x="10182077" y="4021732"/>
            <a:ext cx="12814118" cy="826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Blank">
  <p:cSld name="22_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9"/>
          <p:cNvSpPr/>
          <p:nvPr>
            <p:ph idx="2" type="pic"/>
          </p:nvPr>
        </p:nvSpPr>
        <p:spPr>
          <a:xfrm>
            <a:off x="14630400" y="1780673"/>
            <a:ext cx="9023684" cy="7363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79"/>
          <p:cNvSpPr/>
          <p:nvPr>
            <p:ph idx="3" type="pic"/>
          </p:nvPr>
        </p:nvSpPr>
        <p:spPr>
          <a:xfrm>
            <a:off x="1" y="6858000"/>
            <a:ext cx="30495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Blank">
  <p:cSld name="27_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0"/>
          <p:cNvSpPr/>
          <p:nvPr>
            <p:ph idx="2" type="pic"/>
          </p:nvPr>
        </p:nvSpPr>
        <p:spPr>
          <a:xfrm>
            <a:off x="3049588" y="2743200"/>
            <a:ext cx="5059696" cy="64489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80"/>
          <p:cNvSpPr/>
          <p:nvPr>
            <p:ph idx="3" type="pic"/>
          </p:nvPr>
        </p:nvSpPr>
        <p:spPr>
          <a:xfrm>
            <a:off x="14606338" y="4578439"/>
            <a:ext cx="4918034" cy="913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Blank">
  <p:cSld name="17_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1"/>
          <p:cNvSpPr/>
          <p:nvPr>
            <p:ph idx="2" type="pic"/>
          </p:nvPr>
        </p:nvSpPr>
        <p:spPr>
          <a:xfrm>
            <a:off x="14630400" y="0"/>
            <a:ext cx="5689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81"/>
          <p:cNvSpPr/>
          <p:nvPr>
            <p:ph idx="3" type="pic"/>
          </p:nvPr>
        </p:nvSpPr>
        <p:spPr>
          <a:xfrm>
            <a:off x="16256000" y="9166302"/>
            <a:ext cx="8131175" cy="37199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lank">
  <p:cSld name="16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 flipH="1">
            <a:off x="18302989" y="2743199"/>
            <a:ext cx="6084184" cy="8259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8"/>
          <p:cNvSpPr/>
          <p:nvPr>
            <p:ph idx="3" type="pic"/>
          </p:nvPr>
        </p:nvSpPr>
        <p:spPr>
          <a:xfrm flipH="1">
            <a:off x="7493" y="0"/>
            <a:ext cx="405015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Blank">
  <p:cSld name="13_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2"/>
          <p:cNvSpPr/>
          <p:nvPr>
            <p:ph idx="2" type="pic"/>
          </p:nvPr>
        </p:nvSpPr>
        <p:spPr>
          <a:xfrm>
            <a:off x="6098583" y="846666"/>
            <a:ext cx="6095005" cy="6011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82"/>
          <p:cNvSpPr/>
          <p:nvPr>
            <p:ph idx="3" type="pic"/>
          </p:nvPr>
        </p:nvSpPr>
        <p:spPr>
          <a:xfrm>
            <a:off x="1510301" y="5486400"/>
            <a:ext cx="2547991" cy="651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40">
          <p15:clr>
            <a:srgbClr val="FBAE40"/>
          </p15:clr>
        </p15:guide>
        <p15:guide id="2" pos="163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3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83"/>
          <p:cNvSpPr/>
          <p:nvPr>
            <p:ph idx="3" type="pic"/>
          </p:nvPr>
        </p:nvSpPr>
        <p:spPr>
          <a:xfrm>
            <a:off x="8144933" y="6858001"/>
            <a:ext cx="4048655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4"/>
          <p:cNvSpPr/>
          <p:nvPr>
            <p:ph idx="2" type="pic"/>
          </p:nvPr>
        </p:nvSpPr>
        <p:spPr>
          <a:xfrm>
            <a:off x="1524000" y="846667"/>
            <a:ext cx="10669589" cy="37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84"/>
          <p:cNvSpPr/>
          <p:nvPr>
            <p:ph idx="3" type="pic"/>
          </p:nvPr>
        </p:nvSpPr>
        <p:spPr>
          <a:xfrm>
            <a:off x="14630400" y="846666"/>
            <a:ext cx="3676650" cy="111548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Blank">
  <p:cSld name="33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5"/>
          <p:cNvSpPr/>
          <p:nvPr>
            <p:ph idx="2" type="pic"/>
          </p:nvPr>
        </p:nvSpPr>
        <p:spPr>
          <a:xfrm>
            <a:off x="16291248" y="2743200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85"/>
          <p:cNvSpPr/>
          <p:nvPr>
            <p:ph idx="3" type="pic"/>
          </p:nvPr>
        </p:nvSpPr>
        <p:spPr>
          <a:xfrm>
            <a:off x="9759820" y="1530221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85"/>
          <p:cNvSpPr/>
          <p:nvPr>
            <p:ph idx="4" type="pic"/>
          </p:nvPr>
        </p:nvSpPr>
        <p:spPr>
          <a:xfrm>
            <a:off x="17075020" y="8714791"/>
            <a:ext cx="6570339" cy="4133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85"/>
          <p:cNvSpPr/>
          <p:nvPr>
            <p:ph idx="5" type="pic"/>
          </p:nvPr>
        </p:nvSpPr>
        <p:spPr>
          <a:xfrm>
            <a:off x="10543591" y="7501812"/>
            <a:ext cx="4870580" cy="3956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Blank">
  <p:cSld name="23_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6"/>
          <p:cNvSpPr/>
          <p:nvPr>
            <p:ph idx="2" type="pic"/>
          </p:nvPr>
        </p:nvSpPr>
        <p:spPr>
          <a:xfrm>
            <a:off x="0" y="818146"/>
            <a:ext cx="6087979" cy="7411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86"/>
          <p:cNvSpPr/>
          <p:nvPr>
            <p:ph idx="3" type="pic"/>
          </p:nvPr>
        </p:nvSpPr>
        <p:spPr>
          <a:xfrm>
            <a:off x="794084" y="9144000"/>
            <a:ext cx="729113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86"/>
          <p:cNvSpPr/>
          <p:nvPr>
            <p:ph idx="4" type="pic"/>
          </p:nvPr>
        </p:nvSpPr>
        <p:spPr>
          <a:xfrm>
            <a:off x="9769642" y="6857999"/>
            <a:ext cx="8566484" cy="4138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86"/>
          <p:cNvSpPr/>
          <p:nvPr>
            <p:ph idx="5" type="pic"/>
          </p:nvPr>
        </p:nvSpPr>
        <p:spPr>
          <a:xfrm>
            <a:off x="12193588" y="818146"/>
            <a:ext cx="7321633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86"/>
          <p:cNvSpPr/>
          <p:nvPr>
            <p:ph idx="6" type="pic"/>
          </p:nvPr>
        </p:nvSpPr>
        <p:spPr>
          <a:xfrm>
            <a:off x="19515220" y="6858000"/>
            <a:ext cx="4871954" cy="60157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Blank">
  <p:cSld name="24_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7"/>
          <p:cNvSpPr/>
          <p:nvPr>
            <p:ph idx="2" type="pic"/>
          </p:nvPr>
        </p:nvSpPr>
        <p:spPr>
          <a:xfrm>
            <a:off x="0" y="5486399"/>
            <a:ext cx="6087979" cy="82296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87"/>
          <p:cNvSpPr/>
          <p:nvPr>
            <p:ph idx="3" type="pic"/>
          </p:nvPr>
        </p:nvSpPr>
        <p:spPr>
          <a:xfrm>
            <a:off x="0" y="0"/>
            <a:ext cx="8181474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87"/>
          <p:cNvSpPr/>
          <p:nvPr>
            <p:ph idx="4" type="pic"/>
          </p:nvPr>
        </p:nvSpPr>
        <p:spPr>
          <a:xfrm>
            <a:off x="8181474" y="6858000"/>
            <a:ext cx="8037094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87"/>
          <p:cNvSpPr/>
          <p:nvPr>
            <p:ph idx="5" type="pic"/>
          </p:nvPr>
        </p:nvSpPr>
        <p:spPr>
          <a:xfrm>
            <a:off x="9769643" y="818146"/>
            <a:ext cx="8532872" cy="466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87"/>
          <p:cNvSpPr/>
          <p:nvPr>
            <p:ph idx="6" type="pic"/>
          </p:nvPr>
        </p:nvSpPr>
        <p:spPr>
          <a:xfrm>
            <a:off x="18302516" y="6858000"/>
            <a:ext cx="532750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Blank">
  <p:cSld name="25_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8"/>
          <p:cNvSpPr/>
          <p:nvPr>
            <p:ph idx="2" type="pic"/>
          </p:nvPr>
        </p:nvSpPr>
        <p:spPr>
          <a:xfrm>
            <a:off x="721895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88"/>
          <p:cNvSpPr/>
          <p:nvPr>
            <p:ph idx="3" type="pic"/>
          </p:nvPr>
        </p:nvSpPr>
        <p:spPr>
          <a:xfrm>
            <a:off x="721894" y="818146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88"/>
          <p:cNvSpPr/>
          <p:nvPr>
            <p:ph idx="4" type="pic"/>
          </p:nvPr>
        </p:nvSpPr>
        <p:spPr>
          <a:xfrm>
            <a:off x="8061951" y="9095872"/>
            <a:ext cx="7459580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88"/>
          <p:cNvSpPr/>
          <p:nvPr>
            <p:ph idx="5" type="pic"/>
          </p:nvPr>
        </p:nvSpPr>
        <p:spPr>
          <a:xfrm>
            <a:off x="10155447" y="866274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88"/>
          <p:cNvSpPr/>
          <p:nvPr>
            <p:ph idx="6" type="pic"/>
          </p:nvPr>
        </p:nvSpPr>
        <p:spPr>
          <a:xfrm>
            <a:off x="17495503" y="866274"/>
            <a:ext cx="6891672" cy="37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88"/>
          <p:cNvSpPr/>
          <p:nvPr>
            <p:ph idx="7" type="pic"/>
          </p:nvPr>
        </p:nvSpPr>
        <p:spPr>
          <a:xfrm>
            <a:off x="17495503" y="6858000"/>
            <a:ext cx="5366084" cy="5991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9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89"/>
          <p:cNvSpPr/>
          <p:nvPr>
            <p:ph idx="3" type="pic"/>
          </p:nvPr>
        </p:nvSpPr>
        <p:spPr>
          <a:xfrm>
            <a:off x="8543904" y="24135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89"/>
          <p:cNvSpPr/>
          <p:nvPr>
            <p:ph idx="4" type="pic"/>
          </p:nvPr>
        </p:nvSpPr>
        <p:spPr>
          <a:xfrm>
            <a:off x="20737491" y="53091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0"/>
          <p:cNvSpPr/>
          <p:nvPr>
            <p:ph idx="2" type="pic"/>
          </p:nvPr>
        </p:nvSpPr>
        <p:spPr>
          <a:xfrm>
            <a:off x="2446317" y="15372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90"/>
          <p:cNvSpPr/>
          <p:nvPr>
            <p:ph idx="3" type="pic"/>
          </p:nvPr>
        </p:nvSpPr>
        <p:spPr>
          <a:xfrm>
            <a:off x="14641491" y="529010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90"/>
          <p:cNvSpPr/>
          <p:nvPr>
            <p:ph idx="4" type="pic"/>
          </p:nvPr>
        </p:nvSpPr>
        <p:spPr>
          <a:xfrm>
            <a:off x="20739078" y="851452"/>
            <a:ext cx="3649684" cy="66923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6542" y="-293508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1"/>
          <p:cNvSpPr/>
          <p:nvPr>
            <p:ph idx="2" type="pic"/>
          </p:nvPr>
        </p:nvSpPr>
        <p:spPr>
          <a:xfrm>
            <a:off x="2810973" y="-209306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9" name="Google Shape;159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30594" y="6808658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1"/>
          <p:cNvSpPr/>
          <p:nvPr>
            <p:ph idx="3" type="pic"/>
          </p:nvPr>
        </p:nvSpPr>
        <p:spPr>
          <a:xfrm>
            <a:off x="15465025" y="7650683"/>
            <a:ext cx="6119812" cy="8208317"/>
          </a:xfrm>
          <a:prstGeom prst="rect">
            <a:avLst/>
          </a:prstGeom>
          <a:solidFill>
            <a:srgbClr val="A7BFC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1" name="Google Shape;16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6542" y="-2935088"/>
            <a:ext cx="7818339" cy="1063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30594" y="6808658"/>
            <a:ext cx="7818339" cy="1063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lank">
  <p:cSld name="14_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>
            <p:ph idx="2" type="pic"/>
          </p:nvPr>
        </p:nvSpPr>
        <p:spPr>
          <a:xfrm flipH="1">
            <a:off x="16258477" y="0"/>
            <a:ext cx="812869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Blank">
  <p:cSld name="28_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92"/>
          <p:cNvGrpSpPr/>
          <p:nvPr/>
        </p:nvGrpSpPr>
        <p:grpSpPr>
          <a:xfrm>
            <a:off x="8952364" y="2753182"/>
            <a:ext cx="3296028" cy="6769483"/>
            <a:chOff x="3739073" y="951230"/>
            <a:chExt cx="1665853" cy="3421380"/>
          </a:xfrm>
        </p:grpSpPr>
        <p:pic>
          <p:nvPicPr>
            <p:cNvPr id="165" name="Google Shape;165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92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92"/>
          <p:cNvSpPr/>
          <p:nvPr>
            <p:ph idx="2" type="pic"/>
          </p:nvPr>
        </p:nvSpPr>
        <p:spPr>
          <a:xfrm>
            <a:off x="9156664" y="3424623"/>
            <a:ext cx="2887428" cy="5256584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8" name="Google Shape;16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106077" y="4033451"/>
            <a:ext cx="7818339" cy="106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2"/>
          <p:cNvSpPr/>
          <p:nvPr>
            <p:ph idx="3" type="pic"/>
          </p:nvPr>
        </p:nvSpPr>
        <p:spPr>
          <a:xfrm>
            <a:off x="-2907784" y="6301270"/>
            <a:ext cx="8136904" cy="6120680"/>
          </a:xfrm>
          <a:prstGeom prst="rect">
            <a:avLst/>
          </a:prstGeom>
          <a:solidFill>
            <a:srgbClr val="CCCE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70" name="Google Shape;170;p92"/>
          <p:cNvGrpSpPr/>
          <p:nvPr/>
        </p:nvGrpSpPr>
        <p:grpSpPr>
          <a:xfrm>
            <a:off x="8952364" y="2753182"/>
            <a:ext cx="3296028" cy="6769483"/>
            <a:chOff x="3739073" y="951230"/>
            <a:chExt cx="1665853" cy="3421380"/>
          </a:xfrm>
        </p:grpSpPr>
        <p:pic>
          <p:nvPicPr>
            <p:cNvPr id="171" name="Google Shape;171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92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Google Shape;17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106077" y="4033451"/>
            <a:ext cx="7818339" cy="1063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3"/>
          <p:cNvSpPr/>
          <p:nvPr>
            <p:ph idx="2" type="pic"/>
          </p:nvPr>
        </p:nvSpPr>
        <p:spPr>
          <a:xfrm>
            <a:off x="5317174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93"/>
          <p:cNvSpPr/>
          <p:nvPr>
            <p:ph idx="3" type="pic"/>
          </p:nvPr>
        </p:nvSpPr>
        <p:spPr>
          <a:xfrm>
            <a:off x="10001107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93"/>
          <p:cNvSpPr/>
          <p:nvPr>
            <p:ph idx="4" type="pic"/>
          </p:nvPr>
        </p:nvSpPr>
        <p:spPr>
          <a:xfrm>
            <a:off x="14664256" y="439198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93"/>
          <p:cNvSpPr/>
          <p:nvPr>
            <p:ph idx="5" type="pic"/>
          </p:nvPr>
        </p:nvSpPr>
        <p:spPr>
          <a:xfrm>
            <a:off x="5317175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93"/>
          <p:cNvSpPr/>
          <p:nvPr>
            <p:ph idx="6" type="pic"/>
          </p:nvPr>
        </p:nvSpPr>
        <p:spPr>
          <a:xfrm>
            <a:off x="10001107" y="905412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93"/>
          <p:cNvSpPr/>
          <p:nvPr>
            <p:ph idx="7" type="pic"/>
          </p:nvPr>
        </p:nvSpPr>
        <p:spPr>
          <a:xfrm>
            <a:off x="14664256" y="905412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4"/>
          <p:cNvSpPr/>
          <p:nvPr>
            <p:ph idx="2" type="pic"/>
          </p:nvPr>
        </p:nvSpPr>
        <p:spPr>
          <a:xfrm>
            <a:off x="5317174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94"/>
          <p:cNvSpPr/>
          <p:nvPr>
            <p:ph idx="3" type="pic"/>
          </p:nvPr>
        </p:nvSpPr>
        <p:spPr>
          <a:xfrm>
            <a:off x="10001107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94"/>
          <p:cNvSpPr/>
          <p:nvPr>
            <p:ph idx="4" type="pic"/>
          </p:nvPr>
        </p:nvSpPr>
        <p:spPr>
          <a:xfrm>
            <a:off x="14664256" y="220032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94"/>
          <p:cNvSpPr/>
          <p:nvPr>
            <p:ph idx="5" type="pic"/>
          </p:nvPr>
        </p:nvSpPr>
        <p:spPr>
          <a:xfrm>
            <a:off x="5317175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94"/>
          <p:cNvSpPr/>
          <p:nvPr>
            <p:ph idx="6" type="pic"/>
          </p:nvPr>
        </p:nvSpPr>
        <p:spPr>
          <a:xfrm>
            <a:off x="10001107" y="4882179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94"/>
          <p:cNvSpPr/>
          <p:nvPr>
            <p:ph idx="7" type="pic"/>
          </p:nvPr>
        </p:nvSpPr>
        <p:spPr>
          <a:xfrm>
            <a:off x="14664256" y="4882178"/>
            <a:ext cx="4432183" cy="44332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5"/>
          <p:cNvSpPr/>
          <p:nvPr>
            <p:ph idx="2" type="pic"/>
          </p:nvPr>
        </p:nvSpPr>
        <p:spPr>
          <a:xfrm>
            <a:off x="6849224" y="8522312"/>
            <a:ext cx="10780658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95"/>
          <p:cNvSpPr/>
          <p:nvPr>
            <p:ph idx="3" type="pic"/>
          </p:nvPr>
        </p:nvSpPr>
        <p:spPr>
          <a:xfrm>
            <a:off x="6849225" y="1176950"/>
            <a:ext cx="10780658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95"/>
          <p:cNvSpPr/>
          <p:nvPr>
            <p:ph idx="4" type="pic"/>
          </p:nvPr>
        </p:nvSpPr>
        <p:spPr>
          <a:xfrm>
            <a:off x="18009048" y="5604270"/>
            <a:ext cx="522327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95"/>
          <p:cNvSpPr/>
          <p:nvPr>
            <p:ph idx="5" type="pic"/>
          </p:nvPr>
        </p:nvSpPr>
        <p:spPr>
          <a:xfrm>
            <a:off x="18009048" y="1176926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6"/>
          <p:cNvSpPr/>
          <p:nvPr>
            <p:ph idx="2" type="pic"/>
          </p:nvPr>
        </p:nvSpPr>
        <p:spPr>
          <a:xfrm>
            <a:off x="6753966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96"/>
          <p:cNvSpPr/>
          <p:nvPr>
            <p:ph idx="3" type="pic"/>
          </p:nvPr>
        </p:nvSpPr>
        <p:spPr>
          <a:xfrm>
            <a:off x="12356406" y="1176950"/>
            <a:ext cx="5223273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96"/>
          <p:cNvSpPr/>
          <p:nvPr>
            <p:ph idx="4" type="pic"/>
          </p:nvPr>
        </p:nvSpPr>
        <p:spPr>
          <a:xfrm>
            <a:off x="12356406" y="8522312"/>
            <a:ext cx="522327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96"/>
          <p:cNvSpPr/>
          <p:nvPr>
            <p:ph idx="5" type="pic"/>
          </p:nvPr>
        </p:nvSpPr>
        <p:spPr>
          <a:xfrm>
            <a:off x="17913791" y="1176950"/>
            <a:ext cx="522327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7"/>
          <p:cNvSpPr/>
          <p:nvPr>
            <p:ph idx="2" type="pic"/>
          </p:nvPr>
        </p:nvSpPr>
        <p:spPr>
          <a:xfrm>
            <a:off x="18182152" y="793812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97"/>
          <p:cNvSpPr/>
          <p:nvPr>
            <p:ph idx="3" type="pic"/>
          </p:nvPr>
        </p:nvSpPr>
        <p:spPr>
          <a:xfrm>
            <a:off x="12142640" y="2177480"/>
            <a:ext cx="6071320" cy="1153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97"/>
          <p:cNvSpPr/>
          <p:nvPr>
            <p:ph idx="4" type="pic"/>
          </p:nvPr>
        </p:nvSpPr>
        <p:spPr>
          <a:xfrm>
            <a:off x="-69051" y="7955690"/>
            <a:ext cx="12211691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97"/>
          <p:cNvSpPr/>
          <p:nvPr>
            <p:ph idx="5" type="pic"/>
          </p:nvPr>
        </p:nvSpPr>
        <p:spPr>
          <a:xfrm>
            <a:off x="18213959" y="2177810"/>
            <a:ext cx="6201847" cy="577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97"/>
          <p:cNvSpPr/>
          <p:nvPr>
            <p:ph idx="6" type="pic"/>
          </p:nvPr>
        </p:nvSpPr>
        <p:spPr>
          <a:xfrm>
            <a:off x="0" y="2187352"/>
            <a:ext cx="6227962" cy="57683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3_Custom Layout">
  <p:cSld name="113_Custom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8"/>
          <p:cNvSpPr txBox="1"/>
          <p:nvPr>
            <p:ph idx="12" type="sldNum"/>
          </p:nvPr>
        </p:nvSpPr>
        <p:spPr>
          <a:xfrm>
            <a:off x="20756758" y="737321"/>
            <a:ext cx="27435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98"/>
          <p:cNvSpPr/>
          <p:nvPr>
            <p:ph idx="2" type="pic"/>
          </p:nvPr>
        </p:nvSpPr>
        <p:spPr>
          <a:xfrm>
            <a:off x="0" y="-9631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98"/>
          <p:cNvSpPr/>
          <p:nvPr>
            <p:ph idx="3" type="pic"/>
          </p:nvPr>
        </p:nvSpPr>
        <p:spPr>
          <a:xfrm>
            <a:off x="8047767" y="-9631"/>
            <a:ext cx="8305969" cy="13725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98"/>
          <p:cNvSpPr/>
          <p:nvPr>
            <p:ph idx="4" type="pic"/>
          </p:nvPr>
        </p:nvSpPr>
        <p:spPr>
          <a:xfrm>
            <a:off x="14329" y="5201818"/>
            <a:ext cx="8033439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98"/>
          <p:cNvSpPr/>
          <p:nvPr>
            <p:ph idx="5" type="pic"/>
          </p:nvPr>
        </p:nvSpPr>
        <p:spPr>
          <a:xfrm>
            <a:off x="16339406" y="1"/>
            <a:ext cx="8047768" cy="8514183"/>
          </a:xfrm>
          <a:prstGeom prst="rect">
            <a:avLst/>
          </a:prstGeom>
          <a:solidFill>
            <a:srgbClr val="2D424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98"/>
          <p:cNvSpPr/>
          <p:nvPr>
            <p:ph idx="6" type="pic"/>
          </p:nvPr>
        </p:nvSpPr>
        <p:spPr>
          <a:xfrm>
            <a:off x="16339406" y="8514183"/>
            <a:ext cx="8047768" cy="52114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9"/>
          <p:cNvSpPr/>
          <p:nvPr>
            <p:ph idx="2" type="pic"/>
          </p:nvPr>
        </p:nvSpPr>
        <p:spPr>
          <a:xfrm>
            <a:off x="1246947" y="1176950"/>
            <a:ext cx="5223953" cy="113621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99"/>
          <p:cNvSpPr/>
          <p:nvPr>
            <p:ph idx="3" type="pic"/>
          </p:nvPr>
        </p:nvSpPr>
        <p:spPr>
          <a:xfrm>
            <a:off x="6850116" y="8522313"/>
            <a:ext cx="10782062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99"/>
          <p:cNvSpPr/>
          <p:nvPr>
            <p:ph idx="4" type="pic"/>
          </p:nvPr>
        </p:nvSpPr>
        <p:spPr>
          <a:xfrm>
            <a:off x="6850117" y="1176950"/>
            <a:ext cx="10782062" cy="693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99"/>
          <p:cNvSpPr/>
          <p:nvPr>
            <p:ph idx="5" type="pic"/>
          </p:nvPr>
        </p:nvSpPr>
        <p:spPr>
          <a:xfrm>
            <a:off x="18011394" y="5604270"/>
            <a:ext cx="5223953" cy="69347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99"/>
          <p:cNvSpPr/>
          <p:nvPr>
            <p:ph idx="6" type="pic"/>
          </p:nvPr>
        </p:nvSpPr>
        <p:spPr>
          <a:xfrm>
            <a:off x="18011394" y="1176927"/>
            <a:ext cx="5223953" cy="40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Blank">
  <p:cSld name="36_Blank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0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Blank">
  <p:cSld name="37_Blank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1"/>
          <p:cNvSpPr/>
          <p:nvPr>
            <p:ph idx="2" type="pic"/>
          </p:nvPr>
        </p:nvSpPr>
        <p:spPr>
          <a:xfrm>
            <a:off x="723015" y="716581"/>
            <a:ext cx="22945059" cy="12301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Blank">
  <p:cSld name="18_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/>
          <p:nvPr>
            <p:ph idx="2" type="pic"/>
          </p:nvPr>
        </p:nvSpPr>
        <p:spPr>
          <a:xfrm flipH="1">
            <a:off x="4076699" y="0"/>
            <a:ext cx="5694317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Blank">
  <p:cSld name="38_Blank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2"/>
          <p:cNvSpPr/>
          <p:nvPr>
            <p:ph idx="2" type="pic"/>
          </p:nvPr>
        </p:nvSpPr>
        <p:spPr>
          <a:xfrm>
            <a:off x="1463040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Blank">
  <p:cSld name="39_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3"/>
          <p:cNvSpPr/>
          <p:nvPr>
            <p:ph idx="2" type="pic"/>
          </p:nvPr>
        </p:nvSpPr>
        <p:spPr>
          <a:xfrm>
            <a:off x="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Blank">
  <p:cSld name="40_Blank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4"/>
          <p:cNvSpPr/>
          <p:nvPr>
            <p:ph idx="2" type="pic"/>
          </p:nvPr>
        </p:nvSpPr>
        <p:spPr>
          <a:xfrm>
            <a:off x="12193588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Blank">
  <p:cSld name="41_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5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Blank">
  <p:cSld name="42_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6"/>
          <p:cNvSpPr/>
          <p:nvPr>
            <p:ph idx="2" type="pic"/>
          </p:nvPr>
        </p:nvSpPr>
        <p:spPr>
          <a:xfrm>
            <a:off x="-1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Blank">
  <p:cSld name="43_Blank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7"/>
          <p:cNvSpPr/>
          <p:nvPr>
            <p:ph idx="2" type="pic"/>
          </p:nvPr>
        </p:nvSpPr>
        <p:spPr>
          <a:xfrm>
            <a:off x="8163106" y="0"/>
            <a:ext cx="16224069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Blank">
  <p:cSld name="44_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8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08"/>
          <p:cNvSpPr/>
          <p:nvPr>
            <p:ph idx="3" type="pic"/>
          </p:nvPr>
        </p:nvSpPr>
        <p:spPr>
          <a:xfrm>
            <a:off x="18312064" y="12030"/>
            <a:ext cx="6075112" cy="68459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Blank">
  <p:cSld name="45_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9"/>
          <p:cNvSpPr/>
          <p:nvPr>
            <p:ph idx="2" type="pic"/>
          </p:nvPr>
        </p:nvSpPr>
        <p:spPr>
          <a:xfrm flipH="1">
            <a:off x="16258477" y="0"/>
            <a:ext cx="812869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Blank">
  <p:cSld name="46_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0"/>
          <p:cNvSpPr/>
          <p:nvPr>
            <p:ph idx="2" type="pic"/>
          </p:nvPr>
        </p:nvSpPr>
        <p:spPr>
          <a:xfrm flipH="1">
            <a:off x="4076699" y="0"/>
            <a:ext cx="5694317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Blank">
  <p:cSld name="47_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1"/>
          <p:cNvSpPr/>
          <p:nvPr>
            <p:ph idx="2" type="pic"/>
          </p:nvPr>
        </p:nvSpPr>
        <p:spPr>
          <a:xfrm flipH="1">
            <a:off x="18302989" y="2743199"/>
            <a:ext cx="6084184" cy="8259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1"/>
          <p:cNvSpPr/>
          <p:nvPr>
            <p:ph idx="3" type="pic"/>
          </p:nvPr>
        </p:nvSpPr>
        <p:spPr>
          <a:xfrm flipH="1">
            <a:off x="7493" y="0"/>
            <a:ext cx="405015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Blank">
  <p:cSld name="31_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0"/>
          <p:cNvSpPr/>
          <p:nvPr>
            <p:ph idx="3" type="pic"/>
          </p:nvPr>
        </p:nvSpPr>
        <p:spPr>
          <a:xfrm>
            <a:off x="18312064" y="12030"/>
            <a:ext cx="6075112" cy="68459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Blank">
  <p:cSld name="48_Blank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2"/>
          <p:cNvSpPr/>
          <p:nvPr>
            <p:ph idx="2" type="pic"/>
          </p:nvPr>
        </p:nvSpPr>
        <p:spPr>
          <a:xfrm>
            <a:off x="765110" y="858416"/>
            <a:ext cx="22878661" cy="94799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Blank">
  <p:cSld name="49_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3"/>
          <p:cNvSpPr/>
          <p:nvPr>
            <p:ph idx="2" type="pic"/>
          </p:nvPr>
        </p:nvSpPr>
        <p:spPr>
          <a:xfrm>
            <a:off x="3031659" y="4572000"/>
            <a:ext cx="18322271" cy="4607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Custom Layout">
  <p:cSld name="61_Custom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4"/>
          <p:cNvSpPr/>
          <p:nvPr>
            <p:ph idx="2" type="pic"/>
          </p:nvPr>
        </p:nvSpPr>
        <p:spPr>
          <a:xfrm>
            <a:off x="768096" y="841248"/>
            <a:ext cx="13844017" cy="120335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5"/>
          <p:cNvSpPr/>
          <p:nvPr>
            <p:ph idx="2" type="pic"/>
          </p:nvPr>
        </p:nvSpPr>
        <p:spPr>
          <a:xfrm>
            <a:off x="7164535" y="2072999"/>
            <a:ext cx="10066876" cy="95937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Blank">
  <p:cSld name="50_Blank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6"/>
          <p:cNvSpPr/>
          <p:nvPr>
            <p:ph idx="2" type="pic"/>
          </p:nvPr>
        </p:nvSpPr>
        <p:spPr>
          <a:xfrm>
            <a:off x="16280295" y="1709530"/>
            <a:ext cx="6619392" cy="10311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Blank">
  <p:cSld name="51_Blank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7"/>
          <p:cNvSpPr/>
          <p:nvPr>
            <p:ph idx="2" type="pic"/>
          </p:nvPr>
        </p:nvSpPr>
        <p:spPr>
          <a:xfrm>
            <a:off x="14606338" y="3441032"/>
            <a:ext cx="6761747" cy="10274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Blank">
  <p:cSld name="52_Blan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8"/>
          <p:cNvSpPr/>
          <p:nvPr>
            <p:ph idx="2" type="pic"/>
          </p:nvPr>
        </p:nvSpPr>
        <p:spPr>
          <a:xfrm>
            <a:off x="18307050" y="1709530"/>
            <a:ext cx="4592638" cy="10311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Blank">
  <p:cSld name="53_Blank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9"/>
          <p:cNvSpPr/>
          <p:nvPr>
            <p:ph idx="2" type="pic"/>
          </p:nvPr>
        </p:nvSpPr>
        <p:spPr>
          <a:xfrm>
            <a:off x="9753600" y="1733550"/>
            <a:ext cx="4876800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Blank">
  <p:cSld name="54_Blank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0"/>
          <p:cNvSpPr/>
          <p:nvPr>
            <p:ph idx="2" type="pic"/>
          </p:nvPr>
        </p:nvSpPr>
        <p:spPr>
          <a:xfrm>
            <a:off x="9755188" y="2743200"/>
            <a:ext cx="4876800" cy="75628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Blank">
  <p:cSld name="55_Blank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1"/>
          <p:cNvSpPr/>
          <p:nvPr>
            <p:ph idx="2" type="pic"/>
          </p:nvPr>
        </p:nvSpPr>
        <p:spPr>
          <a:xfrm>
            <a:off x="16236177" y="1733550"/>
            <a:ext cx="5084956" cy="1026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Custom Layout">
  <p:cSld name="62_Custom Layou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2"/>
          <p:cNvSpPr/>
          <p:nvPr>
            <p:ph idx="2" type="pic"/>
          </p:nvPr>
        </p:nvSpPr>
        <p:spPr>
          <a:xfrm>
            <a:off x="8156448" y="4572000"/>
            <a:ext cx="8083296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Custom Layout">
  <p:cSld name="63_Custom Layou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3"/>
          <p:cNvSpPr/>
          <p:nvPr>
            <p:ph idx="2" type="pic"/>
          </p:nvPr>
        </p:nvSpPr>
        <p:spPr>
          <a:xfrm>
            <a:off x="4876800" y="876300"/>
            <a:ext cx="14630400" cy="48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Custom Layout">
  <p:cSld name="64_Custom Layou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4"/>
          <p:cNvSpPr/>
          <p:nvPr>
            <p:ph idx="2" type="pic"/>
          </p:nvPr>
        </p:nvSpPr>
        <p:spPr>
          <a:xfrm>
            <a:off x="12193588" y="3401568"/>
            <a:ext cx="12193587" cy="6912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5"/>
          <p:cNvSpPr/>
          <p:nvPr>
            <p:ph idx="2" type="pic"/>
          </p:nvPr>
        </p:nvSpPr>
        <p:spPr>
          <a:xfrm>
            <a:off x="6108193" y="859536"/>
            <a:ext cx="17538191" cy="12015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6"/>
          <p:cNvSpPr/>
          <p:nvPr>
            <p:ph idx="2" type="pic"/>
          </p:nvPr>
        </p:nvSpPr>
        <p:spPr>
          <a:xfrm flipH="1">
            <a:off x="6096000" y="864694"/>
            <a:ext cx="17537722" cy="94516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7"/>
          <p:cNvSpPr/>
          <p:nvPr>
            <p:ph idx="2" type="pic"/>
          </p:nvPr>
        </p:nvSpPr>
        <p:spPr>
          <a:xfrm>
            <a:off x="6096000" y="4572000"/>
            <a:ext cx="16765587" cy="45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8"/>
          <p:cNvSpPr/>
          <p:nvPr>
            <p:ph idx="2" type="pic"/>
          </p:nvPr>
        </p:nvSpPr>
        <p:spPr>
          <a:xfrm flipH="1">
            <a:off x="1491916" y="3056022"/>
            <a:ext cx="10701672" cy="52938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9"/>
          <p:cNvSpPr/>
          <p:nvPr>
            <p:ph idx="2" type="pic"/>
          </p:nvPr>
        </p:nvSpPr>
        <p:spPr>
          <a:xfrm>
            <a:off x="8154988" y="6858000"/>
            <a:ext cx="16232185" cy="3409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0"/>
          <p:cNvSpPr/>
          <p:nvPr>
            <p:ph idx="2" type="pic"/>
          </p:nvPr>
        </p:nvSpPr>
        <p:spPr>
          <a:xfrm>
            <a:off x="1523999" y="4572000"/>
            <a:ext cx="13106400" cy="9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4_Custom Layout">
  <p:cSld name="194_Custom Layou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1"/>
          <p:cNvSpPr/>
          <p:nvPr>
            <p:ph idx="2" type="pic"/>
          </p:nvPr>
        </p:nvSpPr>
        <p:spPr>
          <a:xfrm>
            <a:off x="783772" y="849086"/>
            <a:ext cx="22850840" cy="120178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26.xml"/><Relationship Id="rId121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25.xml"/><Relationship Id="rId120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125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29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1.xml"/><Relationship Id="rId9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.xml"/><Relationship Id="rId9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5.xml"/><Relationship Id="rId110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14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8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44" Type="http://schemas.openxmlformats.org/officeDocument/2006/relationships/theme" Target="../theme/theme1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681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pos="1921">
          <p15:clr>
            <a:srgbClr val="F26B43"/>
          </p15:clr>
        </p15:guide>
        <p15:guide id="4" orient="horz" pos="1728">
          <p15:clr>
            <a:srgbClr val="F26B43"/>
          </p15:clr>
        </p15:guide>
        <p15:guide id="5" orient="horz" pos="7560">
          <p15:clr>
            <a:srgbClr val="F26B43"/>
          </p15:clr>
        </p15:guide>
        <p15:guide id="6" pos="144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"/>
          <p:cNvSpPr/>
          <p:nvPr>
            <p:ph idx="2" type="pic"/>
          </p:nvPr>
        </p:nvSpPr>
        <p:spPr>
          <a:xfrm>
            <a:off x="0" y="0"/>
            <a:ext cx="13506994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b="0" i="0" lang="en-US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Give. Bring. Share.</a:t>
            </a:r>
            <a:endParaRPr b="0" i="0" sz="5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"/>
          <p:cNvSpPr txBox="1"/>
          <p:nvPr/>
        </p:nvSpPr>
        <p:spPr>
          <a:xfrm>
            <a:off x="1337733" y="3504640"/>
            <a:ext cx="10498667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HIPPA Requirements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452" name="Google Shape;4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6994" y="0"/>
            <a:ext cx="10858353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347" y="0"/>
            <a:ext cx="13256666" cy="1325666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"/>
          <p:cNvSpPr txBox="1"/>
          <p:nvPr/>
        </p:nvSpPr>
        <p:spPr>
          <a:xfrm>
            <a:off x="2471999" y="0"/>
            <a:ext cx="10326323" cy="236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"/>
          <p:cNvSpPr/>
          <p:nvPr>
            <p:ph idx="2" type="pic"/>
          </p:nvPr>
        </p:nvSpPr>
        <p:spPr>
          <a:xfrm>
            <a:off x="1484850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1" name="Google Shape;461;p4"/>
          <p:cNvGrpSpPr/>
          <p:nvPr/>
        </p:nvGrpSpPr>
        <p:grpSpPr>
          <a:xfrm>
            <a:off x="792350" y="5894087"/>
            <a:ext cx="23012459" cy="3717143"/>
            <a:chOff x="1961" y="4762352"/>
            <a:chExt cx="23012459" cy="1285853"/>
          </a:xfrm>
        </p:grpSpPr>
        <p:sp>
          <p:nvSpPr>
            <p:cNvPr id="462" name="Google Shape;462;p4"/>
            <p:cNvSpPr/>
            <p:nvPr/>
          </p:nvSpPr>
          <p:spPr>
            <a:xfrm>
              <a:off x="1961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"/>
            <p:cNvSpPr txBox="1"/>
            <p:nvPr/>
          </p:nvSpPr>
          <p:spPr>
            <a:xfrm>
              <a:off x="1259469" y="4790571"/>
              <a:ext cx="18864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lt1"/>
                  </a:solidFill>
                </a:rPr>
                <a:t>What Is HIPAA</a:t>
              </a:r>
              <a:endParaRPr b="1" sz="1700">
                <a:solidFill>
                  <a:schemeClr val="lt1"/>
                </a:solidFill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2831486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"/>
            <p:cNvSpPr txBox="1"/>
            <p:nvPr/>
          </p:nvSpPr>
          <p:spPr>
            <a:xfrm>
              <a:off x="4088994" y="4790571"/>
              <a:ext cx="18864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lt1"/>
                  </a:solidFill>
                </a:rPr>
                <a:t>Covered Entities Under  HIPAA</a:t>
              </a:r>
              <a:endParaRPr b="1" sz="1700">
                <a:solidFill>
                  <a:schemeClr val="lt1"/>
                </a:solidFill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5661011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"/>
            <p:cNvSpPr txBox="1"/>
            <p:nvPr/>
          </p:nvSpPr>
          <p:spPr>
            <a:xfrm>
              <a:off x="6918494" y="4790571"/>
              <a:ext cx="18864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lt1"/>
                  </a:solidFill>
                </a:rPr>
                <a:t>HIPAA</a:t>
              </a:r>
              <a:r>
                <a:rPr b="1" i="0" lang="en-US" sz="2500" u="none" cap="none" strike="noStrike">
                  <a:solidFill>
                    <a:schemeClr val="lt1"/>
                  </a:solidFill>
                </a:rPr>
                <a:t> Privacy Rule</a:t>
              </a: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8490536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"/>
            <p:cNvSpPr txBox="1"/>
            <p:nvPr/>
          </p:nvSpPr>
          <p:spPr>
            <a:xfrm>
              <a:off x="9516819" y="4790571"/>
              <a:ext cx="18864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lt1"/>
                  </a:solidFill>
                </a:rPr>
                <a:t>Protected Health Information</a:t>
              </a:r>
              <a:endParaRPr b="1" sz="2500">
                <a:solidFill>
                  <a:schemeClr val="lt1"/>
                </a:solidFill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1320062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"/>
            <p:cNvSpPr txBox="1"/>
            <p:nvPr/>
          </p:nvSpPr>
          <p:spPr>
            <a:xfrm>
              <a:off x="12771786" y="4762352"/>
              <a:ext cx="19863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lt1"/>
                  </a:solidFill>
                </a:rPr>
                <a:t>HIPAA Compliance</a:t>
              </a:r>
              <a:endParaRPr b="1" sz="1700">
                <a:solidFill>
                  <a:schemeClr val="lt1"/>
                </a:solidFill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4149588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"/>
            <p:cNvSpPr txBox="1"/>
            <p:nvPr/>
          </p:nvSpPr>
          <p:spPr>
            <a:xfrm>
              <a:off x="15241020" y="4790588"/>
              <a:ext cx="18864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cap="none" strike="noStrike">
                  <a:solidFill>
                    <a:schemeClr val="lt1"/>
                  </a:solidFill>
                </a:rPr>
                <a:t>HIPAA Violations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500">
                <a:solidFill>
                  <a:schemeClr val="lt1"/>
                </a:solidFill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6979113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"/>
            <p:cNvSpPr txBox="1"/>
            <p:nvPr/>
          </p:nvSpPr>
          <p:spPr>
            <a:xfrm>
              <a:off x="17922308" y="4790605"/>
              <a:ext cx="18864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lt1"/>
                  </a:solidFill>
                </a:rPr>
                <a:t>What Foster Parents Need To Do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700">
                <a:solidFill>
                  <a:schemeClr val="lt1"/>
                </a:solidFill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9808638" y="4790588"/>
              <a:ext cx="3143916" cy="125756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"/>
            <p:cNvSpPr txBox="1"/>
            <p:nvPr/>
          </p:nvSpPr>
          <p:spPr>
            <a:xfrm>
              <a:off x="21128020" y="4790571"/>
              <a:ext cx="1886400" cy="12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88000" spcFirstLastPara="1" rIns="29325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lt1"/>
                  </a:solidFill>
                </a:rPr>
                <a:t>Discussion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7"/>
          <p:cNvSpPr/>
          <p:nvPr>
            <p:ph idx="2" type="pic"/>
          </p:nvPr>
        </p:nvSpPr>
        <p:spPr>
          <a:xfrm>
            <a:off x="13977256" y="0"/>
            <a:ext cx="1040991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7"/>
          <p:cNvSpPr txBox="1"/>
          <p:nvPr/>
        </p:nvSpPr>
        <p:spPr>
          <a:xfrm>
            <a:off x="612322" y="3093334"/>
            <a:ext cx="12197442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HIPAA</a:t>
            </a: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 is the United States </a:t>
            </a:r>
            <a:r>
              <a:rPr b="1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Health Insurance Portability and Accountability Act</a:t>
            </a: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 of 1996. The </a:t>
            </a:r>
            <a:r>
              <a:rPr b="1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HIPAA </a:t>
            </a: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Privacy Rule provides protections for individually identifiable health information held by covered entities and their business associates and gives individuals rights with respect to that information.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7"/>
          <p:cNvSpPr txBox="1"/>
          <p:nvPr/>
        </p:nvSpPr>
        <p:spPr>
          <a:xfrm>
            <a:off x="612322" y="6078767"/>
            <a:ext cx="12197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 Any electronic, paper or oral health information that can identify a specific client is Protected Health Information (PHI). This includes: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7"/>
          <p:cNvSpPr txBox="1"/>
          <p:nvPr/>
        </p:nvSpPr>
        <p:spPr>
          <a:xfrm>
            <a:off x="980338" y="8083578"/>
            <a:ext cx="121974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Information that relates to an individual’s past, present or future physical or mental health condition 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Information about the provision of healthcare to the individual 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Information regarding payment for the individual’s healthcare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5516" y="2762800"/>
            <a:ext cx="9752845" cy="663193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7"/>
          <p:cNvSpPr txBox="1"/>
          <p:nvPr/>
        </p:nvSpPr>
        <p:spPr>
          <a:xfrm>
            <a:off x="1238115" y="1046620"/>
            <a:ext cx="917180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HIPAA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"/>
          <p:cNvGrpSpPr/>
          <p:nvPr/>
        </p:nvGrpSpPr>
        <p:grpSpPr>
          <a:xfrm>
            <a:off x="10850152" y="3534424"/>
            <a:ext cx="10849976" cy="6699403"/>
            <a:chOff x="10850152" y="3534424"/>
            <a:chExt cx="10849976" cy="6699403"/>
          </a:xfrm>
        </p:grpSpPr>
        <p:sp>
          <p:nvSpPr>
            <p:cNvPr id="495" name="Google Shape;495;p2"/>
            <p:cNvSpPr/>
            <p:nvPr/>
          </p:nvSpPr>
          <p:spPr>
            <a:xfrm>
              <a:off x="10850152" y="3534424"/>
              <a:ext cx="10849976" cy="6699403"/>
            </a:xfrm>
            <a:custGeom>
              <a:rect b="b" l="l" r="r" t="t"/>
              <a:pathLst>
                <a:path extrusionOk="0" h="6767" w="10961">
                  <a:moveTo>
                    <a:pt x="5480" y="6766"/>
                  </a:moveTo>
                  <a:cubicBezTo>
                    <a:pt x="5314" y="6766"/>
                    <a:pt x="5149" y="6728"/>
                    <a:pt x="4998" y="6653"/>
                  </a:cubicBezTo>
                  <a:lnTo>
                    <a:pt x="682" y="4502"/>
                  </a:lnTo>
                  <a:cubicBezTo>
                    <a:pt x="261" y="4292"/>
                    <a:pt x="0" y="3871"/>
                    <a:pt x="0" y="3400"/>
                  </a:cubicBezTo>
                  <a:cubicBezTo>
                    <a:pt x="0" y="2931"/>
                    <a:pt x="261" y="2508"/>
                    <a:pt x="682" y="2299"/>
                  </a:cubicBezTo>
                  <a:lnTo>
                    <a:pt x="4998" y="150"/>
                  </a:lnTo>
                  <a:cubicBezTo>
                    <a:pt x="5299" y="0"/>
                    <a:pt x="5661" y="0"/>
                    <a:pt x="5962" y="150"/>
                  </a:cubicBezTo>
                  <a:lnTo>
                    <a:pt x="10278" y="2300"/>
                  </a:lnTo>
                  <a:cubicBezTo>
                    <a:pt x="10699" y="2510"/>
                    <a:pt x="10960" y="2931"/>
                    <a:pt x="10960" y="3402"/>
                  </a:cubicBezTo>
                  <a:cubicBezTo>
                    <a:pt x="10960" y="3871"/>
                    <a:pt x="10699" y="4294"/>
                    <a:pt x="10278" y="4504"/>
                  </a:cubicBezTo>
                  <a:lnTo>
                    <a:pt x="5962" y="6652"/>
                  </a:lnTo>
                  <a:cubicBezTo>
                    <a:pt x="5811" y="6728"/>
                    <a:pt x="5645" y="6766"/>
                    <a:pt x="5480" y="6766"/>
                  </a:cubicBezTo>
                  <a:close/>
                  <a:moveTo>
                    <a:pt x="721" y="2379"/>
                  </a:moveTo>
                  <a:lnTo>
                    <a:pt x="761" y="2457"/>
                  </a:lnTo>
                  <a:cubicBezTo>
                    <a:pt x="395" y="2640"/>
                    <a:pt x="176" y="2994"/>
                    <a:pt x="176" y="3402"/>
                  </a:cubicBezTo>
                  <a:cubicBezTo>
                    <a:pt x="176" y="3811"/>
                    <a:pt x="395" y="4164"/>
                    <a:pt x="761" y="4346"/>
                  </a:cubicBezTo>
                  <a:lnTo>
                    <a:pt x="5076" y="6496"/>
                  </a:lnTo>
                  <a:cubicBezTo>
                    <a:pt x="5330" y="6623"/>
                    <a:pt x="5632" y="6623"/>
                    <a:pt x="5885" y="6496"/>
                  </a:cubicBezTo>
                  <a:lnTo>
                    <a:pt x="10199" y="4346"/>
                  </a:lnTo>
                  <a:cubicBezTo>
                    <a:pt x="10565" y="4164"/>
                    <a:pt x="10784" y="3811"/>
                    <a:pt x="10784" y="3402"/>
                  </a:cubicBezTo>
                  <a:cubicBezTo>
                    <a:pt x="10784" y="2992"/>
                    <a:pt x="10565" y="2640"/>
                    <a:pt x="10199" y="2457"/>
                  </a:cubicBezTo>
                  <a:lnTo>
                    <a:pt x="5884" y="306"/>
                  </a:lnTo>
                  <a:cubicBezTo>
                    <a:pt x="5630" y="179"/>
                    <a:pt x="5328" y="179"/>
                    <a:pt x="5075" y="306"/>
                  </a:cubicBezTo>
                  <a:lnTo>
                    <a:pt x="761" y="2456"/>
                  </a:lnTo>
                  <a:lnTo>
                    <a:pt x="721" y="23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"/>
            <p:cNvSpPr txBox="1"/>
            <p:nvPr/>
          </p:nvSpPr>
          <p:spPr>
            <a:xfrm>
              <a:off x="11503116" y="6399685"/>
              <a:ext cx="9544049" cy="1400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b="0" i="0" lang="en-US" sz="10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SHINRIN-YOKU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 txBox="1"/>
            <p:nvPr/>
          </p:nvSpPr>
          <p:spPr>
            <a:xfrm>
              <a:off x="14326969" y="7680081"/>
              <a:ext cx="38963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FOREST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 txBox="1"/>
            <p:nvPr/>
          </p:nvSpPr>
          <p:spPr>
            <a:xfrm>
              <a:off x="14326969" y="5543111"/>
              <a:ext cx="38963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4993444" y="8656642"/>
              <a:ext cx="2563394" cy="341069"/>
            </a:xfrm>
            <a:custGeom>
              <a:rect b="b" l="l" r="r" t="t"/>
              <a:pathLst>
                <a:path extrusionOk="0" h="419" w="3149">
                  <a:moveTo>
                    <a:pt x="3148" y="418"/>
                  </a:moveTo>
                  <a:cubicBezTo>
                    <a:pt x="2991" y="418"/>
                    <a:pt x="2912" y="329"/>
                    <a:pt x="2843" y="252"/>
                  </a:cubicBezTo>
                  <a:cubicBezTo>
                    <a:pt x="2781" y="181"/>
                    <a:pt x="2730" y="125"/>
                    <a:pt x="2625" y="125"/>
                  </a:cubicBezTo>
                  <a:lnTo>
                    <a:pt x="2623" y="125"/>
                  </a:lnTo>
                  <a:cubicBezTo>
                    <a:pt x="2518" y="125"/>
                    <a:pt x="2469" y="181"/>
                    <a:pt x="2405" y="251"/>
                  </a:cubicBezTo>
                  <a:cubicBezTo>
                    <a:pt x="2335" y="328"/>
                    <a:pt x="2257" y="414"/>
                    <a:pt x="2099" y="414"/>
                  </a:cubicBezTo>
                  <a:cubicBezTo>
                    <a:pt x="1942" y="414"/>
                    <a:pt x="1863" y="325"/>
                    <a:pt x="1794" y="248"/>
                  </a:cubicBezTo>
                  <a:cubicBezTo>
                    <a:pt x="1731" y="176"/>
                    <a:pt x="1680" y="121"/>
                    <a:pt x="1575" y="121"/>
                  </a:cubicBezTo>
                  <a:lnTo>
                    <a:pt x="1574" y="121"/>
                  </a:lnTo>
                  <a:cubicBezTo>
                    <a:pt x="1469" y="121"/>
                    <a:pt x="1419" y="176"/>
                    <a:pt x="1355" y="246"/>
                  </a:cubicBezTo>
                  <a:cubicBezTo>
                    <a:pt x="1285" y="323"/>
                    <a:pt x="1207" y="409"/>
                    <a:pt x="1051" y="409"/>
                  </a:cubicBezTo>
                  <a:lnTo>
                    <a:pt x="1049" y="409"/>
                  </a:lnTo>
                  <a:cubicBezTo>
                    <a:pt x="892" y="409"/>
                    <a:pt x="813" y="321"/>
                    <a:pt x="745" y="243"/>
                  </a:cubicBezTo>
                  <a:cubicBezTo>
                    <a:pt x="682" y="172"/>
                    <a:pt x="631" y="116"/>
                    <a:pt x="526" y="116"/>
                  </a:cubicBezTo>
                  <a:lnTo>
                    <a:pt x="525" y="116"/>
                  </a:lnTo>
                  <a:cubicBezTo>
                    <a:pt x="420" y="116"/>
                    <a:pt x="370" y="172"/>
                    <a:pt x="306" y="242"/>
                  </a:cubicBezTo>
                  <a:cubicBezTo>
                    <a:pt x="236" y="319"/>
                    <a:pt x="157" y="405"/>
                    <a:pt x="1" y="405"/>
                  </a:cubicBezTo>
                  <a:lnTo>
                    <a:pt x="0" y="405"/>
                  </a:lnTo>
                  <a:lnTo>
                    <a:pt x="0" y="288"/>
                  </a:lnTo>
                  <a:cubicBezTo>
                    <a:pt x="105" y="288"/>
                    <a:pt x="156" y="233"/>
                    <a:pt x="220" y="163"/>
                  </a:cubicBezTo>
                  <a:cubicBezTo>
                    <a:pt x="290" y="86"/>
                    <a:pt x="369" y="0"/>
                    <a:pt x="526" y="0"/>
                  </a:cubicBezTo>
                  <a:cubicBezTo>
                    <a:pt x="683" y="0"/>
                    <a:pt x="762" y="89"/>
                    <a:pt x="831" y="166"/>
                  </a:cubicBezTo>
                  <a:cubicBezTo>
                    <a:pt x="893" y="237"/>
                    <a:pt x="944" y="293"/>
                    <a:pt x="1049" y="293"/>
                  </a:cubicBezTo>
                  <a:lnTo>
                    <a:pt x="1051" y="293"/>
                  </a:lnTo>
                  <a:cubicBezTo>
                    <a:pt x="1156" y="293"/>
                    <a:pt x="1205" y="237"/>
                    <a:pt x="1269" y="167"/>
                  </a:cubicBezTo>
                  <a:cubicBezTo>
                    <a:pt x="1339" y="90"/>
                    <a:pt x="1418" y="4"/>
                    <a:pt x="1574" y="4"/>
                  </a:cubicBezTo>
                  <a:lnTo>
                    <a:pt x="1575" y="4"/>
                  </a:lnTo>
                  <a:cubicBezTo>
                    <a:pt x="1733" y="4"/>
                    <a:pt x="1812" y="93"/>
                    <a:pt x="1880" y="170"/>
                  </a:cubicBezTo>
                  <a:cubicBezTo>
                    <a:pt x="1943" y="242"/>
                    <a:pt x="1994" y="297"/>
                    <a:pt x="2099" y="297"/>
                  </a:cubicBezTo>
                  <a:lnTo>
                    <a:pt x="2100" y="297"/>
                  </a:lnTo>
                  <a:cubicBezTo>
                    <a:pt x="2205" y="297"/>
                    <a:pt x="2255" y="242"/>
                    <a:pt x="2319" y="172"/>
                  </a:cubicBezTo>
                  <a:cubicBezTo>
                    <a:pt x="2389" y="95"/>
                    <a:pt x="2467" y="9"/>
                    <a:pt x="2623" y="9"/>
                  </a:cubicBezTo>
                  <a:lnTo>
                    <a:pt x="2625" y="9"/>
                  </a:lnTo>
                  <a:cubicBezTo>
                    <a:pt x="2782" y="9"/>
                    <a:pt x="2861" y="98"/>
                    <a:pt x="2929" y="175"/>
                  </a:cubicBezTo>
                  <a:cubicBezTo>
                    <a:pt x="2992" y="246"/>
                    <a:pt x="3043" y="302"/>
                    <a:pt x="3148" y="302"/>
                  </a:cubicBezTo>
                  <a:lnTo>
                    <a:pt x="3148" y="41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"/>
            <p:cNvSpPr txBox="1"/>
            <p:nvPr/>
          </p:nvSpPr>
          <p:spPr>
            <a:xfrm>
              <a:off x="14288869" y="4801931"/>
              <a:ext cx="3896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1984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2"/>
          <p:cNvSpPr/>
          <p:nvPr>
            <p:ph idx="2" type="pic"/>
          </p:nvPr>
        </p:nvSpPr>
        <p:spPr>
          <a:xfrm>
            <a:off x="7449438" y="0"/>
            <a:ext cx="16937738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Covered Entities Under HIPAA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"/>
          <p:cNvSpPr txBox="1"/>
          <p:nvPr/>
        </p:nvSpPr>
        <p:spPr>
          <a:xfrm>
            <a:off x="170344" y="3391168"/>
            <a:ext cx="7279200" cy="6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Covered entities under HIPAA:</a:t>
            </a:r>
            <a:endParaRPr b="1" sz="3200"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</a:pPr>
            <a:r>
              <a:rPr i="0" lang="en-US" sz="3200" u="none" cap="none" strike="noStrike">
                <a:solidFill>
                  <a:srgbClr val="000000"/>
                </a:solidFill>
              </a:rPr>
              <a:t>People who are res</a:t>
            </a:r>
            <a:r>
              <a:rPr lang="en-US" sz="3200"/>
              <a:t>ponsible for transporting documents.</a:t>
            </a:r>
            <a:r>
              <a:rPr i="0" lang="en-US" sz="3200" u="none" cap="none" strike="noStrike">
                <a:solidFill>
                  <a:srgbClr val="000000"/>
                </a:solidFill>
              </a:rPr>
              <a:t> </a:t>
            </a:r>
            <a:endParaRPr sz="3200"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Transactions: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Healthcare Claims &amp; Status</a:t>
            </a:r>
            <a:endParaRPr sz="3200"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Payment</a:t>
            </a:r>
            <a:endParaRPr sz="3200"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Eligibility checks</a:t>
            </a:r>
            <a:endParaRPr sz="3200"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Referral Cert. &amp; Authorization</a:t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</a:endParaRPr>
          </a:p>
        </p:txBody>
      </p:sp>
      <p:pic>
        <p:nvPicPr>
          <p:cNvPr id="503" name="Google Shape;5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147" y="1619794"/>
            <a:ext cx="16276320" cy="11897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"/>
          <p:cNvSpPr/>
          <p:nvPr>
            <p:ph idx="2" type="pic"/>
          </p:nvPr>
        </p:nvSpPr>
        <p:spPr>
          <a:xfrm flipH="1">
            <a:off x="18302989" y="2743199"/>
            <a:ext cx="6084184" cy="8259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/>
              <a:t>Confidentiality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"/>
          <p:cNvSpPr/>
          <p:nvPr>
            <p:ph idx="3" type="pic"/>
          </p:nvPr>
        </p:nvSpPr>
        <p:spPr>
          <a:xfrm flipH="1">
            <a:off x="7493" y="0"/>
            <a:ext cx="405015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/>
              <a:t>Honoring our youth’s information</a:t>
            </a:r>
            <a:endParaRPr/>
          </a:p>
        </p:txBody>
      </p:sp>
      <p:pic>
        <p:nvPicPr>
          <p:cNvPr id="511" name="Google Shape;511;p6"/>
          <p:cNvPicPr preferRelativeResize="0"/>
          <p:nvPr/>
        </p:nvPicPr>
        <p:blipFill rotWithShape="1">
          <a:blip r:embed="rId3">
            <a:alphaModFix amt="65000"/>
          </a:blip>
          <a:srcRect b="0" l="0" r="0" t="0"/>
          <a:stretch/>
        </p:blipFill>
        <p:spPr>
          <a:xfrm>
            <a:off x="18220144" y="4592651"/>
            <a:ext cx="6249888" cy="6249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"/>
          <p:cNvSpPr txBox="1"/>
          <p:nvPr/>
        </p:nvSpPr>
        <p:spPr>
          <a:xfrm>
            <a:off x="4991791" y="650318"/>
            <a:ext cx="12377056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HIPAA’s Privacy Rule: </a:t>
            </a:r>
            <a:b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"/>
          <p:cNvSpPr txBox="1"/>
          <p:nvPr/>
        </p:nvSpPr>
        <p:spPr>
          <a:xfrm>
            <a:off x="4322036" y="3099850"/>
            <a:ext cx="13508700" cy="9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Establishes safeguards for the protection of Protected Health Information (PHI) </a:t>
            </a:r>
            <a:endParaRPr/>
          </a:p>
          <a:p>
            <a:pPr indent="-20320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Holds violators accountable </a:t>
            </a:r>
            <a:endParaRPr/>
          </a:p>
          <a:p>
            <a:pPr indent="-20320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Gives clients more control over their PHI </a:t>
            </a:r>
            <a:endParaRPr/>
          </a:p>
          <a:p>
            <a:pPr indent="-20320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Informs clients of their rights and our responsibilities for protecting PHI </a:t>
            </a:r>
            <a:endParaRPr/>
          </a:p>
          <a:p>
            <a:pPr indent="-20320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Gives clients the right to inspect and obtain a copy of their own health record and request amendments </a:t>
            </a:r>
            <a:endParaRPr/>
          </a:p>
          <a:p>
            <a:pPr indent="-20320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Limits the release of PHI to the minimum needed for the purpose of the disclosure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"/>
          <p:cNvSpPr txBox="1"/>
          <p:nvPr/>
        </p:nvSpPr>
        <p:spPr>
          <a:xfrm>
            <a:off x="853731" y="190169"/>
            <a:ext cx="14215407" cy="1269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US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Protected Health Information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"/>
          <p:cNvSpPr/>
          <p:nvPr>
            <p:ph idx="2" type="pic"/>
          </p:nvPr>
        </p:nvSpPr>
        <p:spPr>
          <a:xfrm flipH="1">
            <a:off x="15236401" y="0"/>
            <a:ext cx="9150772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/>
              <a:t>Confidentiality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26105" y="3570104"/>
            <a:ext cx="8490857" cy="6132286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"/>
          <p:cNvSpPr txBox="1"/>
          <p:nvPr/>
        </p:nvSpPr>
        <p:spPr>
          <a:xfrm>
            <a:off x="370214" y="1694838"/>
            <a:ext cx="14540700" cy="87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HIPAA defines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Protected Health Information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(PHI) as any health-related information combined with a unique identifier that matches a particular individual.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Identifiers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include, but are not limited to:</a:t>
            </a:r>
            <a:endParaRPr/>
          </a:p>
          <a:p>
            <a:pPr indent="0" lvl="7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Date of birth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Address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Social security number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Email address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Phone number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data can be used to identify a patient, it should be considered as a possible identifier and treated as Protected Health Information (PHI).</a:t>
            </a:r>
            <a:endParaRPr/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"/>
          <p:cNvSpPr/>
          <p:nvPr>
            <p:ph idx="2" type="pic"/>
          </p:nvPr>
        </p:nvSpPr>
        <p:spPr>
          <a:xfrm flipH="1">
            <a:off x="0" y="0"/>
            <a:ext cx="5694317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/>
              <a:t>Protocols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7"/>
          <p:cNvSpPr txBox="1"/>
          <p:nvPr/>
        </p:nvSpPr>
        <p:spPr>
          <a:xfrm>
            <a:off x="7524206" y="0"/>
            <a:ext cx="1029353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HIPAA Compliance </a:t>
            </a:r>
            <a:endParaRPr/>
          </a:p>
        </p:txBody>
      </p:sp>
      <p:pic>
        <p:nvPicPr>
          <p:cNvPr id="529" name="Google Shape;5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981" y="1058092"/>
            <a:ext cx="16877212" cy="1265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931" y="491221"/>
            <a:ext cx="17060091" cy="12733558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8"/>
          <p:cNvSpPr txBox="1"/>
          <p:nvPr/>
        </p:nvSpPr>
        <p:spPr>
          <a:xfrm>
            <a:off x="0" y="1021768"/>
            <a:ext cx="676655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HIPAA Violations </a:t>
            </a:r>
            <a:endParaRPr/>
          </a:p>
        </p:txBody>
      </p:sp>
      <p:sp>
        <p:nvSpPr>
          <p:cNvPr id="536" name="Google Shape;536;p18"/>
          <p:cNvSpPr txBox="1"/>
          <p:nvPr/>
        </p:nvSpPr>
        <p:spPr>
          <a:xfrm>
            <a:off x="339633" y="2660311"/>
            <a:ext cx="58782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Common HIPAA Violations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non-encrypted lost or stolen device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employee training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Database breaches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Sharing </a:t>
            </a:r>
            <a:r>
              <a:rPr lang="en-US" sz="2800"/>
              <a:t>PHI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Improper disposal of PHI</a:t>
            </a:r>
            <a:endParaRPr/>
          </a:p>
          <a:p>
            <a:pPr indent="-336550" lvl="0" marL="514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"/>
          <p:cNvSpPr txBox="1"/>
          <p:nvPr/>
        </p:nvSpPr>
        <p:spPr>
          <a:xfrm>
            <a:off x="374467" y="769740"/>
            <a:ext cx="13054150" cy="27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-US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You Need To Do To Comply With HIPAA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"/>
          <p:cNvSpPr/>
          <p:nvPr/>
        </p:nvSpPr>
        <p:spPr>
          <a:xfrm>
            <a:off x="-1" y="4563291"/>
            <a:ext cx="748937" cy="4580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t/>
            </a:r>
            <a:endParaRPr b="0" i="0" sz="3599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8"/>
          <p:cNvSpPr/>
          <p:nvPr>
            <p:ph idx="2" type="pic"/>
          </p:nvPr>
        </p:nvSpPr>
        <p:spPr>
          <a:xfrm>
            <a:off x="14630400" y="0"/>
            <a:ext cx="9756776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/>
              <a:t>Compliance</a:t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8"/>
          <p:cNvSpPr txBox="1"/>
          <p:nvPr/>
        </p:nvSpPr>
        <p:spPr>
          <a:xfrm>
            <a:off x="1075507" y="4268322"/>
            <a:ext cx="11652000" cy="7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PHI only in the course of your work assignments and only the minimum amount needed to perform your job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Lock up PHI when not actively using (Using locking file cabinets, locking file folders and don’t leave materials on desks)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Handle PHI responsibly to avoid any unnecessary disclosure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PHI only in locations where it cannot be overheard by anyone other than the intended recipient(s)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Dispose of PHI by shredding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any unauthorized disclosure to YOUTH UNLIMITED INC. HR within 24 hours. </a:t>
            </a:r>
            <a:endParaRPr/>
          </a:p>
        </p:txBody>
      </p:sp>
      <p:pic>
        <p:nvPicPr>
          <p:cNvPr id="546" name="Google Shape;5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17881" y="2651352"/>
            <a:ext cx="7981814" cy="798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outhUnlimitedAesthetic">
  <a:themeElements>
    <a:clrScheme name="Custom 33">
      <a:dk1>
        <a:srgbClr val="273237"/>
      </a:dk1>
      <a:lt1>
        <a:srgbClr val="FFFFFF"/>
      </a:lt1>
      <a:dk2>
        <a:srgbClr val="3C5965"/>
      </a:dk2>
      <a:lt2>
        <a:srgbClr val="E4E5E4"/>
      </a:lt2>
      <a:accent1>
        <a:srgbClr val="3C5965"/>
      </a:accent1>
      <a:accent2>
        <a:srgbClr val="3C5965"/>
      </a:accent2>
      <a:accent3>
        <a:srgbClr val="FEC756"/>
      </a:accent3>
      <a:accent4>
        <a:srgbClr val="C58B2B"/>
      </a:accent4>
      <a:accent5>
        <a:srgbClr val="3C5965"/>
      </a:accent5>
      <a:accent6>
        <a:srgbClr val="FEC756"/>
      </a:accent6>
      <a:hlink>
        <a:srgbClr val="3B5A65"/>
      </a:hlink>
      <a:folHlink>
        <a:srgbClr val="C48A2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2017-07-04T14:44:13Z</dcterms:created>
  <dc:creator>Microsoft Office User</dc:creator>
</cp:coreProperties>
</file>