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13716000" cx="24387175"/>
  <p:notesSz cx="6858000" cy="9144000"/>
  <p:embeddedFontLst>
    <p:embeddedFont>
      <p:font typeface="Nunito"/>
      <p:regular r:id="rId22"/>
      <p:bold r:id="rId23"/>
      <p:italic r:id="rId24"/>
      <p:boldItalic r:id="rId25"/>
    </p:embeddedFont>
    <p:embeddedFont>
      <p:font typeface="Montserrat"/>
      <p:regular r:id="rId26"/>
      <p:bold r:id="rId27"/>
      <p:italic r:id="rId28"/>
      <p:boldItalic r:id="rId29"/>
    </p:embeddedFont>
    <p:embeddedFont>
      <p:font typeface="Roboto Light"/>
      <p:regular r:id="rId30"/>
      <p:bold r:id="rId31"/>
      <p:italic r:id="rId32"/>
      <p:boldItalic r:id="rId33"/>
    </p:embeddedFont>
    <p:embeddedFont>
      <p:font typeface="Oswald"/>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hzzUl3Uz7X9QQ+mla0emEsugMh6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31" Type="http://schemas.openxmlformats.org/officeDocument/2006/relationships/font" Target="fonts/RobotoLight-bold.fntdata"/><Relationship Id="rId30" Type="http://schemas.openxmlformats.org/officeDocument/2006/relationships/font" Target="fonts/RobotoLight-regular.fntdata"/><Relationship Id="rId33" Type="http://schemas.openxmlformats.org/officeDocument/2006/relationships/font" Target="fonts/RobotoLight-boldItalic.fntdata"/><Relationship Id="rId32" Type="http://schemas.openxmlformats.org/officeDocument/2006/relationships/font" Target="fonts/RobotoLight-italic.fntdata"/><Relationship Id="rId35" Type="http://schemas.openxmlformats.org/officeDocument/2006/relationships/font" Target="fonts/Oswald-bold.fntdata"/><Relationship Id="rId34" Type="http://schemas.openxmlformats.org/officeDocument/2006/relationships/font" Target="fonts/Oswald-regular.fntdata"/><Relationship Id="rId36" Type="http://customschemas.google.com/relationships/presentationmetadata" Target="metadata"/><Relationship Id="rId20" Type="http://schemas.openxmlformats.org/officeDocument/2006/relationships/slide" Target="slides/slide16.xml"/><Relationship Id="rId22" Type="http://schemas.openxmlformats.org/officeDocument/2006/relationships/font" Target="fonts/Nunito-regular.fntdata"/><Relationship Id="rId21" Type="http://schemas.openxmlformats.org/officeDocument/2006/relationships/slide" Target="slides/slide17.xml"/><Relationship Id="rId24" Type="http://schemas.openxmlformats.org/officeDocument/2006/relationships/font" Target="fonts/Nunito-italic.fntdata"/><Relationship Id="rId23" Type="http://schemas.openxmlformats.org/officeDocument/2006/relationships/font" Target="fonts/Nunito-bold.fntdata"/><Relationship Id="rId26" Type="http://schemas.openxmlformats.org/officeDocument/2006/relationships/font" Target="fonts/Montserrat-regular.fntdata"/><Relationship Id="rId25" Type="http://schemas.openxmlformats.org/officeDocument/2006/relationships/font" Target="fonts/Nunito-boldItalic.fntdata"/><Relationship Id="rId28" Type="http://schemas.openxmlformats.org/officeDocument/2006/relationships/font" Target="fonts/Montserrat-italic.fntdata"/><Relationship Id="rId27" Type="http://schemas.openxmlformats.org/officeDocument/2006/relationships/font" Target="fonts/Montserrat-bold.fntdata"/><Relationship Id="rId29" Type="http://schemas.openxmlformats.org/officeDocument/2006/relationships/font" Target="fonts/Montserrat-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6" name="Google Shape;45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0" name="Google Shape;56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 name="Google Shape;56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9" name="Google Shape;56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8" name="Google Shape;57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9" name="Google Shape;57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4" name="Google Shape;59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1" name="Google Shape;60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8" name="Google Shape;60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7" name="Google Shape;61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8" name="Google Shape;61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4" name="Google Shape;46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9" name="Google Shape;48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101c13217d2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g101c13217d2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 name="Google Shape;498;g101c13217d2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9" name="Google Shape;50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5" name="Google Shape;52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101c13217d2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5" name="Google Shape;535;g101c13217d2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1022ffc86e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g1022ffc86e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Blank">
  <p:cSld name="34_Blank">
    <p:spTree>
      <p:nvGrpSpPr>
        <p:cNvPr id="10" name="Shape 10"/>
        <p:cNvGrpSpPr/>
        <p:nvPr/>
      </p:nvGrpSpPr>
      <p:grpSpPr>
        <a:xfrm>
          <a:off x="0" y="0"/>
          <a:ext cx="0" cy="0"/>
          <a:chOff x="0" y="0"/>
          <a:chExt cx="0" cy="0"/>
        </a:xfrm>
      </p:grpSpPr>
      <p:sp>
        <p:nvSpPr>
          <p:cNvPr id="11" name="Google Shape;11;p25"/>
          <p:cNvSpPr/>
          <p:nvPr>
            <p:ph idx="2" type="pic"/>
          </p:nvPr>
        </p:nvSpPr>
        <p:spPr>
          <a:xfrm>
            <a:off x="-1"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Blank">
  <p:cSld name="8_Blank">
    <p:spTree>
      <p:nvGrpSpPr>
        <p:cNvPr id="31" name="Shape 31"/>
        <p:cNvGrpSpPr/>
        <p:nvPr/>
      </p:nvGrpSpPr>
      <p:grpSpPr>
        <a:xfrm>
          <a:off x="0" y="0"/>
          <a:ext cx="0" cy="0"/>
          <a:chOff x="0" y="0"/>
          <a:chExt cx="0" cy="0"/>
        </a:xfrm>
      </p:grpSpPr>
      <p:sp>
        <p:nvSpPr>
          <p:cNvPr id="32" name="Google Shape;32;p32"/>
          <p:cNvSpPr/>
          <p:nvPr>
            <p:ph idx="2" type="pic"/>
          </p:nvPr>
        </p:nvSpPr>
        <p:spPr>
          <a:xfrm>
            <a:off x="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Custom Layout">
  <p:cSld name="39_Custom Layout">
    <p:spTree>
      <p:nvGrpSpPr>
        <p:cNvPr id="285" name="Shape 285"/>
        <p:cNvGrpSpPr/>
        <p:nvPr/>
      </p:nvGrpSpPr>
      <p:grpSpPr>
        <a:xfrm>
          <a:off x="0" y="0"/>
          <a:ext cx="0" cy="0"/>
          <a:chOff x="0" y="0"/>
          <a:chExt cx="0" cy="0"/>
        </a:xfrm>
      </p:grpSpPr>
      <p:sp>
        <p:nvSpPr>
          <p:cNvPr id="286" name="Google Shape;286;p129"/>
          <p:cNvSpPr/>
          <p:nvPr>
            <p:ph idx="2" type="pic"/>
          </p:nvPr>
        </p:nvSpPr>
        <p:spPr>
          <a:xfrm>
            <a:off x="8154988" y="6858000"/>
            <a:ext cx="16232185" cy="3409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287" name="Shape 287"/>
        <p:cNvGrpSpPr/>
        <p:nvPr/>
      </p:nvGrpSpPr>
      <p:grpSpPr>
        <a:xfrm>
          <a:off x="0" y="0"/>
          <a:ext cx="0" cy="0"/>
          <a:chOff x="0" y="0"/>
          <a:chExt cx="0" cy="0"/>
        </a:xfrm>
      </p:grpSpPr>
      <p:sp>
        <p:nvSpPr>
          <p:cNvPr id="288" name="Google Shape;288;p130"/>
          <p:cNvSpPr/>
          <p:nvPr>
            <p:ph idx="2" type="pic"/>
          </p:nvPr>
        </p:nvSpPr>
        <p:spPr>
          <a:xfrm>
            <a:off x="1523999" y="4572000"/>
            <a:ext cx="13106400"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4_Custom Layout">
  <p:cSld name="194_Custom Layout">
    <p:spTree>
      <p:nvGrpSpPr>
        <p:cNvPr id="289" name="Shape 289"/>
        <p:cNvGrpSpPr/>
        <p:nvPr/>
      </p:nvGrpSpPr>
      <p:grpSpPr>
        <a:xfrm>
          <a:off x="0" y="0"/>
          <a:ext cx="0" cy="0"/>
          <a:chOff x="0" y="0"/>
          <a:chExt cx="0" cy="0"/>
        </a:xfrm>
      </p:grpSpPr>
      <p:sp>
        <p:nvSpPr>
          <p:cNvPr id="290" name="Google Shape;290;p131"/>
          <p:cNvSpPr/>
          <p:nvPr>
            <p:ph idx="2" type="pic"/>
          </p:nvPr>
        </p:nvSpPr>
        <p:spPr>
          <a:xfrm>
            <a:off x="783772" y="849086"/>
            <a:ext cx="22850840" cy="1201782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Custom Layout">
  <p:cSld name="41_Custom Layout">
    <p:spTree>
      <p:nvGrpSpPr>
        <p:cNvPr id="291" name="Shape 291"/>
        <p:cNvGrpSpPr/>
        <p:nvPr/>
      </p:nvGrpSpPr>
      <p:grpSpPr>
        <a:xfrm>
          <a:off x="0" y="0"/>
          <a:ext cx="0" cy="0"/>
          <a:chOff x="0" y="0"/>
          <a:chExt cx="0" cy="0"/>
        </a:xfrm>
      </p:grpSpPr>
      <p:sp>
        <p:nvSpPr>
          <p:cNvPr id="292" name="Google Shape;292;p132"/>
          <p:cNvSpPr/>
          <p:nvPr>
            <p:ph idx="2" type="pic"/>
          </p:nvPr>
        </p:nvSpPr>
        <p:spPr>
          <a:xfrm>
            <a:off x="6089352" y="2765109"/>
            <a:ext cx="12199433" cy="82072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Custom Layout">
  <p:cSld name="42_Custom Layout">
    <p:spTree>
      <p:nvGrpSpPr>
        <p:cNvPr id="293" name="Shape 293"/>
        <p:cNvGrpSpPr/>
        <p:nvPr/>
      </p:nvGrpSpPr>
      <p:grpSpPr>
        <a:xfrm>
          <a:off x="0" y="0"/>
          <a:ext cx="0" cy="0"/>
          <a:chOff x="0" y="0"/>
          <a:chExt cx="0" cy="0"/>
        </a:xfrm>
      </p:grpSpPr>
      <p:sp>
        <p:nvSpPr>
          <p:cNvPr id="294" name="Google Shape;294;p133"/>
          <p:cNvSpPr/>
          <p:nvPr>
            <p:ph idx="2" type="pic"/>
          </p:nvPr>
        </p:nvSpPr>
        <p:spPr>
          <a:xfrm>
            <a:off x="6093871" y="4012509"/>
            <a:ext cx="12199433" cy="56959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Custom Layout">
  <p:cSld name="43_Custom Layout">
    <p:spTree>
      <p:nvGrpSpPr>
        <p:cNvPr id="295" name="Shape 295"/>
        <p:cNvGrpSpPr/>
        <p:nvPr/>
      </p:nvGrpSpPr>
      <p:grpSpPr>
        <a:xfrm>
          <a:off x="0" y="0"/>
          <a:ext cx="0" cy="0"/>
          <a:chOff x="0" y="0"/>
          <a:chExt cx="0" cy="0"/>
        </a:xfrm>
      </p:grpSpPr>
      <p:sp>
        <p:nvSpPr>
          <p:cNvPr id="296" name="Google Shape;296;p134"/>
          <p:cNvSpPr/>
          <p:nvPr>
            <p:ph idx="2" type="pic"/>
          </p:nvPr>
        </p:nvSpPr>
        <p:spPr>
          <a:xfrm>
            <a:off x="4076701" y="2743200"/>
            <a:ext cx="8116888" cy="82486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Custom Layout">
  <p:cSld name="44_Custom Layout">
    <p:spTree>
      <p:nvGrpSpPr>
        <p:cNvPr id="297" name="Shape 297"/>
        <p:cNvGrpSpPr/>
        <p:nvPr/>
      </p:nvGrpSpPr>
      <p:grpSpPr>
        <a:xfrm>
          <a:off x="0" y="0"/>
          <a:ext cx="0" cy="0"/>
          <a:chOff x="0" y="0"/>
          <a:chExt cx="0" cy="0"/>
        </a:xfrm>
      </p:grpSpPr>
      <p:sp>
        <p:nvSpPr>
          <p:cNvPr id="298" name="Google Shape;298;p135"/>
          <p:cNvSpPr/>
          <p:nvPr>
            <p:ph idx="2" type="pic"/>
          </p:nvPr>
        </p:nvSpPr>
        <p:spPr>
          <a:xfrm>
            <a:off x="12193588" y="2752725"/>
            <a:ext cx="8163844" cy="822007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Custom Layout">
  <p:cSld name="45_Custom Layout">
    <p:spTree>
      <p:nvGrpSpPr>
        <p:cNvPr id="299" name="Shape 299"/>
        <p:cNvGrpSpPr/>
        <p:nvPr/>
      </p:nvGrpSpPr>
      <p:grpSpPr>
        <a:xfrm>
          <a:off x="0" y="0"/>
          <a:ext cx="0" cy="0"/>
          <a:chOff x="0" y="0"/>
          <a:chExt cx="0" cy="0"/>
        </a:xfrm>
      </p:grpSpPr>
      <p:sp>
        <p:nvSpPr>
          <p:cNvPr id="300" name="Google Shape;300;p136"/>
          <p:cNvSpPr/>
          <p:nvPr>
            <p:ph idx="2" type="pic"/>
          </p:nvPr>
        </p:nvSpPr>
        <p:spPr>
          <a:xfrm>
            <a:off x="8146473" y="857250"/>
            <a:ext cx="8109527" cy="10096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Custom Layout">
  <p:cSld name="46_Custom Layout">
    <p:spTree>
      <p:nvGrpSpPr>
        <p:cNvPr id="301" name="Shape 301"/>
        <p:cNvGrpSpPr/>
        <p:nvPr/>
      </p:nvGrpSpPr>
      <p:grpSpPr>
        <a:xfrm>
          <a:off x="0" y="0"/>
          <a:ext cx="0" cy="0"/>
          <a:chOff x="0" y="0"/>
          <a:chExt cx="0" cy="0"/>
        </a:xfrm>
      </p:grpSpPr>
      <p:sp>
        <p:nvSpPr>
          <p:cNvPr id="302" name="Google Shape;302;p137"/>
          <p:cNvSpPr/>
          <p:nvPr>
            <p:ph idx="2" type="pic"/>
          </p:nvPr>
        </p:nvSpPr>
        <p:spPr>
          <a:xfrm>
            <a:off x="8146473" y="1732547"/>
            <a:ext cx="8109527" cy="102689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Custom Layout">
  <p:cSld name="47_Custom Layout">
    <p:spTree>
      <p:nvGrpSpPr>
        <p:cNvPr id="303" name="Shape 303"/>
        <p:cNvGrpSpPr/>
        <p:nvPr/>
      </p:nvGrpSpPr>
      <p:grpSpPr>
        <a:xfrm>
          <a:off x="0" y="0"/>
          <a:ext cx="0" cy="0"/>
          <a:chOff x="0" y="0"/>
          <a:chExt cx="0" cy="0"/>
        </a:xfrm>
      </p:grpSpPr>
      <p:sp>
        <p:nvSpPr>
          <p:cNvPr id="304" name="Google Shape;304;p138"/>
          <p:cNvSpPr/>
          <p:nvPr>
            <p:ph idx="2" type="pic"/>
          </p:nvPr>
        </p:nvSpPr>
        <p:spPr>
          <a:xfrm>
            <a:off x="8146473" y="4572000"/>
            <a:ext cx="8109527" cy="7429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0_Custom Layout">
  <p:cSld name="60_Custom Layout">
    <p:spTree>
      <p:nvGrpSpPr>
        <p:cNvPr id="33" name="Shape 33"/>
        <p:cNvGrpSpPr/>
        <p:nvPr/>
      </p:nvGrpSpPr>
      <p:grpSpPr>
        <a:xfrm>
          <a:off x="0" y="0"/>
          <a:ext cx="0" cy="0"/>
          <a:chOff x="0" y="0"/>
          <a:chExt cx="0" cy="0"/>
        </a:xfrm>
      </p:grpSpPr>
      <p:sp>
        <p:nvSpPr>
          <p:cNvPr id="34" name="Google Shape;34;p33"/>
          <p:cNvSpPr/>
          <p:nvPr>
            <p:ph idx="2" type="pic"/>
          </p:nvPr>
        </p:nvSpPr>
        <p:spPr>
          <a:xfrm flipH="1">
            <a:off x="14608503" y="841248"/>
            <a:ext cx="9028938" cy="12033504"/>
          </a:xfrm>
          <a:prstGeom prst="rect">
            <a:avLst/>
          </a:prstGeom>
          <a:solidFill>
            <a:srgbClr val="2D424B"/>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 name="Google Shape;35;p33"/>
          <p:cNvSpPr/>
          <p:nvPr>
            <p:ph idx="3" type="pic"/>
          </p:nvPr>
        </p:nvSpPr>
        <p:spPr>
          <a:xfrm flipH="1">
            <a:off x="10550089" y="2743200"/>
            <a:ext cx="6494463" cy="8229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Custom Layout">
  <p:cSld name="48_Custom Layout">
    <p:spTree>
      <p:nvGrpSpPr>
        <p:cNvPr id="305" name="Shape 305"/>
        <p:cNvGrpSpPr/>
        <p:nvPr/>
      </p:nvGrpSpPr>
      <p:grpSpPr>
        <a:xfrm>
          <a:off x="0" y="0"/>
          <a:ext cx="0" cy="0"/>
          <a:chOff x="0" y="0"/>
          <a:chExt cx="0" cy="0"/>
        </a:xfrm>
      </p:grpSpPr>
      <p:sp>
        <p:nvSpPr>
          <p:cNvPr id="306" name="Google Shape;306;p139"/>
          <p:cNvSpPr/>
          <p:nvPr>
            <p:ph idx="2" type="pic"/>
          </p:nvPr>
        </p:nvSpPr>
        <p:spPr>
          <a:xfrm>
            <a:off x="9753599" y="2743201"/>
            <a:ext cx="9770533" cy="7569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Blank">
  <p:cSld name="56_Blank">
    <p:spTree>
      <p:nvGrpSpPr>
        <p:cNvPr id="307" name="Shape 307"/>
        <p:cNvGrpSpPr/>
        <p:nvPr/>
      </p:nvGrpSpPr>
      <p:grpSpPr>
        <a:xfrm>
          <a:off x="0" y="0"/>
          <a:ext cx="0" cy="0"/>
          <a:chOff x="0" y="0"/>
          <a:chExt cx="0" cy="0"/>
        </a:xfrm>
      </p:grpSpPr>
      <p:sp>
        <p:nvSpPr>
          <p:cNvPr id="308" name="Google Shape;308;p140"/>
          <p:cNvSpPr/>
          <p:nvPr>
            <p:ph idx="2" type="pic"/>
          </p:nvPr>
        </p:nvSpPr>
        <p:spPr>
          <a:xfrm>
            <a:off x="4042611" y="0"/>
            <a:ext cx="8150977" cy="1025090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09" name="Google Shape;309;p140"/>
          <p:cNvSpPr/>
          <p:nvPr>
            <p:ph idx="3" type="pic"/>
          </p:nvPr>
        </p:nvSpPr>
        <p:spPr>
          <a:xfrm>
            <a:off x="0" y="4572001"/>
            <a:ext cx="4042611"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Custom Layout">
  <p:cSld name="65_Custom Layout">
    <p:spTree>
      <p:nvGrpSpPr>
        <p:cNvPr id="310" name="Shape 310"/>
        <p:cNvGrpSpPr/>
        <p:nvPr/>
      </p:nvGrpSpPr>
      <p:grpSpPr>
        <a:xfrm>
          <a:off x="0" y="0"/>
          <a:ext cx="0" cy="0"/>
          <a:chOff x="0" y="0"/>
          <a:chExt cx="0" cy="0"/>
        </a:xfrm>
      </p:grpSpPr>
      <p:sp>
        <p:nvSpPr>
          <p:cNvPr id="311" name="Google Shape;311;p141"/>
          <p:cNvSpPr/>
          <p:nvPr>
            <p:ph idx="2" type="pic"/>
          </p:nvPr>
        </p:nvSpPr>
        <p:spPr>
          <a:xfrm flipH="1">
            <a:off x="14608503" y="841248"/>
            <a:ext cx="9028938" cy="12033504"/>
          </a:xfrm>
          <a:prstGeom prst="rect">
            <a:avLst/>
          </a:prstGeom>
          <a:solidFill>
            <a:srgbClr val="2D424B"/>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12" name="Google Shape;312;p141"/>
          <p:cNvSpPr/>
          <p:nvPr>
            <p:ph idx="3" type="pic"/>
          </p:nvPr>
        </p:nvSpPr>
        <p:spPr>
          <a:xfrm flipH="1">
            <a:off x="10550089" y="2743200"/>
            <a:ext cx="6494463" cy="8229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Custom Layout">
  <p:cSld name="49_Custom Layout">
    <p:spTree>
      <p:nvGrpSpPr>
        <p:cNvPr id="313" name="Shape 313"/>
        <p:cNvGrpSpPr/>
        <p:nvPr/>
      </p:nvGrpSpPr>
      <p:grpSpPr>
        <a:xfrm>
          <a:off x="0" y="0"/>
          <a:ext cx="0" cy="0"/>
          <a:chOff x="0" y="0"/>
          <a:chExt cx="0" cy="0"/>
        </a:xfrm>
      </p:grpSpPr>
      <p:sp>
        <p:nvSpPr>
          <p:cNvPr id="314" name="Google Shape;314;p142"/>
          <p:cNvSpPr/>
          <p:nvPr>
            <p:ph idx="2" type="pic"/>
          </p:nvPr>
        </p:nvSpPr>
        <p:spPr>
          <a:xfrm>
            <a:off x="12552040" y="1756610"/>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15" name="Google Shape;315;p142"/>
          <p:cNvSpPr/>
          <p:nvPr>
            <p:ph idx="3" type="pic"/>
          </p:nvPr>
        </p:nvSpPr>
        <p:spPr>
          <a:xfrm>
            <a:off x="1507050" y="1756611"/>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Custom Layout">
  <p:cSld name="50_Custom Layout">
    <p:spTree>
      <p:nvGrpSpPr>
        <p:cNvPr id="316" name="Shape 316"/>
        <p:cNvGrpSpPr/>
        <p:nvPr/>
      </p:nvGrpSpPr>
      <p:grpSpPr>
        <a:xfrm>
          <a:off x="0" y="0"/>
          <a:ext cx="0" cy="0"/>
          <a:chOff x="0" y="0"/>
          <a:chExt cx="0" cy="0"/>
        </a:xfrm>
      </p:grpSpPr>
      <p:sp>
        <p:nvSpPr>
          <p:cNvPr id="317" name="Google Shape;317;p143"/>
          <p:cNvSpPr/>
          <p:nvPr>
            <p:ph idx="2" type="pic"/>
          </p:nvPr>
        </p:nvSpPr>
        <p:spPr>
          <a:xfrm>
            <a:off x="2592388" y="7807568"/>
            <a:ext cx="19202399" cy="590843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Custom Layout">
  <p:cSld name="51_Custom Layout">
    <p:spTree>
      <p:nvGrpSpPr>
        <p:cNvPr id="318" name="Shape 318"/>
        <p:cNvGrpSpPr/>
        <p:nvPr/>
      </p:nvGrpSpPr>
      <p:grpSpPr>
        <a:xfrm>
          <a:off x="0" y="0"/>
          <a:ext cx="0" cy="0"/>
          <a:chOff x="0" y="0"/>
          <a:chExt cx="0" cy="0"/>
        </a:xfrm>
      </p:grpSpPr>
      <p:sp>
        <p:nvSpPr>
          <p:cNvPr id="319" name="Google Shape;319;p144"/>
          <p:cNvSpPr/>
          <p:nvPr>
            <p:ph idx="2" type="pic"/>
          </p:nvPr>
        </p:nvSpPr>
        <p:spPr>
          <a:xfrm>
            <a:off x="-1" y="6900530"/>
            <a:ext cx="24387174" cy="681547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Custom Layout">
  <p:cSld name="66_Custom Layout">
    <p:spTree>
      <p:nvGrpSpPr>
        <p:cNvPr id="320" name="Shape 320"/>
        <p:cNvGrpSpPr/>
        <p:nvPr/>
      </p:nvGrpSpPr>
      <p:grpSpPr>
        <a:xfrm>
          <a:off x="0" y="0"/>
          <a:ext cx="0" cy="0"/>
          <a:chOff x="0" y="0"/>
          <a:chExt cx="0" cy="0"/>
        </a:xfrm>
      </p:grpSpPr>
      <p:sp>
        <p:nvSpPr>
          <p:cNvPr id="321" name="Google Shape;321;p145"/>
          <p:cNvSpPr/>
          <p:nvPr>
            <p:ph idx="2" type="pic"/>
          </p:nvPr>
        </p:nvSpPr>
        <p:spPr>
          <a:xfrm>
            <a:off x="8305148" y="1"/>
            <a:ext cx="7776880" cy="1371599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Custom Layout">
  <p:cSld name="52_Custom Layout">
    <p:spTree>
      <p:nvGrpSpPr>
        <p:cNvPr id="322" name="Shape 322"/>
        <p:cNvGrpSpPr/>
        <p:nvPr/>
      </p:nvGrpSpPr>
      <p:grpSpPr>
        <a:xfrm>
          <a:off x="0" y="0"/>
          <a:ext cx="0" cy="0"/>
          <a:chOff x="0" y="0"/>
          <a:chExt cx="0" cy="0"/>
        </a:xfrm>
      </p:grpSpPr>
      <p:sp>
        <p:nvSpPr>
          <p:cNvPr id="323" name="Google Shape;323;p146"/>
          <p:cNvSpPr/>
          <p:nvPr>
            <p:ph idx="2" type="pic"/>
          </p:nvPr>
        </p:nvSpPr>
        <p:spPr>
          <a:xfrm>
            <a:off x="0" y="0"/>
            <a:ext cx="15098233"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Custom Layout">
  <p:cSld name="53_Custom Layout">
    <p:spTree>
      <p:nvGrpSpPr>
        <p:cNvPr id="324" name="Shape 324"/>
        <p:cNvGrpSpPr/>
        <p:nvPr/>
      </p:nvGrpSpPr>
      <p:grpSpPr>
        <a:xfrm>
          <a:off x="0" y="0"/>
          <a:ext cx="0" cy="0"/>
          <a:chOff x="0" y="0"/>
          <a:chExt cx="0" cy="0"/>
        </a:xfrm>
      </p:grpSpPr>
      <p:sp>
        <p:nvSpPr>
          <p:cNvPr id="325" name="Google Shape;325;p147"/>
          <p:cNvSpPr/>
          <p:nvPr>
            <p:ph idx="2" type="pic"/>
          </p:nvPr>
        </p:nvSpPr>
        <p:spPr>
          <a:xfrm>
            <a:off x="1390800" y="1457400"/>
            <a:ext cx="10802788"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26" name="Google Shape;326;p147"/>
          <p:cNvSpPr/>
          <p:nvPr>
            <p:ph idx="3" type="pic"/>
          </p:nvPr>
        </p:nvSpPr>
        <p:spPr>
          <a:xfrm>
            <a:off x="12193588" y="1457400"/>
            <a:ext cx="10799612"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Custom Layout">
  <p:cSld name="54_Custom Layout">
    <p:spTree>
      <p:nvGrpSpPr>
        <p:cNvPr id="327" name="Shape 327"/>
        <p:cNvGrpSpPr/>
        <p:nvPr/>
      </p:nvGrpSpPr>
      <p:grpSpPr>
        <a:xfrm>
          <a:off x="0" y="0"/>
          <a:ext cx="0" cy="0"/>
          <a:chOff x="0" y="0"/>
          <a:chExt cx="0" cy="0"/>
        </a:xfrm>
      </p:grpSpPr>
      <p:sp>
        <p:nvSpPr>
          <p:cNvPr id="328" name="Google Shape;328;p148"/>
          <p:cNvSpPr/>
          <p:nvPr>
            <p:ph idx="2" type="pic"/>
          </p:nvPr>
        </p:nvSpPr>
        <p:spPr>
          <a:xfrm>
            <a:off x="3756654" y="-1"/>
            <a:ext cx="9601200" cy="29983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29" name="Google Shape;329;p148"/>
          <p:cNvSpPr/>
          <p:nvPr>
            <p:ph idx="3" type="pic"/>
          </p:nvPr>
        </p:nvSpPr>
        <p:spPr>
          <a:xfrm>
            <a:off x="3756654" y="6858000"/>
            <a:ext cx="96012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Custom Layout">
  <p:cSld name="67_Custom Layout">
    <p:spTree>
      <p:nvGrpSpPr>
        <p:cNvPr id="330" name="Shape 330"/>
        <p:cNvGrpSpPr/>
        <p:nvPr/>
      </p:nvGrpSpPr>
      <p:grpSpPr>
        <a:xfrm>
          <a:off x="0" y="0"/>
          <a:ext cx="0" cy="0"/>
          <a:chOff x="0" y="0"/>
          <a:chExt cx="0" cy="0"/>
        </a:xfrm>
      </p:grpSpPr>
      <p:sp>
        <p:nvSpPr>
          <p:cNvPr id="331" name="Google Shape;331;p149"/>
          <p:cNvSpPr/>
          <p:nvPr>
            <p:ph idx="2" type="pic"/>
          </p:nvPr>
        </p:nvSpPr>
        <p:spPr>
          <a:xfrm>
            <a:off x="1390979" y="1457400"/>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Custom Layout">
  <p:cSld name="68_Custom Layout">
    <p:spTree>
      <p:nvGrpSpPr>
        <p:cNvPr id="332" name="Shape 332"/>
        <p:cNvGrpSpPr/>
        <p:nvPr/>
      </p:nvGrpSpPr>
      <p:grpSpPr>
        <a:xfrm>
          <a:off x="0" y="0"/>
          <a:ext cx="0" cy="0"/>
          <a:chOff x="0" y="0"/>
          <a:chExt cx="0" cy="0"/>
        </a:xfrm>
      </p:grpSpPr>
      <p:sp>
        <p:nvSpPr>
          <p:cNvPr id="333" name="Google Shape;333;p150"/>
          <p:cNvSpPr/>
          <p:nvPr>
            <p:ph idx="2" type="pic"/>
          </p:nvPr>
        </p:nvSpPr>
        <p:spPr>
          <a:xfrm>
            <a:off x="10182077" y="4021732"/>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Blank">
  <p:cSld name="57_Blank">
    <p:spTree>
      <p:nvGrpSpPr>
        <p:cNvPr id="334" name="Shape 334"/>
        <p:cNvGrpSpPr/>
        <p:nvPr/>
      </p:nvGrpSpPr>
      <p:grpSpPr>
        <a:xfrm>
          <a:off x="0" y="0"/>
          <a:ext cx="0" cy="0"/>
          <a:chOff x="0" y="0"/>
          <a:chExt cx="0" cy="0"/>
        </a:xfrm>
      </p:grpSpPr>
      <p:sp>
        <p:nvSpPr>
          <p:cNvPr id="335" name="Google Shape;335;p151"/>
          <p:cNvSpPr/>
          <p:nvPr>
            <p:ph idx="2" type="pic"/>
          </p:nvPr>
        </p:nvSpPr>
        <p:spPr>
          <a:xfrm>
            <a:off x="18310302" y="-49170"/>
            <a:ext cx="6073698" cy="921547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6" name="Google Shape;336;p151"/>
          <p:cNvSpPr/>
          <p:nvPr>
            <p:ph idx="3" type="pic"/>
          </p:nvPr>
        </p:nvSpPr>
        <p:spPr>
          <a:xfrm>
            <a:off x="1" y="9166302"/>
            <a:ext cx="6088565" cy="45496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Blank">
  <p:cSld name="58_Blank">
    <p:spTree>
      <p:nvGrpSpPr>
        <p:cNvPr id="337" name="Shape 337"/>
        <p:cNvGrpSpPr/>
        <p:nvPr/>
      </p:nvGrpSpPr>
      <p:grpSpPr>
        <a:xfrm>
          <a:off x="0" y="0"/>
          <a:ext cx="0" cy="0"/>
          <a:chOff x="0" y="0"/>
          <a:chExt cx="0" cy="0"/>
        </a:xfrm>
      </p:grpSpPr>
      <p:sp>
        <p:nvSpPr>
          <p:cNvPr id="338" name="Google Shape;338;p152"/>
          <p:cNvSpPr/>
          <p:nvPr>
            <p:ph idx="2" type="pic"/>
          </p:nvPr>
        </p:nvSpPr>
        <p:spPr>
          <a:xfrm>
            <a:off x="14630400" y="1780673"/>
            <a:ext cx="9023684" cy="7363327"/>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9" name="Google Shape;339;p152"/>
          <p:cNvSpPr/>
          <p:nvPr>
            <p:ph idx="3" type="pic"/>
          </p:nvPr>
        </p:nvSpPr>
        <p:spPr>
          <a:xfrm>
            <a:off x="1" y="6858000"/>
            <a:ext cx="3049587"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Blank">
  <p:cSld name="59_Blank">
    <p:spTree>
      <p:nvGrpSpPr>
        <p:cNvPr id="340" name="Shape 340"/>
        <p:cNvGrpSpPr/>
        <p:nvPr/>
      </p:nvGrpSpPr>
      <p:grpSpPr>
        <a:xfrm>
          <a:off x="0" y="0"/>
          <a:ext cx="0" cy="0"/>
          <a:chOff x="0" y="0"/>
          <a:chExt cx="0" cy="0"/>
        </a:xfrm>
      </p:grpSpPr>
      <p:sp>
        <p:nvSpPr>
          <p:cNvPr id="341" name="Google Shape;341;p153"/>
          <p:cNvSpPr/>
          <p:nvPr>
            <p:ph idx="2" type="pic"/>
          </p:nvPr>
        </p:nvSpPr>
        <p:spPr>
          <a:xfrm>
            <a:off x="6096000" y="1695450"/>
            <a:ext cx="6097588" cy="68770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2" name="Google Shape;342;p153"/>
          <p:cNvSpPr/>
          <p:nvPr>
            <p:ph idx="3" type="pic"/>
          </p:nvPr>
        </p:nvSpPr>
        <p:spPr>
          <a:xfrm>
            <a:off x="762000" y="6858000"/>
            <a:ext cx="4114800" cy="6019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3" name="Google Shape;343;p153"/>
          <p:cNvSpPr/>
          <p:nvPr>
            <p:ph idx="4" type="pic"/>
          </p:nvPr>
        </p:nvSpPr>
        <p:spPr>
          <a:xfrm>
            <a:off x="14630400" y="8248650"/>
            <a:ext cx="6724650" cy="46291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0_Blank">
  <p:cSld name="60_Blank">
    <p:spTree>
      <p:nvGrpSpPr>
        <p:cNvPr id="344" name="Shape 344"/>
        <p:cNvGrpSpPr/>
        <p:nvPr/>
      </p:nvGrpSpPr>
      <p:grpSpPr>
        <a:xfrm>
          <a:off x="0" y="0"/>
          <a:ext cx="0" cy="0"/>
          <a:chOff x="0" y="0"/>
          <a:chExt cx="0" cy="0"/>
        </a:xfrm>
      </p:grpSpPr>
      <p:sp>
        <p:nvSpPr>
          <p:cNvPr id="345" name="Google Shape;345;p154"/>
          <p:cNvSpPr/>
          <p:nvPr>
            <p:ph idx="2" type="pic"/>
          </p:nvPr>
        </p:nvSpPr>
        <p:spPr>
          <a:xfrm>
            <a:off x="9777663" y="0"/>
            <a:ext cx="4852737" cy="45960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6" name="Google Shape;346;p154"/>
          <p:cNvSpPr/>
          <p:nvPr>
            <p:ph idx="3" type="pic"/>
          </p:nvPr>
        </p:nvSpPr>
        <p:spPr>
          <a:xfrm>
            <a:off x="2719138" y="6858000"/>
            <a:ext cx="3368842"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7" name="Google Shape;347;p154"/>
          <p:cNvSpPr/>
          <p:nvPr>
            <p:ph idx="4" type="pic"/>
          </p:nvPr>
        </p:nvSpPr>
        <p:spPr>
          <a:xfrm>
            <a:off x="18985831" y="6087979"/>
            <a:ext cx="3875756" cy="6765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Blank">
  <p:cSld name="61_Blank">
    <p:spTree>
      <p:nvGrpSpPr>
        <p:cNvPr id="348" name="Shape 348"/>
        <p:cNvGrpSpPr/>
        <p:nvPr/>
      </p:nvGrpSpPr>
      <p:grpSpPr>
        <a:xfrm>
          <a:off x="0" y="0"/>
          <a:ext cx="0" cy="0"/>
          <a:chOff x="0" y="0"/>
          <a:chExt cx="0" cy="0"/>
        </a:xfrm>
      </p:grpSpPr>
      <p:sp>
        <p:nvSpPr>
          <p:cNvPr id="349" name="Google Shape;349;p155"/>
          <p:cNvSpPr/>
          <p:nvPr>
            <p:ph idx="2" type="pic"/>
          </p:nvPr>
        </p:nvSpPr>
        <p:spPr>
          <a:xfrm>
            <a:off x="3049588" y="2743200"/>
            <a:ext cx="5059696" cy="64489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0" name="Google Shape;350;p155"/>
          <p:cNvSpPr/>
          <p:nvPr>
            <p:ph idx="3" type="pic"/>
          </p:nvPr>
        </p:nvSpPr>
        <p:spPr>
          <a:xfrm>
            <a:off x="14606338" y="4578439"/>
            <a:ext cx="4918034" cy="913756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Blank">
  <p:cSld name="62_Blank">
    <p:spTree>
      <p:nvGrpSpPr>
        <p:cNvPr id="351" name="Shape 351"/>
        <p:cNvGrpSpPr/>
        <p:nvPr/>
      </p:nvGrpSpPr>
      <p:grpSpPr>
        <a:xfrm>
          <a:off x="0" y="0"/>
          <a:ext cx="0" cy="0"/>
          <a:chOff x="0" y="0"/>
          <a:chExt cx="0" cy="0"/>
        </a:xfrm>
      </p:grpSpPr>
      <p:sp>
        <p:nvSpPr>
          <p:cNvPr id="352" name="Google Shape;352;p156"/>
          <p:cNvSpPr/>
          <p:nvPr>
            <p:ph idx="2" type="pic"/>
          </p:nvPr>
        </p:nvSpPr>
        <p:spPr>
          <a:xfrm>
            <a:off x="14630400" y="0"/>
            <a:ext cx="56896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3" name="Google Shape;353;p156"/>
          <p:cNvSpPr/>
          <p:nvPr>
            <p:ph idx="3" type="pic"/>
          </p:nvPr>
        </p:nvSpPr>
        <p:spPr>
          <a:xfrm>
            <a:off x="16256000" y="9166302"/>
            <a:ext cx="8131175" cy="371996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Blank">
  <p:cSld name="63_Blank">
    <p:spTree>
      <p:nvGrpSpPr>
        <p:cNvPr id="354" name="Shape 354"/>
        <p:cNvGrpSpPr/>
        <p:nvPr/>
      </p:nvGrpSpPr>
      <p:grpSpPr>
        <a:xfrm>
          <a:off x="0" y="0"/>
          <a:ext cx="0" cy="0"/>
          <a:chOff x="0" y="0"/>
          <a:chExt cx="0" cy="0"/>
        </a:xfrm>
      </p:grpSpPr>
      <p:sp>
        <p:nvSpPr>
          <p:cNvPr id="355" name="Google Shape;355;p157"/>
          <p:cNvSpPr/>
          <p:nvPr>
            <p:ph idx="2" type="pic"/>
          </p:nvPr>
        </p:nvSpPr>
        <p:spPr>
          <a:xfrm>
            <a:off x="6098583" y="846666"/>
            <a:ext cx="6095005" cy="60113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6" name="Google Shape;356;p157"/>
          <p:cNvSpPr/>
          <p:nvPr>
            <p:ph idx="3" type="pic"/>
          </p:nvPr>
        </p:nvSpPr>
        <p:spPr>
          <a:xfrm>
            <a:off x="1510301" y="5486400"/>
            <a:ext cx="2547991" cy="6515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guide id="2" pos="1633">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Custom Layout">
  <p:cSld name="69_Custom Layout">
    <p:spTree>
      <p:nvGrpSpPr>
        <p:cNvPr id="357" name="Shape 357"/>
        <p:cNvGrpSpPr/>
        <p:nvPr/>
      </p:nvGrpSpPr>
      <p:grpSpPr>
        <a:xfrm>
          <a:off x="0" y="0"/>
          <a:ext cx="0" cy="0"/>
          <a:chOff x="0" y="0"/>
          <a:chExt cx="0" cy="0"/>
        </a:xfrm>
      </p:grpSpPr>
      <p:sp>
        <p:nvSpPr>
          <p:cNvPr id="358" name="Google Shape;358;p158"/>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9" name="Google Shape;359;p158"/>
          <p:cNvSpPr/>
          <p:nvPr>
            <p:ph idx="3" type="pic"/>
          </p:nvPr>
        </p:nvSpPr>
        <p:spPr>
          <a:xfrm>
            <a:off x="8144933" y="6858001"/>
            <a:ext cx="4048655"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37" name="Shape 37"/>
        <p:cNvGrpSpPr/>
        <p:nvPr/>
      </p:nvGrpSpPr>
      <p:grpSpPr>
        <a:xfrm>
          <a:off x="0" y="0"/>
          <a:ext cx="0" cy="0"/>
          <a:chOff x="0" y="0"/>
          <a:chExt cx="0" cy="0"/>
        </a:xfrm>
      </p:grpSpPr>
      <p:sp>
        <p:nvSpPr>
          <p:cNvPr id="38" name="Google Shape;38;p42"/>
          <p:cNvSpPr/>
          <p:nvPr>
            <p:ph idx="2" type="pic"/>
          </p:nvPr>
        </p:nvSpPr>
        <p:spPr>
          <a:xfrm>
            <a:off x="723015" y="716581"/>
            <a:ext cx="22945059" cy="1230158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0_Custom Layout">
  <p:cSld name="70_Custom Layout">
    <p:spTree>
      <p:nvGrpSpPr>
        <p:cNvPr id="360" name="Shape 360"/>
        <p:cNvGrpSpPr/>
        <p:nvPr/>
      </p:nvGrpSpPr>
      <p:grpSpPr>
        <a:xfrm>
          <a:off x="0" y="0"/>
          <a:ext cx="0" cy="0"/>
          <a:chOff x="0" y="0"/>
          <a:chExt cx="0" cy="0"/>
        </a:xfrm>
      </p:grpSpPr>
      <p:sp>
        <p:nvSpPr>
          <p:cNvPr id="361" name="Google Shape;361;p159"/>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2" name="Google Shape;362;p159"/>
          <p:cNvSpPr/>
          <p:nvPr>
            <p:ph idx="3" type="pic"/>
          </p:nvPr>
        </p:nvSpPr>
        <p:spPr>
          <a:xfrm>
            <a:off x="14630400" y="846666"/>
            <a:ext cx="3676650" cy="111548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Blank">
  <p:cSld name="64_Blank">
    <p:spTree>
      <p:nvGrpSpPr>
        <p:cNvPr id="363" name="Shape 363"/>
        <p:cNvGrpSpPr/>
        <p:nvPr/>
      </p:nvGrpSpPr>
      <p:grpSpPr>
        <a:xfrm>
          <a:off x="0" y="0"/>
          <a:ext cx="0" cy="0"/>
          <a:chOff x="0" y="0"/>
          <a:chExt cx="0" cy="0"/>
        </a:xfrm>
      </p:grpSpPr>
      <p:sp>
        <p:nvSpPr>
          <p:cNvPr id="364" name="Google Shape;364;p160"/>
          <p:cNvSpPr/>
          <p:nvPr>
            <p:ph idx="2" type="pic"/>
          </p:nvPr>
        </p:nvSpPr>
        <p:spPr>
          <a:xfrm>
            <a:off x="16291248" y="2743200"/>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5" name="Google Shape;365;p160"/>
          <p:cNvSpPr/>
          <p:nvPr>
            <p:ph idx="3" type="pic"/>
          </p:nvPr>
        </p:nvSpPr>
        <p:spPr>
          <a:xfrm>
            <a:off x="9759820" y="1530221"/>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6" name="Google Shape;366;p160"/>
          <p:cNvSpPr/>
          <p:nvPr>
            <p:ph idx="4" type="pic"/>
          </p:nvPr>
        </p:nvSpPr>
        <p:spPr>
          <a:xfrm>
            <a:off x="17075020" y="8714791"/>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7" name="Google Shape;367;p160"/>
          <p:cNvSpPr/>
          <p:nvPr>
            <p:ph idx="5" type="pic"/>
          </p:nvPr>
        </p:nvSpPr>
        <p:spPr>
          <a:xfrm>
            <a:off x="10543591" y="7501812"/>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Blank">
  <p:cSld name="65_Blank">
    <p:spTree>
      <p:nvGrpSpPr>
        <p:cNvPr id="368" name="Shape 368"/>
        <p:cNvGrpSpPr/>
        <p:nvPr/>
      </p:nvGrpSpPr>
      <p:grpSpPr>
        <a:xfrm>
          <a:off x="0" y="0"/>
          <a:ext cx="0" cy="0"/>
          <a:chOff x="0" y="0"/>
          <a:chExt cx="0" cy="0"/>
        </a:xfrm>
      </p:grpSpPr>
      <p:sp>
        <p:nvSpPr>
          <p:cNvPr id="369" name="Google Shape;369;p161"/>
          <p:cNvSpPr/>
          <p:nvPr>
            <p:ph idx="2" type="pic"/>
          </p:nvPr>
        </p:nvSpPr>
        <p:spPr>
          <a:xfrm>
            <a:off x="0" y="818146"/>
            <a:ext cx="6087979" cy="74114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0" name="Google Shape;370;p161"/>
          <p:cNvSpPr/>
          <p:nvPr>
            <p:ph idx="3" type="pic"/>
          </p:nvPr>
        </p:nvSpPr>
        <p:spPr>
          <a:xfrm>
            <a:off x="794084" y="9144000"/>
            <a:ext cx="729113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1" name="Google Shape;371;p161"/>
          <p:cNvSpPr/>
          <p:nvPr>
            <p:ph idx="4" type="pic"/>
          </p:nvPr>
        </p:nvSpPr>
        <p:spPr>
          <a:xfrm>
            <a:off x="9769642" y="6857999"/>
            <a:ext cx="8566484" cy="41388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2" name="Google Shape;372;p161"/>
          <p:cNvSpPr/>
          <p:nvPr>
            <p:ph idx="5" type="pic"/>
          </p:nvPr>
        </p:nvSpPr>
        <p:spPr>
          <a:xfrm>
            <a:off x="12193588" y="818146"/>
            <a:ext cx="7321633"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3" name="Google Shape;373;p161"/>
          <p:cNvSpPr/>
          <p:nvPr>
            <p:ph idx="6" type="pic"/>
          </p:nvPr>
        </p:nvSpPr>
        <p:spPr>
          <a:xfrm>
            <a:off x="19515220" y="6858000"/>
            <a:ext cx="4871954" cy="601579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Blank">
  <p:cSld name="66_Blank">
    <p:spTree>
      <p:nvGrpSpPr>
        <p:cNvPr id="374" name="Shape 374"/>
        <p:cNvGrpSpPr/>
        <p:nvPr/>
      </p:nvGrpSpPr>
      <p:grpSpPr>
        <a:xfrm>
          <a:off x="0" y="0"/>
          <a:ext cx="0" cy="0"/>
          <a:chOff x="0" y="0"/>
          <a:chExt cx="0" cy="0"/>
        </a:xfrm>
      </p:grpSpPr>
      <p:sp>
        <p:nvSpPr>
          <p:cNvPr id="375" name="Google Shape;375;p162"/>
          <p:cNvSpPr/>
          <p:nvPr>
            <p:ph idx="2" type="pic"/>
          </p:nvPr>
        </p:nvSpPr>
        <p:spPr>
          <a:xfrm>
            <a:off x="0" y="5486399"/>
            <a:ext cx="6087979" cy="822960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6" name="Google Shape;376;p162"/>
          <p:cNvSpPr/>
          <p:nvPr>
            <p:ph idx="3" type="pic"/>
          </p:nvPr>
        </p:nvSpPr>
        <p:spPr>
          <a:xfrm>
            <a:off x="0" y="0"/>
            <a:ext cx="8181474"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7" name="Google Shape;377;p162"/>
          <p:cNvSpPr/>
          <p:nvPr>
            <p:ph idx="4" type="pic"/>
          </p:nvPr>
        </p:nvSpPr>
        <p:spPr>
          <a:xfrm>
            <a:off x="8181474" y="6858000"/>
            <a:ext cx="8037094"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8" name="Google Shape;378;p162"/>
          <p:cNvSpPr/>
          <p:nvPr>
            <p:ph idx="5" type="pic"/>
          </p:nvPr>
        </p:nvSpPr>
        <p:spPr>
          <a:xfrm>
            <a:off x="9769643" y="818146"/>
            <a:ext cx="8532872"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9" name="Google Shape;379;p162"/>
          <p:cNvSpPr/>
          <p:nvPr>
            <p:ph idx="6" type="pic"/>
          </p:nvPr>
        </p:nvSpPr>
        <p:spPr>
          <a:xfrm>
            <a:off x="18302516" y="6858000"/>
            <a:ext cx="5327505"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Blank">
  <p:cSld name="67_Blank">
    <p:spTree>
      <p:nvGrpSpPr>
        <p:cNvPr id="380" name="Shape 380"/>
        <p:cNvGrpSpPr/>
        <p:nvPr/>
      </p:nvGrpSpPr>
      <p:grpSpPr>
        <a:xfrm>
          <a:off x="0" y="0"/>
          <a:ext cx="0" cy="0"/>
          <a:chOff x="0" y="0"/>
          <a:chExt cx="0" cy="0"/>
        </a:xfrm>
      </p:grpSpPr>
      <p:sp>
        <p:nvSpPr>
          <p:cNvPr id="381" name="Google Shape;381;p163"/>
          <p:cNvSpPr/>
          <p:nvPr>
            <p:ph idx="2" type="pic"/>
          </p:nvPr>
        </p:nvSpPr>
        <p:spPr>
          <a:xfrm>
            <a:off x="721895"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2" name="Google Shape;382;p163"/>
          <p:cNvSpPr/>
          <p:nvPr>
            <p:ph idx="3" type="pic"/>
          </p:nvPr>
        </p:nvSpPr>
        <p:spPr>
          <a:xfrm>
            <a:off x="721894" y="818146"/>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3" name="Google Shape;383;p163"/>
          <p:cNvSpPr/>
          <p:nvPr>
            <p:ph idx="4" type="pic"/>
          </p:nvPr>
        </p:nvSpPr>
        <p:spPr>
          <a:xfrm>
            <a:off x="8061951" y="9095872"/>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4" name="Google Shape;384;p163"/>
          <p:cNvSpPr/>
          <p:nvPr>
            <p:ph idx="5" type="pic"/>
          </p:nvPr>
        </p:nvSpPr>
        <p:spPr>
          <a:xfrm>
            <a:off x="10155447" y="866274"/>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5" name="Google Shape;385;p163"/>
          <p:cNvSpPr/>
          <p:nvPr>
            <p:ph idx="6" type="pic"/>
          </p:nvPr>
        </p:nvSpPr>
        <p:spPr>
          <a:xfrm>
            <a:off x="17495503" y="866274"/>
            <a:ext cx="6891672"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6" name="Google Shape;386;p163"/>
          <p:cNvSpPr/>
          <p:nvPr>
            <p:ph idx="7" type="pic"/>
          </p:nvPr>
        </p:nvSpPr>
        <p:spPr>
          <a:xfrm>
            <a:off x="17495503"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1_Custom Layout">
  <p:cSld name="71_Custom Layout">
    <p:spTree>
      <p:nvGrpSpPr>
        <p:cNvPr id="387" name="Shape 387"/>
        <p:cNvGrpSpPr/>
        <p:nvPr/>
      </p:nvGrpSpPr>
      <p:grpSpPr>
        <a:xfrm>
          <a:off x="0" y="0"/>
          <a:ext cx="0" cy="0"/>
          <a:chOff x="0" y="0"/>
          <a:chExt cx="0" cy="0"/>
        </a:xfrm>
      </p:grpSpPr>
      <p:sp>
        <p:nvSpPr>
          <p:cNvPr id="388" name="Google Shape;388;p164"/>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9" name="Google Shape;389;p164"/>
          <p:cNvSpPr/>
          <p:nvPr>
            <p:ph idx="3" type="pic"/>
          </p:nvPr>
        </p:nvSpPr>
        <p:spPr>
          <a:xfrm>
            <a:off x="8543904" y="24135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0" name="Google Shape;390;p164"/>
          <p:cNvSpPr/>
          <p:nvPr>
            <p:ph idx="4" type="pic"/>
          </p:nvPr>
        </p:nvSpPr>
        <p:spPr>
          <a:xfrm>
            <a:off x="20737491" y="53091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2_Custom Layout">
  <p:cSld name="72_Custom Layout">
    <p:spTree>
      <p:nvGrpSpPr>
        <p:cNvPr id="391" name="Shape 391"/>
        <p:cNvGrpSpPr/>
        <p:nvPr/>
      </p:nvGrpSpPr>
      <p:grpSpPr>
        <a:xfrm>
          <a:off x="0" y="0"/>
          <a:ext cx="0" cy="0"/>
          <a:chOff x="0" y="0"/>
          <a:chExt cx="0" cy="0"/>
        </a:xfrm>
      </p:grpSpPr>
      <p:sp>
        <p:nvSpPr>
          <p:cNvPr id="392" name="Google Shape;392;p165"/>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3" name="Google Shape;393;p165"/>
          <p:cNvSpPr/>
          <p:nvPr>
            <p:ph idx="3" type="pic"/>
          </p:nvPr>
        </p:nvSpPr>
        <p:spPr>
          <a:xfrm>
            <a:off x="14641491" y="529010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4" name="Google Shape;394;p165"/>
          <p:cNvSpPr/>
          <p:nvPr>
            <p:ph idx="4" type="pic"/>
          </p:nvPr>
        </p:nvSpPr>
        <p:spPr>
          <a:xfrm>
            <a:off x="20739078" y="8514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3_Custom Layout">
  <p:cSld name="73_Custom Layout">
    <p:spTree>
      <p:nvGrpSpPr>
        <p:cNvPr id="395" name="Shape 395"/>
        <p:cNvGrpSpPr/>
        <p:nvPr/>
      </p:nvGrpSpPr>
      <p:grpSpPr>
        <a:xfrm>
          <a:off x="0" y="0"/>
          <a:ext cx="0" cy="0"/>
          <a:chOff x="0" y="0"/>
          <a:chExt cx="0" cy="0"/>
        </a:xfrm>
      </p:grpSpPr>
      <p:pic>
        <p:nvPicPr>
          <p:cNvPr id="396" name="Google Shape;396;p166"/>
          <p:cNvPicPr preferRelativeResize="0"/>
          <p:nvPr/>
        </p:nvPicPr>
        <p:blipFill rotWithShape="1">
          <a:blip r:embed="rId2">
            <a:alphaModFix/>
          </a:blip>
          <a:srcRect b="0" l="0" r="0" t="0"/>
          <a:stretch/>
        </p:blipFill>
        <p:spPr>
          <a:xfrm>
            <a:off x="1976542" y="-2935088"/>
            <a:ext cx="7818339" cy="10634518"/>
          </a:xfrm>
          <a:prstGeom prst="rect">
            <a:avLst/>
          </a:prstGeom>
          <a:noFill/>
          <a:ln>
            <a:noFill/>
          </a:ln>
        </p:spPr>
      </p:pic>
      <p:sp>
        <p:nvSpPr>
          <p:cNvPr id="397" name="Google Shape;397;p166"/>
          <p:cNvSpPr/>
          <p:nvPr>
            <p:ph idx="2" type="pic"/>
          </p:nvPr>
        </p:nvSpPr>
        <p:spPr>
          <a:xfrm>
            <a:off x="2810973" y="-209306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398" name="Google Shape;398;p166"/>
          <p:cNvPicPr preferRelativeResize="0"/>
          <p:nvPr/>
        </p:nvPicPr>
        <p:blipFill rotWithShape="1">
          <a:blip r:embed="rId2">
            <a:alphaModFix/>
          </a:blip>
          <a:srcRect b="0" l="0" r="0" t="0"/>
          <a:stretch/>
        </p:blipFill>
        <p:spPr>
          <a:xfrm>
            <a:off x="14630594" y="6808658"/>
            <a:ext cx="7818339" cy="10634518"/>
          </a:xfrm>
          <a:prstGeom prst="rect">
            <a:avLst/>
          </a:prstGeom>
          <a:noFill/>
          <a:ln>
            <a:noFill/>
          </a:ln>
        </p:spPr>
      </p:pic>
      <p:sp>
        <p:nvSpPr>
          <p:cNvPr id="399" name="Google Shape;399;p166"/>
          <p:cNvSpPr/>
          <p:nvPr>
            <p:ph idx="3" type="pic"/>
          </p:nvPr>
        </p:nvSpPr>
        <p:spPr>
          <a:xfrm>
            <a:off x="15465025" y="765068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Blank">
  <p:cSld name="68_Blank">
    <p:spTree>
      <p:nvGrpSpPr>
        <p:cNvPr id="400" name="Shape 400"/>
        <p:cNvGrpSpPr/>
        <p:nvPr/>
      </p:nvGrpSpPr>
      <p:grpSpPr>
        <a:xfrm>
          <a:off x="0" y="0"/>
          <a:ext cx="0" cy="0"/>
          <a:chOff x="0" y="0"/>
          <a:chExt cx="0" cy="0"/>
        </a:xfrm>
      </p:grpSpPr>
      <p:grpSp>
        <p:nvGrpSpPr>
          <p:cNvPr id="401" name="Google Shape;401;p167"/>
          <p:cNvGrpSpPr/>
          <p:nvPr/>
        </p:nvGrpSpPr>
        <p:grpSpPr>
          <a:xfrm>
            <a:off x="8952364" y="2753182"/>
            <a:ext cx="3296028" cy="6769483"/>
            <a:chOff x="3739073" y="951230"/>
            <a:chExt cx="1665853" cy="3421380"/>
          </a:xfrm>
        </p:grpSpPr>
        <p:pic>
          <p:nvPicPr>
            <p:cNvPr id="402" name="Google Shape;402;p167"/>
            <p:cNvPicPr preferRelativeResize="0"/>
            <p:nvPr/>
          </p:nvPicPr>
          <p:blipFill rotWithShape="1">
            <a:blip r:embed="rId2">
              <a:alphaModFix/>
            </a:blip>
            <a:srcRect b="0" l="0" r="0" t="0"/>
            <a:stretch/>
          </p:blipFill>
          <p:spPr>
            <a:xfrm>
              <a:off x="3739073" y="951230"/>
              <a:ext cx="1665853" cy="3421380"/>
            </a:xfrm>
            <a:prstGeom prst="rect">
              <a:avLst/>
            </a:prstGeom>
            <a:noFill/>
            <a:ln>
              <a:noFill/>
            </a:ln>
          </p:spPr>
        </p:pic>
        <p:sp>
          <p:nvSpPr>
            <p:cNvPr id="403" name="Google Shape;403;p167"/>
            <p:cNvSpPr/>
            <p:nvPr/>
          </p:nvSpPr>
          <p:spPr>
            <a:xfrm>
              <a:off x="3850640" y="1361440"/>
              <a:ext cx="1442720" cy="2560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grpSp>
      <p:sp>
        <p:nvSpPr>
          <p:cNvPr id="404" name="Google Shape;404;p167"/>
          <p:cNvSpPr/>
          <p:nvPr>
            <p:ph idx="2" type="pic"/>
          </p:nvPr>
        </p:nvSpPr>
        <p:spPr>
          <a:xfrm>
            <a:off x="9156664" y="3424623"/>
            <a:ext cx="2887428" cy="5256584"/>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405" name="Google Shape;405;p167"/>
          <p:cNvPicPr preferRelativeResize="0"/>
          <p:nvPr/>
        </p:nvPicPr>
        <p:blipFill rotWithShape="1">
          <a:blip r:embed="rId3">
            <a:alphaModFix/>
          </a:blip>
          <a:srcRect b="0" l="0" r="0" t="0"/>
          <a:stretch/>
        </p:blipFill>
        <p:spPr>
          <a:xfrm rot="5400000">
            <a:off x="-3106077" y="4033451"/>
            <a:ext cx="7818339" cy="10634518"/>
          </a:xfrm>
          <a:prstGeom prst="rect">
            <a:avLst/>
          </a:prstGeom>
          <a:noFill/>
          <a:ln>
            <a:noFill/>
          </a:ln>
        </p:spPr>
      </p:pic>
      <p:sp>
        <p:nvSpPr>
          <p:cNvPr id="406" name="Google Shape;406;p167"/>
          <p:cNvSpPr/>
          <p:nvPr>
            <p:ph idx="3" type="pic"/>
          </p:nvPr>
        </p:nvSpPr>
        <p:spPr>
          <a:xfrm>
            <a:off x="-2907784" y="6301270"/>
            <a:ext cx="8136904" cy="6120680"/>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Blank">
  <p:cSld name="69_Blank">
    <p:spTree>
      <p:nvGrpSpPr>
        <p:cNvPr id="407" name="Shape 407"/>
        <p:cNvGrpSpPr/>
        <p:nvPr/>
      </p:nvGrpSpPr>
      <p:grpSpPr>
        <a:xfrm>
          <a:off x="0" y="0"/>
          <a:ext cx="0" cy="0"/>
          <a:chOff x="0" y="0"/>
          <a:chExt cx="0" cy="0"/>
        </a:xfrm>
      </p:grpSpPr>
      <p:pic>
        <p:nvPicPr>
          <p:cNvPr id="408" name="Google Shape;408;p168"/>
          <p:cNvPicPr preferRelativeResize="0"/>
          <p:nvPr/>
        </p:nvPicPr>
        <p:blipFill rotWithShape="1">
          <a:blip r:embed="rId2">
            <a:alphaModFix/>
          </a:blip>
          <a:srcRect b="0" l="0" r="0" t="0"/>
          <a:stretch/>
        </p:blipFill>
        <p:spPr>
          <a:xfrm>
            <a:off x="-5484785" y="1817440"/>
            <a:ext cx="16733780" cy="10249439"/>
          </a:xfrm>
          <a:prstGeom prst="rect">
            <a:avLst/>
          </a:prstGeom>
          <a:noFill/>
          <a:ln>
            <a:noFill/>
          </a:ln>
        </p:spPr>
      </p:pic>
      <p:sp>
        <p:nvSpPr>
          <p:cNvPr id="409" name="Google Shape;409;p168"/>
          <p:cNvSpPr/>
          <p:nvPr>
            <p:ph idx="2" type="pic"/>
          </p:nvPr>
        </p:nvSpPr>
        <p:spPr>
          <a:xfrm>
            <a:off x="-128522" y="3251200"/>
            <a:ext cx="8653913" cy="708660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39" name="Shape 39"/>
        <p:cNvGrpSpPr/>
        <p:nvPr/>
      </p:nvGrpSpPr>
      <p:grpSpPr>
        <a:xfrm>
          <a:off x="0" y="0"/>
          <a:ext cx="0" cy="0"/>
          <a:chOff x="0" y="0"/>
          <a:chExt cx="0" cy="0"/>
        </a:xfrm>
      </p:grpSpPr>
      <p:sp>
        <p:nvSpPr>
          <p:cNvPr id="40" name="Google Shape;40;p43"/>
          <p:cNvSpPr/>
          <p:nvPr>
            <p:ph idx="2" type="pic"/>
          </p:nvPr>
        </p:nvSpPr>
        <p:spPr>
          <a:xfrm>
            <a:off x="12193588"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4_Custom Layout">
  <p:cSld name="74_Custom Layout">
    <p:spTree>
      <p:nvGrpSpPr>
        <p:cNvPr id="410" name="Shape 410"/>
        <p:cNvGrpSpPr/>
        <p:nvPr/>
      </p:nvGrpSpPr>
      <p:grpSpPr>
        <a:xfrm>
          <a:off x="0" y="0"/>
          <a:ext cx="0" cy="0"/>
          <a:chOff x="0" y="0"/>
          <a:chExt cx="0" cy="0"/>
        </a:xfrm>
      </p:grpSpPr>
      <p:sp>
        <p:nvSpPr>
          <p:cNvPr id="411" name="Google Shape;411;p169"/>
          <p:cNvSpPr/>
          <p:nvPr>
            <p:ph idx="2" type="pic"/>
          </p:nvPr>
        </p:nvSpPr>
        <p:spPr>
          <a:xfrm>
            <a:off x="5317174"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2" name="Google Shape;412;p169"/>
          <p:cNvSpPr/>
          <p:nvPr>
            <p:ph idx="3" type="pic"/>
          </p:nvPr>
        </p:nvSpPr>
        <p:spPr>
          <a:xfrm>
            <a:off x="10001107"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3" name="Google Shape;413;p169"/>
          <p:cNvSpPr/>
          <p:nvPr>
            <p:ph idx="4" type="pic"/>
          </p:nvPr>
        </p:nvSpPr>
        <p:spPr>
          <a:xfrm>
            <a:off x="14664256"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4" name="Google Shape;414;p169"/>
          <p:cNvSpPr/>
          <p:nvPr>
            <p:ph idx="5" type="pic"/>
          </p:nvPr>
        </p:nvSpPr>
        <p:spPr>
          <a:xfrm>
            <a:off x="5317175"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5" name="Google Shape;415;p169"/>
          <p:cNvSpPr/>
          <p:nvPr>
            <p:ph idx="6" type="pic"/>
          </p:nvPr>
        </p:nvSpPr>
        <p:spPr>
          <a:xfrm>
            <a:off x="10001107"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6" name="Google Shape;416;p169"/>
          <p:cNvSpPr/>
          <p:nvPr>
            <p:ph idx="7" type="pic"/>
          </p:nvPr>
        </p:nvSpPr>
        <p:spPr>
          <a:xfrm>
            <a:off x="14664256" y="905412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5_Custom Layout">
  <p:cSld name="75_Custom Layout">
    <p:spTree>
      <p:nvGrpSpPr>
        <p:cNvPr id="417" name="Shape 417"/>
        <p:cNvGrpSpPr/>
        <p:nvPr/>
      </p:nvGrpSpPr>
      <p:grpSpPr>
        <a:xfrm>
          <a:off x="0" y="0"/>
          <a:ext cx="0" cy="0"/>
          <a:chOff x="0" y="0"/>
          <a:chExt cx="0" cy="0"/>
        </a:xfrm>
      </p:grpSpPr>
      <p:sp>
        <p:nvSpPr>
          <p:cNvPr id="418" name="Google Shape;418;p170"/>
          <p:cNvSpPr/>
          <p:nvPr>
            <p:ph idx="2" type="pic"/>
          </p:nvPr>
        </p:nvSpPr>
        <p:spPr>
          <a:xfrm>
            <a:off x="5317174"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9" name="Google Shape;419;p170"/>
          <p:cNvSpPr/>
          <p:nvPr>
            <p:ph idx="3" type="pic"/>
          </p:nvPr>
        </p:nvSpPr>
        <p:spPr>
          <a:xfrm>
            <a:off x="10001107"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0" name="Google Shape;420;p170"/>
          <p:cNvSpPr/>
          <p:nvPr>
            <p:ph idx="4" type="pic"/>
          </p:nvPr>
        </p:nvSpPr>
        <p:spPr>
          <a:xfrm>
            <a:off x="14664256"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1" name="Google Shape;421;p170"/>
          <p:cNvSpPr/>
          <p:nvPr>
            <p:ph idx="5" type="pic"/>
          </p:nvPr>
        </p:nvSpPr>
        <p:spPr>
          <a:xfrm>
            <a:off x="5317175"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2" name="Google Shape;422;p170"/>
          <p:cNvSpPr/>
          <p:nvPr>
            <p:ph idx="6" type="pic"/>
          </p:nvPr>
        </p:nvSpPr>
        <p:spPr>
          <a:xfrm>
            <a:off x="10001107"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3" name="Google Shape;423;p170"/>
          <p:cNvSpPr/>
          <p:nvPr>
            <p:ph idx="7" type="pic"/>
          </p:nvPr>
        </p:nvSpPr>
        <p:spPr>
          <a:xfrm>
            <a:off x="14664256" y="488217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6_Custom Layout">
  <p:cSld name="76_Custom Layout">
    <p:spTree>
      <p:nvGrpSpPr>
        <p:cNvPr id="424" name="Shape 424"/>
        <p:cNvGrpSpPr/>
        <p:nvPr/>
      </p:nvGrpSpPr>
      <p:grpSpPr>
        <a:xfrm>
          <a:off x="0" y="0"/>
          <a:ext cx="0" cy="0"/>
          <a:chOff x="0" y="0"/>
          <a:chExt cx="0" cy="0"/>
        </a:xfrm>
      </p:grpSpPr>
      <p:sp>
        <p:nvSpPr>
          <p:cNvPr id="425" name="Google Shape;425;p171"/>
          <p:cNvSpPr/>
          <p:nvPr>
            <p:ph idx="2" type="pic"/>
          </p:nvPr>
        </p:nvSpPr>
        <p:spPr>
          <a:xfrm>
            <a:off x="6849224" y="8522312"/>
            <a:ext cx="10780658"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6" name="Google Shape;426;p171"/>
          <p:cNvSpPr/>
          <p:nvPr>
            <p:ph idx="3" type="pic"/>
          </p:nvPr>
        </p:nvSpPr>
        <p:spPr>
          <a:xfrm>
            <a:off x="6849225" y="1176950"/>
            <a:ext cx="10780658"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7" name="Google Shape;427;p171"/>
          <p:cNvSpPr/>
          <p:nvPr>
            <p:ph idx="4" type="pic"/>
          </p:nvPr>
        </p:nvSpPr>
        <p:spPr>
          <a:xfrm>
            <a:off x="18009048" y="5604270"/>
            <a:ext cx="522327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8" name="Google Shape;428;p171"/>
          <p:cNvSpPr/>
          <p:nvPr>
            <p:ph idx="5" type="pic"/>
          </p:nvPr>
        </p:nvSpPr>
        <p:spPr>
          <a:xfrm>
            <a:off x="18009048" y="1176926"/>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7_Custom Layout">
  <p:cSld name="77_Custom Layout">
    <p:spTree>
      <p:nvGrpSpPr>
        <p:cNvPr id="429" name="Shape 429"/>
        <p:cNvGrpSpPr/>
        <p:nvPr/>
      </p:nvGrpSpPr>
      <p:grpSpPr>
        <a:xfrm>
          <a:off x="0" y="0"/>
          <a:ext cx="0" cy="0"/>
          <a:chOff x="0" y="0"/>
          <a:chExt cx="0" cy="0"/>
        </a:xfrm>
      </p:grpSpPr>
      <p:sp>
        <p:nvSpPr>
          <p:cNvPr id="430" name="Google Shape;430;p172"/>
          <p:cNvSpPr/>
          <p:nvPr>
            <p:ph idx="2" type="pic"/>
          </p:nvPr>
        </p:nvSpPr>
        <p:spPr>
          <a:xfrm>
            <a:off x="6753966"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1" name="Google Shape;431;p172"/>
          <p:cNvSpPr/>
          <p:nvPr>
            <p:ph idx="3" type="pic"/>
          </p:nvPr>
        </p:nvSpPr>
        <p:spPr>
          <a:xfrm>
            <a:off x="12356406" y="1176950"/>
            <a:ext cx="5223273"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2" name="Google Shape;432;p172"/>
          <p:cNvSpPr/>
          <p:nvPr>
            <p:ph idx="4" type="pic"/>
          </p:nvPr>
        </p:nvSpPr>
        <p:spPr>
          <a:xfrm>
            <a:off x="12356406" y="8522312"/>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3" name="Google Shape;433;p172"/>
          <p:cNvSpPr/>
          <p:nvPr>
            <p:ph idx="5" type="pic"/>
          </p:nvPr>
        </p:nvSpPr>
        <p:spPr>
          <a:xfrm>
            <a:off x="17913791"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8_Custom Layout">
  <p:cSld name="78_Custom Layout">
    <p:spTree>
      <p:nvGrpSpPr>
        <p:cNvPr id="434" name="Shape 434"/>
        <p:cNvGrpSpPr/>
        <p:nvPr/>
      </p:nvGrpSpPr>
      <p:grpSpPr>
        <a:xfrm>
          <a:off x="0" y="0"/>
          <a:ext cx="0" cy="0"/>
          <a:chOff x="0" y="0"/>
          <a:chExt cx="0" cy="0"/>
        </a:xfrm>
      </p:grpSpPr>
      <p:sp>
        <p:nvSpPr>
          <p:cNvPr id="435" name="Google Shape;435;p173"/>
          <p:cNvSpPr/>
          <p:nvPr>
            <p:ph idx="2" type="pic"/>
          </p:nvPr>
        </p:nvSpPr>
        <p:spPr>
          <a:xfrm>
            <a:off x="18182152" y="793812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6" name="Google Shape;436;p173"/>
          <p:cNvSpPr/>
          <p:nvPr>
            <p:ph idx="3" type="pic"/>
          </p:nvPr>
        </p:nvSpPr>
        <p:spPr>
          <a:xfrm>
            <a:off x="12142640" y="2177480"/>
            <a:ext cx="6071320" cy="1153852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7" name="Google Shape;437;p173"/>
          <p:cNvSpPr/>
          <p:nvPr>
            <p:ph idx="4" type="pic"/>
          </p:nvPr>
        </p:nvSpPr>
        <p:spPr>
          <a:xfrm>
            <a:off x="-69051" y="7955690"/>
            <a:ext cx="12211691"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8" name="Google Shape;438;p173"/>
          <p:cNvSpPr/>
          <p:nvPr>
            <p:ph idx="5" type="pic"/>
          </p:nvPr>
        </p:nvSpPr>
        <p:spPr>
          <a:xfrm>
            <a:off x="18213959" y="217781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9" name="Google Shape;439;p173"/>
          <p:cNvSpPr/>
          <p:nvPr>
            <p:ph idx="6" type="pic"/>
          </p:nvPr>
        </p:nvSpPr>
        <p:spPr>
          <a:xfrm>
            <a:off x="0" y="2187352"/>
            <a:ext cx="6227962"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4_Custom Layout">
  <p:cSld name="114_Custom Layout">
    <p:spTree>
      <p:nvGrpSpPr>
        <p:cNvPr id="440" name="Shape 440"/>
        <p:cNvGrpSpPr/>
        <p:nvPr/>
      </p:nvGrpSpPr>
      <p:grpSpPr>
        <a:xfrm>
          <a:off x="0" y="0"/>
          <a:ext cx="0" cy="0"/>
          <a:chOff x="0" y="0"/>
          <a:chExt cx="0" cy="0"/>
        </a:xfrm>
      </p:grpSpPr>
      <p:sp>
        <p:nvSpPr>
          <p:cNvPr id="441" name="Google Shape;441;p174"/>
          <p:cNvSpPr txBox="1"/>
          <p:nvPr>
            <p:ph idx="12" type="sldNum"/>
          </p:nvPr>
        </p:nvSpPr>
        <p:spPr>
          <a:xfrm>
            <a:off x="20756758" y="737321"/>
            <a:ext cx="2743557"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r>
              <a:rPr lang="en-US"/>
              <a:t> </a:t>
            </a:r>
            <a:fld id="{00000000-1234-1234-1234-123412341234}" type="slidenum">
              <a:rPr lang="en-US"/>
              <a:t>‹#›</a:t>
            </a:fld>
            <a:endParaRPr/>
          </a:p>
        </p:txBody>
      </p:sp>
      <p:sp>
        <p:nvSpPr>
          <p:cNvPr id="442" name="Google Shape;442;p174"/>
          <p:cNvSpPr/>
          <p:nvPr>
            <p:ph idx="2" type="pic"/>
          </p:nvPr>
        </p:nvSpPr>
        <p:spPr>
          <a:xfrm>
            <a:off x="0" y="-9631"/>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3" name="Google Shape;443;p174"/>
          <p:cNvSpPr/>
          <p:nvPr>
            <p:ph idx="3" type="pic"/>
          </p:nvPr>
        </p:nvSpPr>
        <p:spPr>
          <a:xfrm>
            <a:off x="8047767" y="-9631"/>
            <a:ext cx="8305969" cy="13725632"/>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4" name="Google Shape;444;p174"/>
          <p:cNvSpPr/>
          <p:nvPr>
            <p:ph idx="4" type="pic"/>
          </p:nvPr>
        </p:nvSpPr>
        <p:spPr>
          <a:xfrm>
            <a:off x="14329" y="5201818"/>
            <a:ext cx="8033439"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5" name="Google Shape;445;p174"/>
          <p:cNvSpPr/>
          <p:nvPr>
            <p:ph idx="5" type="pic"/>
          </p:nvPr>
        </p:nvSpPr>
        <p:spPr>
          <a:xfrm>
            <a:off x="16339406" y="1"/>
            <a:ext cx="8047768"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6" name="Google Shape;446;p174"/>
          <p:cNvSpPr/>
          <p:nvPr>
            <p:ph idx="6" type="pic"/>
          </p:nvPr>
        </p:nvSpPr>
        <p:spPr>
          <a:xfrm>
            <a:off x="16339406" y="8514183"/>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9_Custom Layout">
  <p:cSld name="79_Custom Layout">
    <p:spTree>
      <p:nvGrpSpPr>
        <p:cNvPr id="447" name="Shape 447"/>
        <p:cNvGrpSpPr/>
        <p:nvPr/>
      </p:nvGrpSpPr>
      <p:grpSpPr>
        <a:xfrm>
          <a:off x="0" y="0"/>
          <a:ext cx="0" cy="0"/>
          <a:chOff x="0" y="0"/>
          <a:chExt cx="0" cy="0"/>
        </a:xfrm>
      </p:grpSpPr>
      <p:sp>
        <p:nvSpPr>
          <p:cNvPr id="448" name="Google Shape;448;p175"/>
          <p:cNvSpPr/>
          <p:nvPr>
            <p:ph idx="2" type="pic"/>
          </p:nvPr>
        </p:nvSpPr>
        <p:spPr>
          <a:xfrm>
            <a:off x="1246947" y="1176950"/>
            <a:ext cx="522395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9" name="Google Shape;449;p175"/>
          <p:cNvSpPr/>
          <p:nvPr>
            <p:ph idx="3" type="pic"/>
          </p:nvPr>
        </p:nvSpPr>
        <p:spPr>
          <a:xfrm>
            <a:off x="6850116" y="8522313"/>
            <a:ext cx="10782062"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0" name="Google Shape;450;p175"/>
          <p:cNvSpPr/>
          <p:nvPr>
            <p:ph idx="4" type="pic"/>
          </p:nvPr>
        </p:nvSpPr>
        <p:spPr>
          <a:xfrm>
            <a:off x="6850117" y="1176950"/>
            <a:ext cx="10782062"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1" name="Google Shape;451;p175"/>
          <p:cNvSpPr/>
          <p:nvPr>
            <p:ph idx="5" type="pic"/>
          </p:nvPr>
        </p:nvSpPr>
        <p:spPr>
          <a:xfrm>
            <a:off x="18011394" y="5604270"/>
            <a:ext cx="522395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2" name="Google Shape;452;p175"/>
          <p:cNvSpPr/>
          <p:nvPr>
            <p:ph idx="6" type="pic"/>
          </p:nvPr>
        </p:nvSpPr>
        <p:spPr>
          <a:xfrm>
            <a:off x="18011394" y="1176927"/>
            <a:ext cx="522395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p:cSld name="10_Blank">
    <p:spTree>
      <p:nvGrpSpPr>
        <p:cNvPr id="41" name="Shape 41"/>
        <p:cNvGrpSpPr/>
        <p:nvPr/>
      </p:nvGrpSpPr>
      <p:grpSpPr>
        <a:xfrm>
          <a:off x="0" y="0"/>
          <a:ext cx="0" cy="0"/>
          <a:chOff x="0" y="0"/>
          <a:chExt cx="0" cy="0"/>
        </a:xfrm>
      </p:grpSpPr>
      <p:sp>
        <p:nvSpPr>
          <p:cNvPr id="42" name="Google Shape;42;p44"/>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43" name="Shape 43"/>
        <p:cNvGrpSpPr/>
        <p:nvPr/>
      </p:nvGrpSpPr>
      <p:grpSpPr>
        <a:xfrm>
          <a:off x="0" y="0"/>
          <a:ext cx="0" cy="0"/>
          <a:chOff x="0" y="0"/>
          <a:chExt cx="0" cy="0"/>
        </a:xfrm>
      </p:grpSpPr>
      <p:sp>
        <p:nvSpPr>
          <p:cNvPr id="44" name="Google Shape;44;p45"/>
          <p:cNvSpPr/>
          <p:nvPr>
            <p:ph idx="2" type="pic"/>
          </p:nvPr>
        </p:nvSpPr>
        <p:spPr>
          <a:xfrm>
            <a:off x="765110" y="858416"/>
            <a:ext cx="22878661" cy="947990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45" name="Shape 45"/>
        <p:cNvGrpSpPr/>
        <p:nvPr/>
      </p:nvGrpSpPr>
      <p:grpSpPr>
        <a:xfrm>
          <a:off x="0" y="0"/>
          <a:ext cx="0" cy="0"/>
          <a:chOff x="0" y="0"/>
          <a:chExt cx="0" cy="0"/>
        </a:xfrm>
      </p:grpSpPr>
      <p:sp>
        <p:nvSpPr>
          <p:cNvPr id="46" name="Google Shape;46;p46"/>
          <p:cNvSpPr/>
          <p:nvPr>
            <p:ph idx="2" type="pic"/>
          </p:nvPr>
        </p:nvSpPr>
        <p:spPr>
          <a:xfrm>
            <a:off x="3031659" y="4572000"/>
            <a:ext cx="18322271" cy="460785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Custom Layout">
  <p:cSld name="56_Custom Layout">
    <p:spTree>
      <p:nvGrpSpPr>
        <p:cNvPr id="47" name="Shape 47"/>
        <p:cNvGrpSpPr/>
        <p:nvPr/>
      </p:nvGrpSpPr>
      <p:grpSpPr>
        <a:xfrm>
          <a:off x="0" y="0"/>
          <a:ext cx="0" cy="0"/>
          <a:chOff x="0" y="0"/>
          <a:chExt cx="0" cy="0"/>
        </a:xfrm>
      </p:grpSpPr>
      <p:sp>
        <p:nvSpPr>
          <p:cNvPr id="48" name="Google Shape;48;p47"/>
          <p:cNvSpPr/>
          <p:nvPr>
            <p:ph idx="2" type="pic"/>
          </p:nvPr>
        </p:nvSpPr>
        <p:spPr>
          <a:xfrm>
            <a:off x="768096" y="841248"/>
            <a:ext cx="13844017" cy="1203350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Custom Layout">
  <p:cSld name="32_Custom Layout">
    <p:spTree>
      <p:nvGrpSpPr>
        <p:cNvPr id="49" name="Shape 49"/>
        <p:cNvGrpSpPr/>
        <p:nvPr/>
      </p:nvGrpSpPr>
      <p:grpSpPr>
        <a:xfrm>
          <a:off x="0" y="0"/>
          <a:ext cx="0" cy="0"/>
          <a:chOff x="0" y="0"/>
          <a:chExt cx="0" cy="0"/>
        </a:xfrm>
      </p:grpSpPr>
      <p:sp>
        <p:nvSpPr>
          <p:cNvPr id="50" name="Google Shape;50;p48"/>
          <p:cNvSpPr/>
          <p:nvPr>
            <p:ph idx="2" type="pic"/>
          </p:nvPr>
        </p:nvSpPr>
        <p:spPr>
          <a:xfrm>
            <a:off x="7164535" y="2072999"/>
            <a:ext cx="10066876" cy="95937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2" name="Shape 12"/>
        <p:cNvGrpSpPr/>
        <p:nvPr/>
      </p:nvGrpSpPr>
      <p:grpSpPr>
        <a:xfrm>
          <a:off x="0" y="0"/>
          <a:ext cx="0" cy="0"/>
          <a:chOff x="0" y="0"/>
          <a:chExt cx="0" cy="0"/>
        </a:xfrm>
      </p:grpSpPr>
      <p:sp>
        <p:nvSpPr>
          <p:cNvPr id="13" name="Google Shape;13;p26"/>
          <p:cNvSpPr/>
          <p:nvPr>
            <p:ph idx="2" type="pic"/>
          </p:nvPr>
        </p:nvSpPr>
        <p:spPr>
          <a:xfrm>
            <a:off x="1463040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Blank">
  <p:cSld name="26_Blank">
    <p:spTree>
      <p:nvGrpSpPr>
        <p:cNvPr id="51" name="Shape 51"/>
        <p:cNvGrpSpPr/>
        <p:nvPr/>
      </p:nvGrpSpPr>
      <p:grpSpPr>
        <a:xfrm>
          <a:off x="0" y="0"/>
          <a:ext cx="0" cy="0"/>
          <a:chOff x="0" y="0"/>
          <a:chExt cx="0" cy="0"/>
        </a:xfrm>
      </p:grpSpPr>
      <p:sp>
        <p:nvSpPr>
          <p:cNvPr id="52" name="Google Shape;52;p49"/>
          <p:cNvSpPr/>
          <p:nvPr>
            <p:ph idx="2" type="pic"/>
          </p:nvPr>
        </p:nvSpPr>
        <p:spPr>
          <a:xfrm>
            <a:off x="14606338" y="3441032"/>
            <a:ext cx="6761747" cy="1027496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Blank">
  <p:cSld name="20_Blank">
    <p:spTree>
      <p:nvGrpSpPr>
        <p:cNvPr id="53" name="Shape 53"/>
        <p:cNvGrpSpPr/>
        <p:nvPr/>
      </p:nvGrpSpPr>
      <p:grpSpPr>
        <a:xfrm>
          <a:off x="0" y="0"/>
          <a:ext cx="0" cy="0"/>
          <a:chOff x="0" y="0"/>
          <a:chExt cx="0" cy="0"/>
        </a:xfrm>
      </p:grpSpPr>
      <p:sp>
        <p:nvSpPr>
          <p:cNvPr id="54" name="Google Shape;54;p50"/>
          <p:cNvSpPr/>
          <p:nvPr>
            <p:ph idx="2" type="pic"/>
          </p:nvPr>
        </p:nvSpPr>
        <p:spPr>
          <a:xfrm>
            <a:off x="18307050" y="1709530"/>
            <a:ext cx="4592638"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lank">
  <p:cSld name="9_Blank">
    <p:spTree>
      <p:nvGrpSpPr>
        <p:cNvPr id="55" name="Shape 55"/>
        <p:cNvGrpSpPr/>
        <p:nvPr/>
      </p:nvGrpSpPr>
      <p:grpSpPr>
        <a:xfrm>
          <a:off x="0" y="0"/>
          <a:ext cx="0" cy="0"/>
          <a:chOff x="0" y="0"/>
          <a:chExt cx="0" cy="0"/>
        </a:xfrm>
      </p:grpSpPr>
      <p:sp>
        <p:nvSpPr>
          <p:cNvPr id="56" name="Google Shape;56;p51"/>
          <p:cNvSpPr/>
          <p:nvPr>
            <p:ph idx="2" type="pic"/>
          </p:nvPr>
        </p:nvSpPr>
        <p:spPr>
          <a:xfrm>
            <a:off x="9753600" y="1733550"/>
            <a:ext cx="4876800"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Blank">
  <p:cSld name="19_Blank">
    <p:spTree>
      <p:nvGrpSpPr>
        <p:cNvPr id="57" name="Shape 57"/>
        <p:cNvGrpSpPr/>
        <p:nvPr/>
      </p:nvGrpSpPr>
      <p:grpSpPr>
        <a:xfrm>
          <a:off x="0" y="0"/>
          <a:ext cx="0" cy="0"/>
          <a:chOff x="0" y="0"/>
          <a:chExt cx="0" cy="0"/>
        </a:xfrm>
      </p:grpSpPr>
      <p:sp>
        <p:nvSpPr>
          <p:cNvPr id="58" name="Google Shape;58;p52"/>
          <p:cNvSpPr/>
          <p:nvPr>
            <p:ph idx="2" type="pic"/>
          </p:nvPr>
        </p:nvSpPr>
        <p:spPr>
          <a:xfrm>
            <a:off x="9755188" y="2743200"/>
            <a:ext cx="4876800" cy="7562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Blank">
  <p:cSld name="15_Blank">
    <p:spTree>
      <p:nvGrpSpPr>
        <p:cNvPr id="59" name="Shape 59"/>
        <p:cNvGrpSpPr/>
        <p:nvPr/>
      </p:nvGrpSpPr>
      <p:grpSpPr>
        <a:xfrm>
          <a:off x="0" y="0"/>
          <a:ext cx="0" cy="0"/>
          <a:chOff x="0" y="0"/>
          <a:chExt cx="0" cy="0"/>
        </a:xfrm>
      </p:grpSpPr>
      <p:sp>
        <p:nvSpPr>
          <p:cNvPr id="60" name="Google Shape;60;p53"/>
          <p:cNvSpPr/>
          <p:nvPr>
            <p:ph idx="2" type="pic"/>
          </p:nvPr>
        </p:nvSpPr>
        <p:spPr>
          <a:xfrm>
            <a:off x="16236177" y="1733550"/>
            <a:ext cx="5084956"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Custom Layout">
  <p:cSld name="57_Custom Layout">
    <p:spTree>
      <p:nvGrpSpPr>
        <p:cNvPr id="61" name="Shape 61"/>
        <p:cNvGrpSpPr/>
        <p:nvPr/>
      </p:nvGrpSpPr>
      <p:grpSpPr>
        <a:xfrm>
          <a:off x="0" y="0"/>
          <a:ext cx="0" cy="0"/>
          <a:chOff x="0" y="0"/>
          <a:chExt cx="0" cy="0"/>
        </a:xfrm>
      </p:grpSpPr>
      <p:sp>
        <p:nvSpPr>
          <p:cNvPr id="62" name="Google Shape;62;p54"/>
          <p:cNvSpPr/>
          <p:nvPr>
            <p:ph idx="2" type="pic"/>
          </p:nvPr>
        </p:nvSpPr>
        <p:spPr>
          <a:xfrm>
            <a:off x="8156448" y="4572000"/>
            <a:ext cx="8083296"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Custom Layout">
  <p:cSld name="59_Custom Layout">
    <p:spTree>
      <p:nvGrpSpPr>
        <p:cNvPr id="63" name="Shape 63"/>
        <p:cNvGrpSpPr/>
        <p:nvPr/>
      </p:nvGrpSpPr>
      <p:grpSpPr>
        <a:xfrm>
          <a:off x="0" y="0"/>
          <a:ext cx="0" cy="0"/>
          <a:chOff x="0" y="0"/>
          <a:chExt cx="0" cy="0"/>
        </a:xfrm>
      </p:grpSpPr>
      <p:sp>
        <p:nvSpPr>
          <p:cNvPr id="64" name="Google Shape;64;p55"/>
          <p:cNvSpPr/>
          <p:nvPr>
            <p:ph idx="2" type="pic"/>
          </p:nvPr>
        </p:nvSpPr>
        <p:spPr>
          <a:xfrm>
            <a:off x="4876800" y="876300"/>
            <a:ext cx="14630400" cy="482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Custom Layout">
  <p:cSld name="58_Custom Layout">
    <p:spTree>
      <p:nvGrpSpPr>
        <p:cNvPr id="65" name="Shape 65"/>
        <p:cNvGrpSpPr/>
        <p:nvPr/>
      </p:nvGrpSpPr>
      <p:grpSpPr>
        <a:xfrm>
          <a:off x="0" y="0"/>
          <a:ext cx="0" cy="0"/>
          <a:chOff x="0" y="0"/>
          <a:chExt cx="0" cy="0"/>
        </a:xfrm>
      </p:grpSpPr>
      <p:sp>
        <p:nvSpPr>
          <p:cNvPr id="66" name="Google Shape;66;p56"/>
          <p:cNvSpPr/>
          <p:nvPr>
            <p:ph idx="2" type="pic"/>
          </p:nvPr>
        </p:nvSpPr>
        <p:spPr>
          <a:xfrm>
            <a:off x="12193588" y="3401568"/>
            <a:ext cx="12193587" cy="691286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67" name="Shape 67"/>
        <p:cNvGrpSpPr/>
        <p:nvPr/>
      </p:nvGrpSpPr>
      <p:grpSpPr>
        <a:xfrm>
          <a:off x="0" y="0"/>
          <a:ext cx="0" cy="0"/>
          <a:chOff x="0" y="0"/>
          <a:chExt cx="0" cy="0"/>
        </a:xfrm>
      </p:grpSpPr>
      <p:sp>
        <p:nvSpPr>
          <p:cNvPr id="68" name="Google Shape;68;p57"/>
          <p:cNvSpPr/>
          <p:nvPr>
            <p:ph idx="2" type="pic"/>
          </p:nvPr>
        </p:nvSpPr>
        <p:spPr>
          <a:xfrm>
            <a:off x="6108193" y="859536"/>
            <a:ext cx="17538191" cy="1201521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spTree>
      <p:nvGrpSpPr>
        <p:cNvPr id="69" name="Shape 69"/>
        <p:cNvGrpSpPr/>
        <p:nvPr/>
      </p:nvGrpSpPr>
      <p:grpSpPr>
        <a:xfrm>
          <a:off x="0" y="0"/>
          <a:ext cx="0" cy="0"/>
          <a:chOff x="0" y="0"/>
          <a:chExt cx="0" cy="0"/>
        </a:xfrm>
      </p:grpSpPr>
      <p:sp>
        <p:nvSpPr>
          <p:cNvPr id="70" name="Google Shape;70;p58"/>
          <p:cNvSpPr/>
          <p:nvPr>
            <p:ph idx="2" type="pic"/>
          </p:nvPr>
        </p:nvSpPr>
        <p:spPr>
          <a:xfrm flipH="1">
            <a:off x="6096000" y="864694"/>
            <a:ext cx="17537722" cy="945161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Blank">
  <p:cSld name="11_Blank">
    <p:spTree>
      <p:nvGrpSpPr>
        <p:cNvPr id="14" name="Shape 14"/>
        <p:cNvGrpSpPr/>
        <p:nvPr/>
      </p:nvGrpSpPr>
      <p:grpSpPr>
        <a:xfrm>
          <a:off x="0" y="0"/>
          <a:ext cx="0" cy="0"/>
          <a:chOff x="0" y="0"/>
          <a:chExt cx="0" cy="0"/>
        </a:xfrm>
      </p:grpSpPr>
      <p:sp>
        <p:nvSpPr>
          <p:cNvPr id="15" name="Google Shape;15;p38"/>
          <p:cNvSpPr/>
          <p:nvPr>
            <p:ph idx="2" type="pic"/>
          </p:nvPr>
        </p:nvSpPr>
        <p:spPr>
          <a:xfrm>
            <a:off x="16280295" y="1709530"/>
            <a:ext cx="6619392"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71" name="Shape 71"/>
        <p:cNvGrpSpPr/>
        <p:nvPr/>
      </p:nvGrpSpPr>
      <p:grpSpPr>
        <a:xfrm>
          <a:off x="0" y="0"/>
          <a:ext cx="0" cy="0"/>
          <a:chOff x="0" y="0"/>
          <a:chExt cx="0" cy="0"/>
        </a:xfrm>
      </p:grpSpPr>
      <p:sp>
        <p:nvSpPr>
          <p:cNvPr id="72" name="Google Shape;72;p59"/>
          <p:cNvSpPr/>
          <p:nvPr>
            <p:ph idx="2" type="pic"/>
          </p:nvPr>
        </p:nvSpPr>
        <p:spPr>
          <a:xfrm>
            <a:off x="6096000" y="4572000"/>
            <a:ext cx="1676558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Custom Layout">
  <p:cSld name="35_Custom Layout">
    <p:spTree>
      <p:nvGrpSpPr>
        <p:cNvPr id="73" name="Shape 73"/>
        <p:cNvGrpSpPr/>
        <p:nvPr/>
      </p:nvGrpSpPr>
      <p:grpSpPr>
        <a:xfrm>
          <a:off x="0" y="0"/>
          <a:ext cx="0" cy="0"/>
          <a:chOff x="0" y="0"/>
          <a:chExt cx="0" cy="0"/>
        </a:xfrm>
      </p:grpSpPr>
      <p:sp>
        <p:nvSpPr>
          <p:cNvPr id="74" name="Google Shape;74;p60"/>
          <p:cNvSpPr/>
          <p:nvPr>
            <p:ph idx="2" type="pic"/>
          </p:nvPr>
        </p:nvSpPr>
        <p:spPr>
          <a:xfrm flipH="1">
            <a:off x="1491916" y="3056022"/>
            <a:ext cx="10701672" cy="529389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Custom Layout">
  <p:cSld name="26_Custom Layout">
    <p:spTree>
      <p:nvGrpSpPr>
        <p:cNvPr id="75" name="Shape 75"/>
        <p:cNvGrpSpPr/>
        <p:nvPr/>
      </p:nvGrpSpPr>
      <p:grpSpPr>
        <a:xfrm>
          <a:off x="0" y="0"/>
          <a:ext cx="0" cy="0"/>
          <a:chOff x="0" y="0"/>
          <a:chExt cx="0" cy="0"/>
        </a:xfrm>
      </p:grpSpPr>
      <p:sp>
        <p:nvSpPr>
          <p:cNvPr id="76" name="Google Shape;76;p61"/>
          <p:cNvSpPr/>
          <p:nvPr>
            <p:ph idx="2" type="pic"/>
          </p:nvPr>
        </p:nvSpPr>
        <p:spPr>
          <a:xfrm>
            <a:off x="8154988" y="6858000"/>
            <a:ext cx="16232185" cy="3409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3_Custom Layout">
  <p:cSld name="193_Custom Layout">
    <p:spTree>
      <p:nvGrpSpPr>
        <p:cNvPr id="77" name="Shape 77"/>
        <p:cNvGrpSpPr/>
        <p:nvPr/>
      </p:nvGrpSpPr>
      <p:grpSpPr>
        <a:xfrm>
          <a:off x="0" y="0"/>
          <a:ext cx="0" cy="0"/>
          <a:chOff x="0" y="0"/>
          <a:chExt cx="0" cy="0"/>
        </a:xfrm>
      </p:grpSpPr>
      <p:sp>
        <p:nvSpPr>
          <p:cNvPr id="78" name="Google Shape;78;p62"/>
          <p:cNvSpPr/>
          <p:nvPr>
            <p:ph idx="2" type="pic"/>
          </p:nvPr>
        </p:nvSpPr>
        <p:spPr>
          <a:xfrm>
            <a:off x="783772" y="849086"/>
            <a:ext cx="22850840" cy="1201782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79" name="Shape 79"/>
        <p:cNvGrpSpPr/>
        <p:nvPr/>
      </p:nvGrpSpPr>
      <p:grpSpPr>
        <a:xfrm>
          <a:off x="0" y="0"/>
          <a:ext cx="0" cy="0"/>
          <a:chOff x="0" y="0"/>
          <a:chExt cx="0" cy="0"/>
        </a:xfrm>
      </p:grpSpPr>
      <p:sp>
        <p:nvSpPr>
          <p:cNvPr id="80" name="Google Shape;80;p63"/>
          <p:cNvSpPr/>
          <p:nvPr>
            <p:ph idx="2" type="pic"/>
          </p:nvPr>
        </p:nvSpPr>
        <p:spPr>
          <a:xfrm>
            <a:off x="6089352" y="2765109"/>
            <a:ext cx="12199433" cy="82072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Custom Layout">
  <p:cSld name="28_Custom Layout">
    <p:spTree>
      <p:nvGrpSpPr>
        <p:cNvPr id="81" name="Shape 81"/>
        <p:cNvGrpSpPr/>
        <p:nvPr/>
      </p:nvGrpSpPr>
      <p:grpSpPr>
        <a:xfrm>
          <a:off x="0" y="0"/>
          <a:ext cx="0" cy="0"/>
          <a:chOff x="0" y="0"/>
          <a:chExt cx="0" cy="0"/>
        </a:xfrm>
      </p:grpSpPr>
      <p:sp>
        <p:nvSpPr>
          <p:cNvPr id="82" name="Google Shape;82;p64"/>
          <p:cNvSpPr/>
          <p:nvPr>
            <p:ph idx="2" type="pic"/>
          </p:nvPr>
        </p:nvSpPr>
        <p:spPr>
          <a:xfrm>
            <a:off x="6093871" y="4012509"/>
            <a:ext cx="12199433" cy="56959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Custom Layout">
  <p:cSld name="30_Custom Layout">
    <p:spTree>
      <p:nvGrpSpPr>
        <p:cNvPr id="83" name="Shape 83"/>
        <p:cNvGrpSpPr/>
        <p:nvPr/>
      </p:nvGrpSpPr>
      <p:grpSpPr>
        <a:xfrm>
          <a:off x="0" y="0"/>
          <a:ext cx="0" cy="0"/>
          <a:chOff x="0" y="0"/>
          <a:chExt cx="0" cy="0"/>
        </a:xfrm>
      </p:grpSpPr>
      <p:sp>
        <p:nvSpPr>
          <p:cNvPr id="84" name="Google Shape;84;p65"/>
          <p:cNvSpPr/>
          <p:nvPr>
            <p:ph idx="2" type="pic"/>
          </p:nvPr>
        </p:nvSpPr>
        <p:spPr>
          <a:xfrm>
            <a:off x="4076701" y="2743200"/>
            <a:ext cx="8116888" cy="82486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Custom Layout">
  <p:cSld name="31_Custom Layout">
    <p:spTree>
      <p:nvGrpSpPr>
        <p:cNvPr id="85" name="Shape 85"/>
        <p:cNvGrpSpPr/>
        <p:nvPr/>
      </p:nvGrpSpPr>
      <p:grpSpPr>
        <a:xfrm>
          <a:off x="0" y="0"/>
          <a:ext cx="0" cy="0"/>
          <a:chOff x="0" y="0"/>
          <a:chExt cx="0" cy="0"/>
        </a:xfrm>
      </p:grpSpPr>
      <p:sp>
        <p:nvSpPr>
          <p:cNvPr id="86" name="Google Shape;86;p66"/>
          <p:cNvSpPr/>
          <p:nvPr>
            <p:ph idx="2" type="pic"/>
          </p:nvPr>
        </p:nvSpPr>
        <p:spPr>
          <a:xfrm>
            <a:off x="12193588" y="2752725"/>
            <a:ext cx="8163844" cy="822007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Custom Layout">
  <p:cSld name="29_Custom Layout">
    <p:spTree>
      <p:nvGrpSpPr>
        <p:cNvPr id="87" name="Shape 87"/>
        <p:cNvGrpSpPr/>
        <p:nvPr/>
      </p:nvGrpSpPr>
      <p:grpSpPr>
        <a:xfrm>
          <a:off x="0" y="0"/>
          <a:ext cx="0" cy="0"/>
          <a:chOff x="0" y="0"/>
          <a:chExt cx="0" cy="0"/>
        </a:xfrm>
      </p:grpSpPr>
      <p:sp>
        <p:nvSpPr>
          <p:cNvPr id="88" name="Google Shape;88;p67"/>
          <p:cNvSpPr/>
          <p:nvPr>
            <p:ph idx="2" type="pic"/>
          </p:nvPr>
        </p:nvSpPr>
        <p:spPr>
          <a:xfrm>
            <a:off x="8146473" y="857250"/>
            <a:ext cx="8109527" cy="10096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89" name="Shape 89"/>
        <p:cNvGrpSpPr/>
        <p:nvPr/>
      </p:nvGrpSpPr>
      <p:grpSpPr>
        <a:xfrm>
          <a:off x="0" y="0"/>
          <a:ext cx="0" cy="0"/>
          <a:chOff x="0" y="0"/>
          <a:chExt cx="0" cy="0"/>
        </a:xfrm>
      </p:grpSpPr>
      <p:sp>
        <p:nvSpPr>
          <p:cNvPr id="90" name="Google Shape;90;p68"/>
          <p:cNvSpPr/>
          <p:nvPr>
            <p:ph idx="2" type="pic"/>
          </p:nvPr>
        </p:nvSpPr>
        <p:spPr>
          <a:xfrm>
            <a:off x="8146473" y="4572000"/>
            <a:ext cx="8109527" cy="7429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Blank">
  <p:cSld name="35_Blank">
    <p:spTree>
      <p:nvGrpSpPr>
        <p:cNvPr id="16" name="Shape 16"/>
        <p:cNvGrpSpPr/>
        <p:nvPr/>
      </p:nvGrpSpPr>
      <p:grpSpPr>
        <a:xfrm>
          <a:off x="0" y="0"/>
          <a:ext cx="0" cy="0"/>
          <a:chOff x="0" y="0"/>
          <a:chExt cx="0" cy="0"/>
        </a:xfrm>
      </p:grpSpPr>
      <p:sp>
        <p:nvSpPr>
          <p:cNvPr id="17" name="Google Shape;17;p24"/>
          <p:cNvSpPr/>
          <p:nvPr>
            <p:ph idx="2" type="pic"/>
          </p:nvPr>
        </p:nvSpPr>
        <p:spPr>
          <a:xfrm>
            <a:off x="8163106"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91" name="Shape 91"/>
        <p:cNvGrpSpPr/>
        <p:nvPr/>
      </p:nvGrpSpPr>
      <p:grpSpPr>
        <a:xfrm>
          <a:off x="0" y="0"/>
          <a:ext cx="0" cy="0"/>
          <a:chOff x="0" y="0"/>
          <a:chExt cx="0" cy="0"/>
        </a:xfrm>
      </p:grpSpPr>
      <p:sp>
        <p:nvSpPr>
          <p:cNvPr id="92" name="Google Shape;92;p69"/>
          <p:cNvSpPr/>
          <p:nvPr>
            <p:ph idx="2" type="pic"/>
          </p:nvPr>
        </p:nvSpPr>
        <p:spPr>
          <a:xfrm>
            <a:off x="9753599" y="2743201"/>
            <a:ext cx="9770533" cy="7569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93" name="Shape 93"/>
        <p:cNvGrpSpPr/>
        <p:nvPr/>
      </p:nvGrpSpPr>
      <p:grpSpPr>
        <a:xfrm>
          <a:off x="0" y="0"/>
          <a:ext cx="0" cy="0"/>
          <a:chOff x="0" y="0"/>
          <a:chExt cx="0" cy="0"/>
        </a:xfrm>
      </p:grpSpPr>
      <p:sp>
        <p:nvSpPr>
          <p:cNvPr id="94" name="Google Shape;94;p70"/>
          <p:cNvSpPr/>
          <p:nvPr>
            <p:ph idx="2" type="pic"/>
          </p:nvPr>
        </p:nvSpPr>
        <p:spPr>
          <a:xfrm>
            <a:off x="12552040" y="1756610"/>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95" name="Google Shape;95;p70"/>
          <p:cNvSpPr/>
          <p:nvPr>
            <p:ph idx="3" type="pic"/>
          </p:nvPr>
        </p:nvSpPr>
        <p:spPr>
          <a:xfrm>
            <a:off x="1507050" y="1756611"/>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96" name="Shape 96"/>
        <p:cNvGrpSpPr/>
        <p:nvPr/>
      </p:nvGrpSpPr>
      <p:grpSpPr>
        <a:xfrm>
          <a:off x="0" y="0"/>
          <a:ext cx="0" cy="0"/>
          <a:chOff x="0" y="0"/>
          <a:chExt cx="0" cy="0"/>
        </a:xfrm>
      </p:grpSpPr>
      <p:sp>
        <p:nvSpPr>
          <p:cNvPr id="97" name="Google Shape;97;p71"/>
          <p:cNvSpPr/>
          <p:nvPr>
            <p:ph idx="2" type="pic"/>
          </p:nvPr>
        </p:nvSpPr>
        <p:spPr>
          <a:xfrm>
            <a:off x="2592388" y="7807568"/>
            <a:ext cx="19202399" cy="590843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98" name="Shape 98"/>
        <p:cNvGrpSpPr/>
        <p:nvPr/>
      </p:nvGrpSpPr>
      <p:grpSpPr>
        <a:xfrm>
          <a:off x="0" y="0"/>
          <a:ext cx="0" cy="0"/>
          <a:chOff x="0" y="0"/>
          <a:chExt cx="0" cy="0"/>
        </a:xfrm>
      </p:grpSpPr>
      <p:sp>
        <p:nvSpPr>
          <p:cNvPr id="99" name="Google Shape;99;p72"/>
          <p:cNvSpPr/>
          <p:nvPr>
            <p:ph idx="2" type="pic"/>
          </p:nvPr>
        </p:nvSpPr>
        <p:spPr>
          <a:xfrm>
            <a:off x="-1" y="6900530"/>
            <a:ext cx="24387174" cy="681547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Custom Layout">
  <p:cSld name="55_Custom Layout">
    <p:spTree>
      <p:nvGrpSpPr>
        <p:cNvPr id="100" name="Shape 100"/>
        <p:cNvGrpSpPr/>
        <p:nvPr/>
      </p:nvGrpSpPr>
      <p:grpSpPr>
        <a:xfrm>
          <a:off x="0" y="0"/>
          <a:ext cx="0" cy="0"/>
          <a:chOff x="0" y="0"/>
          <a:chExt cx="0" cy="0"/>
        </a:xfrm>
      </p:grpSpPr>
      <p:sp>
        <p:nvSpPr>
          <p:cNvPr id="101" name="Google Shape;101;p73"/>
          <p:cNvSpPr/>
          <p:nvPr>
            <p:ph idx="2" type="pic"/>
          </p:nvPr>
        </p:nvSpPr>
        <p:spPr>
          <a:xfrm>
            <a:off x="8305148" y="1"/>
            <a:ext cx="7776880" cy="1371599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102" name="Shape 102"/>
        <p:cNvGrpSpPr/>
        <p:nvPr/>
      </p:nvGrpSpPr>
      <p:grpSpPr>
        <a:xfrm>
          <a:off x="0" y="0"/>
          <a:ext cx="0" cy="0"/>
          <a:chOff x="0" y="0"/>
          <a:chExt cx="0" cy="0"/>
        </a:xfrm>
      </p:grpSpPr>
      <p:sp>
        <p:nvSpPr>
          <p:cNvPr id="103" name="Google Shape;103;p74"/>
          <p:cNvSpPr/>
          <p:nvPr>
            <p:ph idx="2" type="pic"/>
          </p:nvPr>
        </p:nvSpPr>
        <p:spPr>
          <a:xfrm>
            <a:off x="0" y="0"/>
            <a:ext cx="15098233"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104" name="Shape 104"/>
        <p:cNvGrpSpPr/>
        <p:nvPr/>
      </p:nvGrpSpPr>
      <p:grpSpPr>
        <a:xfrm>
          <a:off x="0" y="0"/>
          <a:ext cx="0" cy="0"/>
          <a:chOff x="0" y="0"/>
          <a:chExt cx="0" cy="0"/>
        </a:xfrm>
      </p:grpSpPr>
      <p:sp>
        <p:nvSpPr>
          <p:cNvPr id="105" name="Google Shape;105;p75"/>
          <p:cNvSpPr/>
          <p:nvPr>
            <p:ph idx="2" type="pic"/>
          </p:nvPr>
        </p:nvSpPr>
        <p:spPr>
          <a:xfrm>
            <a:off x="1390800" y="1457400"/>
            <a:ext cx="10802788"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06" name="Google Shape;106;p75"/>
          <p:cNvSpPr/>
          <p:nvPr>
            <p:ph idx="3" type="pic"/>
          </p:nvPr>
        </p:nvSpPr>
        <p:spPr>
          <a:xfrm>
            <a:off x="12193588" y="1457400"/>
            <a:ext cx="10799612"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107" name="Shape 107"/>
        <p:cNvGrpSpPr/>
        <p:nvPr/>
      </p:nvGrpSpPr>
      <p:grpSpPr>
        <a:xfrm>
          <a:off x="0" y="0"/>
          <a:ext cx="0" cy="0"/>
          <a:chOff x="0" y="0"/>
          <a:chExt cx="0" cy="0"/>
        </a:xfrm>
      </p:grpSpPr>
      <p:sp>
        <p:nvSpPr>
          <p:cNvPr id="108" name="Google Shape;108;p76"/>
          <p:cNvSpPr/>
          <p:nvPr>
            <p:ph idx="2" type="pic"/>
          </p:nvPr>
        </p:nvSpPr>
        <p:spPr>
          <a:xfrm>
            <a:off x="3756654" y="-1"/>
            <a:ext cx="9601200" cy="29983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09" name="Google Shape;109;p76"/>
          <p:cNvSpPr/>
          <p:nvPr>
            <p:ph idx="3" type="pic"/>
          </p:nvPr>
        </p:nvSpPr>
        <p:spPr>
          <a:xfrm>
            <a:off x="3756654" y="6858000"/>
            <a:ext cx="96012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110" name="Shape 110"/>
        <p:cNvGrpSpPr/>
        <p:nvPr/>
      </p:nvGrpSpPr>
      <p:grpSpPr>
        <a:xfrm>
          <a:off x="0" y="0"/>
          <a:ext cx="0" cy="0"/>
          <a:chOff x="0" y="0"/>
          <a:chExt cx="0" cy="0"/>
        </a:xfrm>
      </p:grpSpPr>
      <p:sp>
        <p:nvSpPr>
          <p:cNvPr id="111" name="Google Shape;111;p77"/>
          <p:cNvSpPr/>
          <p:nvPr>
            <p:ph idx="2" type="pic"/>
          </p:nvPr>
        </p:nvSpPr>
        <p:spPr>
          <a:xfrm>
            <a:off x="1390979" y="1457400"/>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112" name="Shape 112"/>
        <p:cNvGrpSpPr/>
        <p:nvPr/>
      </p:nvGrpSpPr>
      <p:grpSpPr>
        <a:xfrm>
          <a:off x="0" y="0"/>
          <a:ext cx="0" cy="0"/>
          <a:chOff x="0" y="0"/>
          <a:chExt cx="0" cy="0"/>
        </a:xfrm>
      </p:grpSpPr>
      <p:sp>
        <p:nvSpPr>
          <p:cNvPr id="113" name="Google Shape;113;p78"/>
          <p:cNvSpPr/>
          <p:nvPr>
            <p:ph idx="2" type="pic"/>
          </p:nvPr>
        </p:nvSpPr>
        <p:spPr>
          <a:xfrm>
            <a:off x="10182077" y="4021732"/>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Blank">
  <p:cSld name="14_Blank">
    <p:spTree>
      <p:nvGrpSpPr>
        <p:cNvPr id="18" name="Shape 18"/>
        <p:cNvGrpSpPr/>
        <p:nvPr/>
      </p:nvGrpSpPr>
      <p:grpSpPr>
        <a:xfrm>
          <a:off x="0" y="0"/>
          <a:ext cx="0" cy="0"/>
          <a:chOff x="0" y="0"/>
          <a:chExt cx="0" cy="0"/>
        </a:xfrm>
      </p:grpSpPr>
      <p:sp>
        <p:nvSpPr>
          <p:cNvPr id="19" name="Google Shape;19;p27"/>
          <p:cNvSpPr/>
          <p:nvPr>
            <p:ph idx="2" type="pic"/>
          </p:nvPr>
        </p:nvSpPr>
        <p:spPr>
          <a:xfrm flipH="1">
            <a:off x="16258477" y="0"/>
            <a:ext cx="812869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Blank">
  <p:cSld name="22_Blank">
    <p:spTree>
      <p:nvGrpSpPr>
        <p:cNvPr id="114" name="Shape 114"/>
        <p:cNvGrpSpPr/>
        <p:nvPr/>
      </p:nvGrpSpPr>
      <p:grpSpPr>
        <a:xfrm>
          <a:off x="0" y="0"/>
          <a:ext cx="0" cy="0"/>
          <a:chOff x="0" y="0"/>
          <a:chExt cx="0" cy="0"/>
        </a:xfrm>
      </p:grpSpPr>
      <p:sp>
        <p:nvSpPr>
          <p:cNvPr id="115" name="Google Shape;115;p79"/>
          <p:cNvSpPr/>
          <p:nvPr>
            <p:ph idx="2" type="pic"/>
          </p:nvPr>
        </p:nvSpPr>
        <p:spPr>
          <a:xfrm>
            <a:off x="14630400" y="1780673"/>
            <a:ext cx="9023684" cy="7363327"/>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16" name="Google Shape;116;p79"/>
          <p:cNvSpPr/>
          <p:nvPr>
            <p:ph idx="3" type="pic"/>
          </p:nvPr>
        </p:nvSpPr>
        <p:spPr>
          <a:xfrm>
            <a:off x="1" y="6858000"/>
            <a:ext cx="3049587"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Blank">
  <p:cSld name="27_Blank">
    <p:spTree>
      <p:nvGrpSpPr>
        <p:cNvPr id="117" name="Shape 117"/>
        <p:cNvGrpSpPr/>
        <p:nvPr/>
      </p:nvGrpSpPr>
      <p:grpSpPr>
        <a:xfrm>
          <a:off x="0" y="0"/>
          <a:ext cx="0" cy="0"/>
          <a:chOff x="0" y="0"/>
          <a:chExt cx="0" cy="0"/>
        </a:xfrm>
      </p:grpSpPr>
      <p:sp>
        <p:nvSpPr>
          <p:cNvPr id="118" name="Google Shape;118;p80"/>
          <p:cNvSpPr/>
          <p:nvPr>
            <p:ph idx="2" type="pic"/>
          </p:nvPr>
        </p:nvSpPr>
        <p:spPr>
          <a:xfrm>
            <a:off x="3049588" y="2743200"/>
            <a:ext cx="5059696" cy="64489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19" name="Google Shape;119;p80"/>
          <p:cNvSpPr/>
          <p:nvPr>
            <p:ph idx="3" type="pic"/>
          </p:nvPr>
        </p:nvSpPr>
        <p:spPr>
          <a:xfrm>
            <a:off x="14606338" y="4578439"/>
            <a:ext cx="4918034" cy="913756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Blank">
  <p:cSld name="17_Blank">
    <p:spTree>
      <p:nvGrpSpPr>
        <p:cNvPr id="120" name="Shape 120"/>
        <p:cNvGrpSpPr/>
        <p:nvPr/>
      </p:nvGrpSpPr>
      <p:grpSpPr>
        <a:xfrm>
          <a:off x="0" y="0"/>
          <a:ext cx="0" cy="0"/>
          <a:chOff x="0" y="0"/>
          <a:chExt cx="0" cy="0"/>
        </a:xfrm>
      </p:grpSpPr>
      <p:sp>
        <p:nvSpPr>
          <p:cNvPr id="121" name="Google Shape;121;p81"/>
          <p:cNvSpPr/>
          <p:nvPr>
            <p:ph idx="2" type="pic"/>
          </p:nvPr>
        </p:nvSpPr>
        <p:spPr>
          <a:xfrm>
            <a:off x="14630400" y="0"/>
            <a:ext cx="56896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2" name="Google Shape;122;p81"/>
          <p:cNvSpPr/>
          <p:nvPr>
            <p:ph idx="3" type="pic"/>
          </p:nvPr>
        </p:nvSpPr>
        <p:spPr>
          <a:xfrm>
            <a:off x="16256000" y="9166302"/>
            <a:ext cx="8131175" cy="371996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Blank">
  <p:cSld name="13_Blank">
    <p:spTree>
      <p:nvGrpSpPr>
        <p:cNvPr id="123" name="Shape 123"/>
        <p:cNvGrpSpPr/>
        <p:nvPr/>
      </p:nvGrpSpPr>
      <p:grpSpPr>
        <a:xfrm>
          <a:off x="0" y="0"/>
          <a:ext cx="0" cy="0"/>
          <a:chOff x="0" y="0"/>
          <a:chExt cx="0" cy="0"/>
        </a:xfrm>
      </p:grpSpPr>
      <p:sp>
        <p:nvSpPr>
          <p:cNvPr id="124" name="Google Shape;124;p82"/>
          <p:cNvSpPr/>
          <p:nvPr>
            <p:ph idx="2" type="pic"/>
          </p:nvPr>
        </p:nvSpPr>
        <p:spPr>
          <a:xfrm>
            <a:off x="6098583" y="846666"/>
            <a:ext cx="6095005" cy="60113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5" name="Google Shape;125;p82"/>
          <p:cNvSpPr/>
          <p:nvPr>
            <p:ph idx="3" type="pic"/>
          </p:nvPr>
        </p:nvSpPr>
        <p:spPr>
          <a:xfrm>
            <a:off x="1510301" y="5486400"/>
            <a:ext cx="2547991" cy="6515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guide id="2" pos="163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26" name="Shape 126"/>
        <p:cNvGrpSpPr/>
        <p:nvPr/>
      </p:nvGrpSpPr>
      <p:grpSpPr>
        <a:xfrm>
          <a:off x="0" y="0"/>
          <a:ext cx="0" cy="0"/>
          <a:chOff x="0" y="0"/>
          <a:chExt cx="0" cy="0"/>
        </a:xfrm>
      </p:grpSpPr>
      <p:sp>
        <p:nvSpPr>
          <p:cNvPr id="127" name="Google Shape;127;p83"/>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8" name="Google Shape;128;p83"/>
          <p:cNvSpPr/>
          <p:nvPr>
            <p:ph idx="3" type="pic"/>
          </p:nvPr>
        </p:nvSpPr>
        <p:spPr>
          <a:xfrm>
            <a:off x="8144933" y="6858001"/>
            <a:ext cx="4048655"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Custom Layout">
  <p:cSld name="27_Custom Layout">
    <p:spTree>
      <p:nvGrpSpPr>
        <p:cNvPr id="129" name="Shape 129"/>
        <p:cNvGrpSpPr/>
        <p:nvPr/>
      </p:nvGrpSpPr>
      <p:grpSpPr>
        <a:xfrm>
          <a:off x="0" y="0"/>
          <a:ext cx="0" cy="0"/>
          <a:chOff x="0" y="0"/>
          <a:chExt cx="0" cy="0"/>
        </a:xfrm>
      </p:grpSpPr>
      <p:sp>
        <p:nvSpPr>
          <p:cNvPr id="130" name="Google Shape;130;p84"/>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1" name="Google Shape;131;p84"/>
          <p:cNvSpPr/>
          <p:nvPr>
            <p:ph idx="3" type="pic"/>
          </p:nvPr>
        </p:nvSpPr>
        <p:spPr>
          <a:xfrm>
            <a:off x="14630400" y="846666"/>
            <a:ext cx="3676650" cy="111548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Blank">
  <p:cSld name="33_Blank">
    <p:spTree>
      <p:nvGrpSpPr>
        <p:cNvPr id="132" name="Shape 132"/>
        <p:cNvGrpSpPr/>
        <p:nvPr/>
      </p:nvGrpSpPr>
      <p:grpSpPr>
        <a:xfrm>
          <a:off x="0" y="0"/>
          <a:ext cx="0" cy="0"/>
          <a:chOff x="0" y="0"/>
          <a:chExt cx="0" cy="0"/>
        </a:xfrm>
      </p:grpSpPr>
      <p:sp>
        <p:nvSpPr>
          <p:cNvPr id="133" name="Google Shape;133;p85"/>
          <p:cNvSpPr/>
          <p:nvPr>
            <p:ph idx="2" type="pic"/>
          </p:nvPr>
        </p:nvSpPr>
        <p:spPr>
          <a:xfrm>
            <a:off x="16291248" y="2743200"/>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4" name="Google Shape;134;p85"/>
          <p:cNvSpPr/>
          <p:nvPr>
            <p:ph idx="3" type="pic"/>
          </p:nvPr>
        </p:nvSpPr>
        <p:spPr>
          <a:xfrm>
            <a:off x="9759820" y="1530221"/>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5" name="Google Shape;135;p85"/>
          <p:cNvSpPr/>
          <p:nvPr>
            <p:ph idx="4" type="pic"/>
          </p:nvPr>
        </p:nvSpPr>
        <p:spPr>
          <a:xfrm>
            <a:off x="17075020" y="8714791"/>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6" name="Google Shape;136;p85"/>
          <p:cNvSpPr/>
          <p:nvPr>
            <p:ph idx="5" type="pic"/>
          </p:nvPr>
        </p:nvSpPr>
        <p:spPr>
          <a:xfrm>
            <a:off x="10543591" y="7501812"/>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Blank">
  <p:cSld name="23_Blank">
    <p:spTree>
      <p:nvGrpSpPr>
        <p:cNvPr id="137" name="Shape 137"/>
        <p:cNvGrpSpPr/>
        <p:nvPr/>
      </p:nvGrpSpPr>
      <p:grpSpPr>
        <a:xfrm>
          <a:off x="0" y="0"/>
          <a:ext cx="0" cy="0"/>
          <a:chOff x="0" y="0"/>
          <a:chExt cx="0" cy="0"/>
        </a:xfrm>
      </p:grpSpPr>
      <p:sp>
        <p:nvSpPr>
          <p:cNvPr id="138" name="Google Shape;138;p86"/>
          <p:cNvSpPr/>
          <p:nvPr>
            <p:ph idx="2" type="pic"/>
          </p:nvPr>
        </p:nvSpPr>
        <p:spPr>
          <a:xfrm>
            <a:off x="0" y="818146"/>
            <a:ext cx="6087979" cy="74114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9" name="Google Shape;139;p86"/>
          <p:cNvSpPr/>
          <p:nvPr>
            <p:ph idx="3" type="pic"/>
          </p:nvPr>
        </p:nvSpPr>
        <p:spPr>
          <a:xfrm>
            <a:off x="794084" y="9144000"/>
            <a:ext cx="729113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0" name="Google Shape;140;p86"/>
          <p:cNvSpPr/>
          <p:nvPr>
            <p:ph idx="4" type="pic"/>
          </p:nvPr>
        </p:nvSpPr>
        <p:spPr>
          <a:xfrm>
            <a:off x="9769642" y="6857999"/>
            <a:ext cx="8566484" cy="41388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1" name="Google Shape;141;p86"/>
          <p:cNvSpPr/>
          <p:nvPr>
            <p:ph idx="5" type="pic"/>
          </p:nvPr>
        </p:nvSpPr>
        <p:spPr>
          <a:xfrm>
            <a:off x="12193588" y="818146"/>
            <a:ext cx="7321633"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2" name="Google Shape;142;p86"/>
          <p:cNvSpPr/>
          <p:nvPr>
            <p:ph idx="6" type="pic"/>
          </p:nvPr>
        </p:nvSpPr>
        <p:spPr>
          <a:xfrm>
            <a:off x="19515220" y="6858000"/>
            <a:ext cx="4871954" cy="601579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Blank">
  <p:cSld name="24_Blank">
    <p:spTree>
      <p:nvGrpSpPr>
        <p:cNvPr id="143" name="Shape 143"/>
        <p:cNvGrpSpPr/>
        <p:nvPr/>
      </p:nvGrpSpPr>
      <p:grpSpPr>
        <a:xfrm>
          <a:off x="0" y="0"/>
          <a:ext cx="0" cy="0"/>
          <a:chOff x="0" y="0"/>
          <a:chExt cx="0" cy="0"/>
        </a:xfrm>
      </p:grpSpPr>
      <p:sp>
        <p:nvSpPr>
          <p:cNvPr id="144" name="Google Shape;144;p87"/>
          <p:cNvSpPr/>
          <p:nvPr>
            <p:ph idx="2" type="pic"/>
          </p:nvPr>
        </p:nvSpPr>
        <p:spPr>
          <a:xfrm>
            <a:off x="0" y="5486399"/>
            <a:ext cx="6087979" cy="822960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5" name="Google Shape;145;p87"/>
          <p:cNvSpPr/>
          <p:nvPr>
            <p:ph idx="3" type="pic"/>
          </p:nvPr>
        </p:nvSpPr>
        <p:spPr>
          <a:xfrm>
            <a:off x="0" y="0"/>
            <a:ext cx="8181474"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6" name="Google Shape;146;p87"/>
          <p:cNvSpPr/>
          <p:nvPr>
            <p:ph idx="4" type="pic"/>
          </p:nvPr>
        </p:nvSpPr>
        <p:spPr>
          <a:xfrm>
            <a:off x="8181474" y="6858000"/>
            <a:ext cx="8037094"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7" name="Google Shape;147;p87"/>
          <p:cNvSpPr/>
          <p:nvPr>
            <p:ph idx="5" type="pic"/>
          </p:nvPr>
        </p:nvSpPr>
        <p:spPr>
          <a:xfrm>
            <a:off x="9769643" y="818146"/>
            <a:ext cx="8532872"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8" name="Google Shape;148;p87"/>
          <p:cNvSpPr/>
          <p:nvPr>
            <p:ph idx="6" type="pic"/>
          </p:nvPr>
        </p:nvSpPr>
        <p:spPr>
          <a:xfrm>
            <a:off x="18302516" y="6858000"/>
            <a:ext cx="5327505"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Blank">
  <p:cSld name="25_Blank">
    <p:spTree>
      <p:nvGrpSpPr>
        <p:cNvPr id="149" name="Shape 149"/>
        <p:cNvGrpSpPr/>
        <p:nvPr/>
      </p:nvGrpSpPr>
      <p:grpSpPr>
        <a:xfrm>
          <a:off x="0" y="0"/>
          <a:ext cx="0" cy="0"/>
          <a:chOff x="0" y="0"/>
          <a:chExt cx="0" cy="0"/>
        </a:xfrm>
      </p:grpSpPr>
      <p:sp>
        <p:nvSpPr>
          <p:cNvPr id="150" name="Google Shape;150;p88"/>
          <p:cNvSpPr/>
          <p:nvPr>
            <p:ph idx="2" type="pic"/>
          </p:nvPr>
        </p:nvSpPr>
        <p:spPr>
          <a:xfrm>
            <a:off x="721895"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1" name="Google Shape;151;p88"/>
          <p:cNvSpPr/>
          <p:nvPr>
            <p:ph idx="3" type="pic"/>
          </p:nvPr>
        </p:nvSpPr>
        <p:spPr>
          <a:xfrm>
            <a:off x="721894" y="818146"/>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2" name="Google Shape;152;p88"/>
          <p:cNvSpPr/>
          <p:nvPr>
            <p:ph idx="4" type="pic"/>
          </p:nvPr>
        </p:nvSpPr>
        <p:spPr>
          <a:xfrm>
            <a:off x="8061951" y="9095872"/>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3" name="Google Shape;153;p88"/>
          <p:cNvSpPr/>
          <p:nvPr>
            <p:ph idx="5" type="pic"/>
          </p:nvPr>
        </p:nvSpPr>
        <p:spPr>
          <a:xfrm>
            <a:off x="10155447" y="866274"/>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4" name="Google Shape;154;p88"/>
          <p:cNvSpPr/>
          <p:nvPr>
            <p:ph idx="6" type="pic"/>
          </p:nvPr>
        </p:nvSpPr>
        <p:spPr>
          <a:xfrm>
            <a:off x="17495503" y="866274"/>
            <a:ext cx="6891672"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5" name="Google Shape;155;p88"/>
          <p:cNvSpPr/>
          <p:nvPr>
            <p:ph idx="7" type="pic"/>
          </p:nvPr>
        </p:nvSpPr>
        <p:spPr>
          <a:xfrm>
            <a:off x="17495503"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Blank">
  <p:cSld name="16_Blank">
    <p:spTree>
      <p:nvGrpSpPr>
        <p:cNvPr id="20" name="Shape 20"/>
        <p:cNvGrpSpPr/>
        <p:nvPr/>
      </p:nvGrpSpPr>
      <p:grpSpPr>
        <a:xfrm>
          <a:off x="0" y="0"/>
          <a:ext cx="0" cy="0"/>
          <a:chOff x="0" y="0"/>
          <a:chExt cx="0" cy="0"/>
        </a:xfrm>
      </p:grpSpPr>
      <p:sp>
        <p:nvSpPr>
          <p:cNvPr id="21" name="Google Shape;21;p28"/>
          <p:cNvSpPr/>
          <p:nvPr>
            <p:ph idx="2" type="pic"/>
          </p:nvPr>
        </p:nvSpPr>
        <p:spPr>
          <a:xfrm flipH="1">
            <a:off x="18302989" y="2743199"/>
            <a:ext cx="6084184" cy="82595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 name="Google Shape;22;p28"/>
          <p:cNvSpPr/>
          <p:nvPr>
            <p:ph idx="3" type="pic"/>
          </p:nvPr>
        </p:nvSpPr>
        <p:spPr>
          <a:xfrm flipH="1">
            <a:off x="7493" y="0"/>
            <a:ext cx="405015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spTree>
      <p:nvGrpSpPr>
        <p:cNvPr id="156" name="Shape 156"/>
        <p:cNvGrpSpPr/>
        <p:nvPr/>
      </p:nvGrpSpPr>
      <p:grpSpPr>
        <a:xfrm>
          <a:off x="0" y="0"/>
          <a:ext cx="0" cy="0"/>
          <a:chOff x="0" y="0"/>
          <a:chExt cx="0" cy="0"/>
        </a:xfrm>
      </p:grpSpPr>
      <p:sp>
        <p:nvSpPr>
          <p:cNvPr id="157" name="Google Shape;157;p89"/>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8" name="Google Shape;158;p89"/>
          <p:cNvSpPr/>
          <p:nvPr>
            <p:ph idx="3" type="pic"/>
          </p:nvPr>
        </p:nvSpPr>
        <p:spPr>
          <a:xfrm>
            <a:off x="8543904" y="24135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9" name="Google Shape;159;p89"/>
          <p:cNvSpPr/>
          <p:nvPr>
            <p:ph idx="4" type="pic"/>
          </p:nvPr>
        </p:nvSpPr>
        <p:spPr>
          <a:xfrm>
            <a:off x="20737491" y="53091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Custom Layout">
  <p:cSld name="25_Custom Layout">
    <p:spTree>
      <p:nvGrpSpPr>
        <p:cNvPr id="160" name="Shape 160"/>
        <p:cNvGrpSpPr/>
        <p:nvPr/>
      </p:nvGrpSpPr>
      <p:grpSpPr>
        <a:xfrm>
          <a:off x="0" y="0"/>
          <a:ext cx="0" cy="0"/>
          <a:chOff x="0" y="0"/>
          <a:chExt cx="0" cy="0"/>
        </a:xfrm>
      </p:grpSpPr>
      <p:sp>
        <p:nvSpPr>
          <p:cNvPr id="161" name="Google Shape;161;p90"/>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2" name="Google Shape;162;p90"/>
          <p:cNvSpPr/>
          <p:nvPr>
            <p:ph idx="3" type="pic"/>
          </p:nvPr>
        </p:nvSpPr>
        <p:spPr>
          <a:xfrm>
            <a:off x="14641491" y="529010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3" name="Google Shape;163;p90"/>
          <p:cNvSpPr/>
          <p:nvPr>
            <p:ph idx="4" type="pic"/>
          </p:nvPr>
        </p:nvSpPr>
        <p:spPr>
          <a:xfrm>
            <a:off x="20739078" y="8514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164" name="Shape 164"/>
        <p:cNvGrpSpPr/>
        <p:nvPr/>
      </p:nvGrpSpPr>
      <p:grpSpPr>
        <a:xfrm>
          <a:off x="0" y="0"/>
          <a:ext cx="0" cy="0"/>
          <a:chOff x="0" y="0"/>
          <a:chExt cx="0" cy="0"/>
        </a:xfrm>
      </p:grpSpPr>
      <p:pic>
        <p:nvPicPr>
          <p:cNvPr id="165" name="Google Shape;165;p91"/>
          <p:cNvPicPr preferRelativeResize="0"/>
          <p:nvPr/>
        </p:nvPicPr>
        <p:blipFill rotWithShape="1">
          <a:blip r:embed="rId2">
            <a:alphaModFix/>
          </a:blip>
          <a:srcRect b="0" l="0" r="0" t="0"/>
          <a:stretch/>
        </p:blipFill>
        <p:spPr>
          <a:xfrm>
            <a:off x="1976542" y="-2935088"/>
            <a:ext cx="7818339" cy="10634518"/>
          </a:xfrm>
          <a:prstGeom prst="rect">
            <a:avLst/>
          </a:prstGeom>
          <a:noFill/>
          <a:ln>
            <a:noFill/>
          </a:ln>
        </p:spPr>
      </p:pic>
      <p:sp>
        <p:nvSpPr>
          <p:cNvPr id="166" name="Google Shape;166;p91"/>
          <p:cNvSpPr/>
          <p:nvPr>
            <p:ph idx="2" type="pic"/>
          </p:nvPr>
        </p:nvSpPr>
        <p:spPr>
          <a:xfrm>
            <a:off x="2810973" y="-209306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67" name="Google Shape;167;p91"/>
          <p:cNvPicPr preferRelativeResize="0"/>
          <p:nvPr/>
        </p:nvPicPr>
        <p:blipFill rotWithShape="1">
          <a:blip r:embed="rId2">
            <a:alphaModFix/>
          </a:blip>
          <a:srcRect b="0" l="0" r="0" t="0"/>
          <a:stretch/>
        </p:blipFill>
        <p:spPr>
          <a:xfrm>
            <a:off x="14630594" y="6808658"/>
            <a:ext cx="7818339" cy="10634518"/>
          </a:xfrm>
          <a:prstGeom prst="rect">
            <a:avLst/>
          </a:prstGeom>
          <a:noFill/>
          <a:ln>
            <a:noFill/>
          </a:ln>
        </p:spPr>
      </p:pic>
      <p:sp>
        <p:nvSpPr>
          <p:cNvPr id="168" name="Google Shape;168;p91"/>
          <p:cNvSpPr/>
          <p:nvPr>
            <p:ph idx="3" type="pic"/>
          </p:nvPr>
        </p:nvSpPr>
        <p:spPr>
          <a:xfrm>
            <a:off x="15465025" y="765068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69" name="Google Shape;169;p91"/>
          <p:cNvPicPr preferRelativeResize="0"/>
          <p:nvPr/>
        </p:nvPicPr>
        <p:blipFill rotWithShape="1">
          <a:blip r:embed="rId2">
            <a:alphaModFix/>
          </a:blip>
          <a:srcRect b="0" l="0" r="0" t="0"/>
          <a:stretch/>
        </p:blipFill>
        <p:spPr>
          <a:xfrm>
            <a:off x="1976542" y="-2935088"/>
            <a:ext cx="7818339" cy="10634518"/>
          </a:xfrm>
          <a:prstGeom prst="rect">
            <a:avLst/>
          </a:prstGeom>
          <a:noFill/>
          <a:ln>
            <a:noFill/>
          </a:ln>
        </p:spPr>
      </p:pic>
      <p:pic>
        <p:nvPicPr>
          <p:cNvPr id="170" name="Google Shape;170;p91"/>
          <p:cNvPicPr preferRelativeResize="0"/>
          <p:nvPr/>
        </p:nvPicPr>
        <p:blipFill rotWithShape="1">
          <a:blip r:embed="rId2">
            <a:alphaModFix/>
          </a:blip>
          <a:srcRect b="0" l="0" r="0" t="0"/>
          <a:stretch/>
        </p:blipFill>
        <p:spPr>
          <a:xfrm>
            <a:off x="14630594" y="6808658"/>
            <a:ext cx="7818339" cy="10634518"/>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Blank">
  <p:cSld name="28_Blank">
    <p:spTree>
      <p:nvGrpSpPr>
        <p:cNvPr id="171" name="Shape 171"/>
        <p:cNvGrpSpPr/>
        <p:nvPr/>
      </p:nvGrpSpPr>
      <p:grpSpPr>
        <a:xfrm>
          <a:off x="0" y="0"/>
          <a:ext cx="0" cy="0"/>
          <a:chOff x="0" y="0"/>
          <a:chExt cx="0" cy="0"/>
        </a:xfrm>
      </p:grpSpPr>
      <p:grpSp>
        <p:nvGrpSpPr>
          <p:cNvPr id="172" name="Google Shape;172;p92"/>
          <p:cNvGrpSpPr/>
          <p:nvPr/>
        </p:nvGrpSpPr>
        <p:grpSpPr>
          <a:xfrm>
            <a:off x="8952364" y="2753182"/>
            <a:ext cx="3296028" cy="6769483"/>
            <a:chOff x="3739073" y="951230"/>
            <a:chExt cx="1665853" cy="3421380"/>
          </a:xfrm>
        </p:grpSpPr>
        <p:pic>
          <p:nvPicPr>
            <p:cNvPr id="173" name="Google Shape;173;p92"/>
            <p:cNvPicPr preferRelativeResize="0"/>
            <p:nvPr/>
          </p:nvPicPr>
          <p:blipFill rotWithShape="1">
            <a:blip r:embed="rId2">
              <a:alphaModFix/>
            </a:blip>
            <a:srcRect b="0" l="0" r="0" t="0"/>
            <a:stretch/>
          </p:blipFill>
          <p:spPr>
            <a:xfrm>
              <a:off x="3739073" y="951230"/>
              <a:ext cx="1665853" cy="3421380"/>
            </a:xfrm>
            <a:prstGeom prst="rect">
              <a:avLst/>
            </a:prstGeom>
            <a:noFill/>
            <a:ln>
              <a:noFill/>
            </a:ln>
          </p:spPr>
        </p:pic>
        <p:sp>
          <p:nvSpPr>
            <p:cNvPr id="174" name="Google Shape;174;p92"/>
            <p:cNvSpPr/>
            <p:nvPr/>
          </p:nvSpPr>
          <p:spPr>
            <a:xfrm>
              <a:off x="3850640" y="1361440"/>
              <a:ext cx="1442720" cy="2560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grpSp>
      <p:sp>
        <p:nvSpPr>
          <p:cNvPr id="175" name="Google Shape;175;p92"/>
          <p:cNvSpPr/>
          <p:nvPr>
            <p:ph idx="2" type="pic"/>
          </p:nvPr>
        </p:nvSpPr>
        <p:spPr>
          <a:xfrm>
            <a:off x="9156664" y="3424623"/>
            <a:ext cx="2887428" cy="5256584"/>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76" name="Google Shape;176;p92"/>
          <p:cNvPicPr preferRelativeResize="0"/>
          <p:nvPr/>
        </p:nvPicPr>
        <p:blipFill rotWithShape="1">
          <a:blip r:embed="rId3">
            <a:alphaModFix/>
          </a:blip>
          <a:srcRect b="0" l="0" r="0" t="0"/>
          <a:stretch/>
        </p:blipFill>
        <p:spPr>
          <a:xfrm rot="5400000">
            <a:off x="-3106077" y="4033451"/>
            <a:ext cx="7818339" cy="10634518"/>
          </a:xfrm>
          <a:prstGeom prst="rect">
            <a:avLst/>
          </a:prstGeom>
          <a:noFill/>
          <a:ln>
            <a:noFill/>
          </a:ln>
        </p:spPr>
      </p:pic>
      <p:sp>
        <p:nvSpPr>
          <p:cNvPr id="177" name="Google Shape;177;p92"/>
          <p:cNvSpPr/>
          <p:nvPr>
            <p:ph idx="3" type="pic"/>
          </p:nvPr>
        </p:nvSpPr>
        <p:spPr>
          <a:xfrm>
            <a:off x="-2907784" y="6301270"/>
            <a:ext cx="8136904" cy="6120680"/>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grpSp>
        <p:nvGrpSpPr>
          <p:cNvPr id="178" name="Google Shape;178;p92"/>
          <p:cNvGrpSpPr/>
          <p:nvPr/>
        </p:nvGrpSpPr>
        <p:grpSpPr>
          <a:xfrm>
            <a:off x="8952364" y="2753182"/>
            <a:ext cx="3296028" cy="6769483"/>
            <a:chOff x="3739073" y="951230"/>
            <a:chExt cx="1665853" cy="3421380"/>
          </a:xfrm>
        </p:grpSpPr>
        <p:pic>
          <p:nvPicPr>
            <p:cNvPr id="179" name="Google Shape;179;p92"/>
            <p:cNvPicPr preferRelativeResize="0"/>
            <p:nvPr/>
          </p:nvPicPr>
          <p:blipFill rotWithShape="1">
            <a:blip r:embed="rId2">
              <a:alphaModFix/>
            </a:blip>
            <a:srcRect b="0" l="0" r="0" t="0"/>
            <a:stretch/>
          </p:blipFill>
          <p:spPr>
            <a:xfrm>
              <a:off x="3739073" y="951230"/>
              <a:ext cx="1665853" cy="3421380"/>
            </a:xfrm>
            <a:prstGeom prst="rect">
              <a:avLst/>
            </a:prstGeom>
            <a:noFill/>
            <a:ln>
              <a:noFill/>
            </a:ln>
          </p:spPr>
        </p:pic>
        <p:sp>
          <p:nvSpPr>
            <p:cNvPr id="180" name="Google Shape;180;p92"/>
            <p:cNvSpPr/>
            <p:nvPr/>
          </p:nvSpPr>
          <p:spPr>
            <a:xfrm>
              <a:off x="3850640" y="1361440"/>
              <a:ext cx="1442720" cy="2560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grpSp>
      <p:pic>
        <p:nvPicPr>
          <p:cNvPr id="181" name="Google Shape;181;p92"/>
          <p:cNvPicPr preferRelativeResize="0"/>
          <p:nvPr/>
        </p:nvPicPr>
        <p:blipFill rotWithShape="1">
          <a:blip r:embed="rId3">
            <a:alphaModFix/>
          </a:blip>
          <a:srcRect b="0" l="0" r="0" t="0"/>
          <a:stretch/>
        </p:blipFill>
        <p:spPr>
          <a:xfrm rot="5400000">
            <a:off x="-3106077" y="4033451"/>
            <a:ext cx="7818339" cy="10634518"/>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182" name="Shape 182"/>
        <p:cNvGrpSpPr/>
        <p:nvPr/>
      </p:nvGrpSpPr>
      <p:grpSpPr>
        <a:xfrm>
          <a:off x="0" y="0"/>
          <a:ext cx="0" cy="0"/>
          <a:chOff x="0" y="0"/>
          <a:chExt cx="0" cy="0"/>
        </a:xfrm>
      </p:grpSpPr>
      <p:sp>
        <p:nvSpPr>
          <p:cNvPr id="183" name="Google Shape;183;p93"/>
          <p:cNvSpPr/>
          <p:nvPr>
            <p:ph idx="2" type="pic"/>
          </p:nvPr>
        </p:nvSpPr>
        <p:spPr>
          <a:xfrm>
            <a:off x="5317174"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4" name="Google Shape;184;p93"/>
          <p:cNvSpPr/>
          <p:nvPr>
            <p:ph idx="3" type="pic"/>
          </p:nvPr>
        </p:nvSpPr>
        <p:spPr>
          <a:xfrm>
            <a:off x="10001107"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5" name="Google Shape;185;p93"/>
          <p:cNvSpPr/>
          <p:nvPr>
            <p:ph idx="4" type="pic"/>
          </p:nvPr>
        </p:nvSpPr>
        <p:spPr>
          <a:xfrm>
            <a:off x="14664256"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6" name="Google Shape;186;p93"/>
          <p:cNvSpPr/>
          <p:nvPr>
            <p:ph idx="5" type="pic"/>
          </p:nvPr>
        </p:nvSpPr>
        <p:spPr>
          <a:xfrm>
            <a:off x="5317175"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7" name="Google Shape;187;p93"/>
          <p:cNvSpPr/>
          <p:nvPr>
            <p:ph idx="6" type="pic"/>
          </p:nvPr>
        </p:nvSpPr>
        <p:spPr>
          <a:xfrm>
            <a:off x="10001107"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8" name="Google Shape;188;p93"/>
          <p:cNvSpPr/>
          <p:nvPr>
            <p:ph idx="7" type="pic"/>
          </p:nvPr>
        </p:nvSpPr>
        <p:spPr>
          <a:xfrm>
            <a:off x="14664256" y="905412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Custom Layout">
  <p:cSld name="34_Custom Layout">
    <p:spTree>
      <p:nvGrpSpPr>
        <p:cNvPr id="189" name="Shape 189"/>
        <p:cNvGrpSpPr/>
        <p:nvPr/>
      </p:nvGrpSpPr>
      <p:grpSpPr>
        <a:xfrm>
          <a:off x="0" y="0"/>
          <a:ext cx="0" cy="0"/>
          <a:chOff x="0" y="0"/>
          <a:chExt cx="0" cy="0"/>
        </a:xfrm>
      </p:grpSpPr>
      <p:sp>
        <p:nvSpPr>
          <p:cNvPr id="190" name="Google Shape;190;p94"/>
          <p:cNvSpPr/>
          <p:nvPr>
            <p:ph idx="2" type="pic"/>
          </p:nvPr>
        </p:nvSpPr>
        <p:spPr>
          <a:xfrm>
            <a:off x="5317174"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1" name="Google Shape;191;p94"/>
          <p:cNvSpPr/>
          <p:nvPr>
            <p:ph idx="3" type="pic"/>
          </p:nvPr>
        </p:nvSpPr>
        <p:spPr>
          <a:xfrm>
            <a:off x="10001107"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2" name="Google Shape;192;p94"/>
          <p:cNvSpPr/>
          <p:nvPr>
            <p:ph idx="4" type="pic"/>
          </p:nvPr>
        </p:nvSpPr>
        <p:spPr>
          <a:xfrm>
            <a:off x="14664256"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3" name="Google Shape;193;p94"/>
          <p:cNvSpPr/>
          <p:nvPr>
            <p:ph idx="5" type="pic"/>
          </p:nvPr>
        </p:nvSpPr>
        <p:spPr>
          <a:xfrm>
            <a:off x="5317175"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4" name="Google Shape;194;p94"/>
          <p:cNvSpPr/>
          <p:nvPr>
            <p:ph idx="6" type="pic"/>
          </p:nvPr>
        </p:nvSpPr>
        <p:spPr>
          <a:xfrm>
            <a:off x="10001107"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5" name="Google Shape;195;p94"/>
          <p:cNvSpPr/>
          <p:nvPr>
            <p:ph idx="7" type="pic"/>
          </p:nvPr>
        </p:nvSpPr>
        <p:spPr>
          <a:xfrm>
            <a:off x="14664256" y="488217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96" name="Shape 196"/>
        <p:cNvGrpSpPr/>
        <p:nvPr/>
      </p:nvGrpSpPr>
      <p:grpSpPr>
        <a:xfrm>
          <a:off x="0" y="0"/>
          <a:ext cx="0" cy="0"/>
          <a:chOff x="0" y="0"/>
          <a:chExt cx="0" cy="0"/>
        </a:xfrm>
      </p:grpSpPr>
      <p:sp>
        <p:nvSpPr>
          <p:cNvPr id="197" name="Google Shape;197;p95"/>
          <p:cNvSpPr/>
          <p:nvPr>
            <p:ph idx="2" type="pic"/>
          </p:nvPr>
        </p:nvSpPr>
        <p:spPr>
          <a:xfrm>
            <a:off x="6849224" y="8522312"/>
            <a:ext cx="10780658"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8" name="Google Shape;198;p95"/>
          <p:cNvSpPr/>
          <p:nvPr>
            <p:ph idx="3" type="pic"/>
          </p:nvPr>
        </p:nvSpPr>
        <p:spPr>
          <a:xfrm>
            <a:off x="6849225" y="1176950"/>
            <a:ext cx="10780658"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9" name="Google Shape;199;p95"/>
          <p:cNvSpPr/>
          <p:nvPr>
            <p:ph idx="4" type="pic"/>
          </p:nvPr>
        </p:nvSpPr>
        <p:spPr>
          <a:xfrm>
            <a:off x="18009048" y="5604270"/>
            <a:ext cx="522327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0" name="Google Shape;200;p95"/>
          <p:cNvSpPr/>
          <p:nvPr>
            <p:ph idx="5" type="pic"/>
          </p:nvPr>
        </p:nvSpPr>
        <p:spPr>
          <a:xfrm>
            <a:off x="18009048" y="1176926"/>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01" name="Shape 201"/>
        <p:cNvGrpSpPr/>
        <p:nvPr/>
      </p:nvGrpSpPr>
      <p:grpSpPr>
        <a:xfrm>
          <a:off x="0" y="0"/>
          <a:ext cx="0" cy="0"/>
          <a:chOff x="0" y="0"/>
          <a:chExt cx="0" cy="0"/>
        </a:xfrm>
      </p:grpSpPr>
      <p:sp>
        <p:nvSpPr>
          <p:cNvPr id="202" name="Google Shape;202;p96"/>
          <p:cNvSpPr/>
          <p:nvPr>
            <p:ph idx="2" type="pic"/>
          </p:nvPr>
        </p:nvSpPr>
        <p:spPr>
          <a:xfrm>
            <a:off x="6753966"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3" name="Google Shape;203;p96"/>
          <p:cNvSpPr/>
          <p:nvPr>
            <p:ph idx="3" type="pic"/>
          </p:nvPr>
        </p:nvSpPr>
        <p:spPr>
          <a:xfrm>
            <a:off x="12356406" y="1176950"/>
            <a:ext cx="5223273"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4" name="Google Shape;204;p96"/>
          <p:cNvSpPr/>
          <p:nvPr>
            <p:ph idx="4" type="pic"/>
          </p:nvPr>
        </p:nvSpPr>
        <p:spPr>
          <a:xfrm>
            <a:off x="12356406" y="8522312"/>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5" name="Google Shape;205;p96"/>
          <p:cNvSpPr/>
          <p:nvPr>
            <p:ph idx="5" type="pic"/>
          </p:nvPr>
        </p:nvSpPr>
        <p:spPr>
          <a:xfrm>
            <a:off x="17913791"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206" name="Shape 206"/>
        <p:cNvGrpSpPr/>
        <p:nvPr/>
      </p:nvGrpSpPr>
      <p:grpSpPr>
        <a:xfrm>
          <a:off x="0" y="0"/>
          <a:ext cx="0" cy="0"/>
          <a:chOff x="0" y="0"/>
          <a:chExt cx="0" cy="0"/>
        </a:xfrm>
      </p:grpSpPr>
      <p:sp>
        <p:nvSpPr>
          <p:cNvPr id="207" name="Google Shape;207;p97"/>
          <p:cNvSpPr/>
          <p:nvPr>
            <p:ph idx="2" type="pic"/>
          </p:nvPr>
        </p:nvSpPr>
        <p:spPr>
          <a:xfrm>
            <a:off x="18182152" y="793812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8" name="Google Shape;208;p97"/>
          <p:cNvSpPr/>
          <p:nvPr>
            <p:ph idx="3" type="pic"/>
          </p:nvPr>
        </p:nvSpPr>
        <p:spPr>
          <a:xfrm>
            <a:off x="12142640" y="2177480"/>
            <a:ext cx="6071320" cy="1153852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9" name="Google Shape;209;p97"/>
          <p:cNvSpPr/>
          <p:nvPr>
            <p:ph idx="4" type="pic"/>
          </p:nvPr>
        </p:nvSpPr>
        <p:spPr>
          <a:xfrm>
            <a:off x="-69051" y="7955690"/>
            <a:ext cx="12211691"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0" name="Google Shape;210;p97"/>
          <p:cNvSpPr/>
          <p:nvPr>
            <p:ph idx="5" type="pic"/>
          </p:nvPr>
        </p:nvSpPr>
        <p:spPr>
          <a:xfrm>
            <a:off x="18213959" y="217781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1" name="Google Shape;211;p97"/>
          <p:cNvSpPr/>
          <p:nvPr>
            <p:ph idx="6" type="pic"/>
          </p:nvPr>
        </p:nvSpPr>
        <p:spPr>
          <a:xfrm>
            <a:off x="0" y="2187352"/>
            <a:ext cx="6227962"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3_Custom Layout">
  <p:cSld name="113_Custom Layout">
    <p:spTree>
      <p:nvGrpSpPr>
        <p:cNvPr id="212" name="Shape 212"/>
        <p:cNvGrpSpPr/>
        <p:nvPr/>
      </p:nvGrpSpPr>
      <p:grpSpPr>
        <a:xfrm>
          <a:off x="0" y="0"/>
          <a:ext cx="0" cy="0"/>
          <a:chOff x="0" y="0"/>
          <a:chExt cx="0" cy="0"/>
        </a:xfrm>
      </p:grpSpPr>
      <p:sp>
        <p:nvSpPr>
          <p:cNvPr id="213" name="Google Shape;213;p98"/>
          <p:cNvSpPr txBox="1"/>
          <p:nvPr>
            <p:ph idx="12" type="sldNum"/>
          </p:nvPr>
        </p:nvSpPr>
        <p:spPr>
          <a:xfrm>
            <a:off x="20756758" y="737321"/>
            <a:ext cx="2743557"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r>
              <a:rPr lang="en-US"/>
              <a:t> </a:t>
            </a:r>
            <a:fld id="{00000000-1234-1234-1234-123412341234}" type="slidenum">
              <a:rPr lang="en-US"/>
              <a:t>‹#›</a:t>
            </a:fld>
            <a:endParaRPr/>
          </a:p>
        </p:txBody>
      </p:sp>
      <p:sp>
        <p:nvSpPr>
          <p:cNvPr id="214" name="Google Shape;214;p98"/>
          <p:cNvSpPr/>
          <p:nvPr>
            <p:ph idx="2" type="pic"/>
          </p:nvPr>
        </p:nvSpPr>
        <p:spPr>
          <a:xfrm>
            <a:off x="0" y="-9631"/>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5" name="Google Shape;215;p98"/>
          <p:cNvSpPr/>
          <p:nvPr>
            <p:ph idx="3" type="pic"/>
          </p:nvPr>
        </p:nvSpPr>
        <p:spPr>
          <a:xfrm>
            <a:off x="8047767" y="-9631"/>
            <a:ext cx="8305969" cy="13725632"/>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6" name="Google Shape;216;p98"/>
          <p:cNvSpPr/>
          <p:nvPr>
            <p:ph idx="4" type="pic"/>
          </p:nvPr>
        </p:nvSpPr>
        <p:spPr>
          <a:xfrm>
            <a:off x="14329" y="5201818"/>
            <a:ext cx="8033439"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7" name="Google Shape;217;p98"/>
          <p:cNvSpPr/>
          <p:nvPr>
            <p:ph idx="5" type="pic"/>
          </p:nvPr>
        </p:nvSpPr>
        <p:spPr>
          <a:xfrm>
            <a:off x="16339406" y="1"/>
            <a:ext cx="8047768"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8" name="Google Shape;218;p98"/>
          <p:cNvSpPr/>
          <p:nvPr>
            <p:ph idx="6" type="pic"/>
          </p:nvPr>
        </p:nvSpPr>
        <p:spPr>
          <a:xfrm>
            <a:off x="16339406" y="8514183"/>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Blank">
  <p:cSld name="18_Blank">
    <p:spTree>
      <p:nvGrpSpPr>
        <p:cNvPr id="23" name="Shape 23"/>
        <p:cNvGrpSpPr/>
        <p:nvPr/>
      </p:nvGrpSpPr>
      <p:grpSpPr>
        <a:xfrm>
          <a:off x="0" y="0"/>
          <a:ext cx="0" cy="0"/>
          <a:chOff x="0" y="0"/>
          <a:chExt cx="0" cy="0"/>
        </a:xfrm>
      </p:grpSpPr>
      <p:sp>
        <p:nvSpPr>
          <p:cNvPr id="24" name="Google Shape;24;p29"/>
          <p:cNvSpPr/>
          <p:nvPr>
            <p:ph idx="2" type="pic"/>
          </p:nvPr>
        </p:nvSpPr>
        <p:spPr>
          <a:xfrm flipH="1">
            <a:off x="4076699" y="0"/>
            <a:ext cx="5694317"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Custom Layout">
  <p:cSld name="40_Custom Layout">
    <p:spTree>
      <p:nvGrpSpPr>
        <p:cNvPr id="219" name="Shape 219"/>
        <p:cNvGrpSpPr/>
        <p:nvPr/>
      </p:nvGrpSpPr>
      <p:grpSpPr>
        <a:xfrm>
          <a:off x="0" y="0"/>
          <a:ext cx="0" cy="0"/>
          <a:chOff x="0" y="0"/>
          <a:chExt cx="0" cy="0"/>
        </a:xfrm>
      </p:grpSpPr>
      <p:sp>
        <p:nvSpPr>
          <p:cNvPr id="220" name="Google Shape;220;p99"/>
          <p:cNvSpPr/>
          <p:nvPr>
            <p:ph idx="2" type="pic"/>
          </p:nvPr>
        </p:nvSpPr>
        <p:spPr>
          <a:xfrm>
            <a:off x="1246947" y="1176950"/>
            <a:ext cx="522395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1" name="Google Shape;221;p99"/>
          <p:cNvSpPr/>
          <p:nvPr>
            <p:ph idx="3" type="pic"/>
          </p:nvPr>
        </p:nvSpPr>
        <p:spPr>
          <a:xfrm>
            <a:off x="6850116" y="8522313"/>
            <a:ext cx="10782062"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2" name="Google Shape;222;p99"/>
          <p:cNvSpPr/>
          <p:nvPr>
            <p:ph idx="4" type="pic"/>
          </p:nvPr>
        </p:nvSpPr>
        <p:spPr>
          <a:xfrm>
            <a:off x="6850117" y="1176950"/>
            <a:ext cx="10782062"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3" name="Google Shape;223;p99"/>
          <p:cNvSpPr/>
          <p:nvPr>
            <p:ph idx="5" type="pic"/>
          </p:nvPr>
        </p:nvSpPr>
        <p:spPr>
          <a:xfrm>
            <a:off x="18011394" y="5604270"/>
            <a:ext cx="522395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4" name="Google Shape;224;p99"/>
          <p:cNvSpPr/>
          <p:nvPr>
            <p:ph idx="6" type="pic"/>
          </p:nvPr>
        </p:nvSpPr>
        <p:spPr>
          <a:xfrm>
            <a:off x="18011394" y="1176927"/>
            <a:ext cx="522395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Blank">
  <p:cSld name="36_Blank">
    <p:spTree>
      <p:nvGrpSpPr>
        <p:cNvPr id="225" name="Shape 225"/>
        <p:cNvGrpSpPr/>
        <p:nvPr/>
      </p:nvGrpSpPr>
      <p:grpSpPr>
        <a:xfrm>
          <a:off x="0" y="0"/>
          <a:ext cx="0" cy="0"/>
          <a:chOff x="0" y="0"/>
          <a:chExt cx="0" cy="0"/>
        </a:xfrm>
      </p:grpSpPr>
      <p:sp>
        <p:nvSpPr>
          <p:cNvPr id="226" name="Google Shape;226;p100"/>
          <p:cNvSpPr/>
          <p:nvPr>
            <p:ph idx="2" type="pic"/>
          </p:nvPr>
        </p:nvSpPr>
        <p:spPr>
          <a:xfrm>
            <a:off x="0" y="0"/>
            <a:ext cx="24387174"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guide id="2" pos="768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Blank">
  <p:cSld name="37_Blank">
    <p:spTree>
      <p:nvGrpSpPr>
        <p:cNvPr id="227" name="Shape 227"/>
        <p:cNvGrpSpPr/>
        <p:nvPr/>
      </p:nvGrpSpPr>
      <p:grpSpPr>
        <a:xfrm>
          <a:off x="0" y="0"/>
          <a:ext cx="0" cy="0"/>
          <a:chOff x="0" y="0"/>
          <a:chExt cx="0" cy="0"/>
        </a:xfrm>
      </p:grpSpPr>
      <p:sp>
        <p:nvSpPr>
          <p:cNvPr id="228" name="Google Shape;228;p101"/>
          <p:cNvSpPr/>
          <p:nvPr>
            <p:ph idx="2" type="pic"/>
          </p:nvPr>
        </p:nvSpPr>
        <p:spPr>
          <a:xfrm>
            <a:off x="723015" y="716581"/>
            <a:ext cx="22945059" cy="1230158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Blank">
  <p:cSld name="38_Blank">
    <p:spTree>
      <p:nvGrpSpPr>
        <p:cNvPr id="229" name="Shape 229"/>
        <p:cNvGrpSpPr/>
        <p:nvPr/>
      </p:nvGrpSpPr>
      <p:grpSpPr>
        <a:xfrm>
          <a:off x="0" y="0"/>
          <a:ext cx="0" cy="0"/>
          <a:chOff x="0" y="0"/>
          <a:chExt cx="0" cy="0"/>
        </a:xfrm>
      </p:grpSpPr>
      <p:sp>
        <p:nvSpPr>
          <p:cNvPr id="230" name="Google Shape;230;p102"/>
          <p:cNvSpPr/>
          <p:nvPr>
            <p:ph idx="2" type="pic"/>
          </p:nvPr>
        </p:nvSpPr>
        <p:spPr>
          <a:xfrm>
            <a:off x="1463040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Blank">
  <p:cSld name="39_Blank">
    <p:spTree>
      <p:nvGrpSpPr>
        <p:cNvPr id="231" name="Shape 231"/>
        <p:cNvGrpSpPr/>
        <p:nvPr/>
      </p:nvGrpSpPr>
      <p:grpSpPr>
        <a:xfrm>
          <a:off x="0" y="0"/>
          <a:ext cx="0" cy="0"/>
          <a:chOff x="0" y="0"/>
          <a:chExt cx="0" cy="0"/>
        </a:xfrm>
      </p:grpSpPr>
      <p:sp>
        <p:nvSpPr>
          <p:cNvPr id="232" name="Google Shape;232;p103"/>
          <p:cNvSpPr/>
          <p:nvPr>
            <p:ph idx="2" type="pic"/>
          </p:nvPr>
        </p:nvSpPr>
        <p:spPr>
          <a:xfrm>
            <a:off x="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Blank">
  <p:cSld name="40_Blank">
    <p:spTree>
      <p:nvGrpSpPr>
        <p:cNvPr id="233" name="Shape 233"/>
        <p:cNvGrpSpPr/>
        <p:nvPr/>
      </p:nvGrpSpPr>
      <p:grpSpPr>
        <a:xfrm>
          <a:off x="0" y="0"/>
          <a:ext cx="0" cy="0"/>
          <a:chOff x="0" y="0"/>
          <a:chExt cx="0" cy="0"/>
        </a:xfrm>
      </p:grpSpPr>
      <p:sp>
        <p:nvSpPr>
          <p:cNvPr id="234" name="Google Shape;234;p104"/>
          <p:cNvSpPr/>
          <p:nvPr>
            <p:ph idx="2" type="pic"/>
          </p:nvPr>
        </p:nvSpPr>
        <p:spPr>
          <a:xfrm>
            <a:off x="12193588"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Blank">
  <p:cSld name="41_Blank">
    <p:spTree>
      <p:nvGrpSpPr>
        <p:cNvPr id="235" name="Shape 235"/>
        <p:cNvGrpSpPr/>
        <p:nvPr/>
      </p:nvGrpSpPr>
      <p:grpSpPr>
        <a:xfrm>
          <a:off x="0" y="0"/>
          <a:ext cx="0" cy="0"/>
          <a:chOff x="0" y="0"/>
          <a:chExt cx="0" cy="0"/>
        </a:xfrm>
      </p:grpSpPr>
      <p:sp>
        <p:nvSpPr>
          <p:cNvPr id="236" name="Google Shape;236;p105"/>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Blank">
  <p:cSld name="42_Blank">
    <p:spTree>
      <p:nvGrpSpPr>
        <p:cNvPr id="237" name="Shape 237"/>
        <p:cNvGrpSpPr/>
        <p:nvPr/>
      </p:nvGrpSpPr>
      <p:grpSpPr>
        <a:xfrm>
          <a:off x="0" y="0"/>
          <a:ext cx="0" cy="0"/>
          <a:chOff x="0" y="0"/>
          <a:chExt cx="0" cy="0"/>
        </a:xfrm>
      </p:grpSpPr>
      <p:sp>
        <p:nvSpPr>
          <p:cNvPr id="238" name="Google Shape;238;p106"/>
          <p:cNvSpPr/>
          <p:nvPr>
            <p:ph idx="2" type="pic"/>
          </p:nvPr>
        </p:nvSpPr>
        <p:spPr>
          <a:xfrm>
            <a:off x="-1"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Blank">
  <p:cSld name="43_Blank">
    <p:spTree>
      <p:nvGrpSpPr>
        <p:cNvPr id="239" name="Shape 239"/>
        <p:cNvGrpSpPr/>
        <p:nvPr/>
      </p:nvGrpSpPr>
      <p:grpSpPr>
        <a:xfrm>
          <a:off x="0" y="0"/>
          <a:ext cx="0" cy="0"/>
          <a:chOff x="0" y="0"/>
          <a:chExt cx="0" cy="0"/>
        </a:xfrm>
      </p:grpSpPr>
      <p:sp>
        <p:nvSpPr>
          <p:cNvPr id="240" name="Google Shape;240;p107"/>
          <p:cNvSpPr/>
          <p:nvPr>
            <p:ph idx="2" type="pic"/>
          </p:nvPr>
        </p:nvSpPr>
        <p:spPr>
          <a:xfrm>
            <a:off x="8163106"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Blank">
  <p:cSld name="44_Blank">
    <p:spTree>
      <p:nvGrpSpPr>
        <p:cNvPr id="241" name="Shape 241"/>
        <p:cNvGrpSpPr/>
        <p:nvPr/>
      </p:nvGrpSpPr>
      <p:grpSpPr>
        <a:xfrm>
          <a:off x="0" y="0"/>
          <a:ext cx="0" cy="0"/>
          <a:chOff x="0" y="0"/>
          <a:chExt cx="0" cy="0"/>
        </a:xfrm>
      </p:grpSpPr>
      <p:sp>
        <p:nvSpPr>
          <p:cNvPr id="242" name="Google Shape;242;p108"/>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43" name="Google Shape;243;p108"/>
          <p:cNvSpPr/>
          <p:nvPr>
            <p:ph idx="3" type="pic"/>
          </p:nvPr>
        </p:nvSpPr>
        <p:spPr>
          <a:xfrm>
            <a:off x="18312064" y="12030"/>
            <a:ext cx="6075112" cy="684596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Blank">
  <p:cSld name="31_Blank">
    <p:spTree>
      <p:nvGrpSpPr>
        <p:cNvPr id="25" name="Shape 25"/>
        <p:cNvGrpSpPr/>
        <p:nvPr/>
      </p:nvGrpSpPr>
      <p:grpSpPr>
        <a:xfrm>
          <a:off x="0" y="0"/>
          <a:ext cx="0" cy="0"/>
          <a:chOff x="0" y="0"/>
          <a:chExt cx="0" cy="0"/>
        </a:xfrm>
      </p:grpSpPr>
      <p:sp>
        <p:nvSpPr>
          <p:cNvPr id="26" name="Google Shape;26;p30"/>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7" name="Google Shape;27;p30"/>
          <p:cNvSpPr/>
          <p:nvPr>
            <p:ph idx="3" type="pic"/>
          </p:nvPr>
        </p:nvSpPr>
        <p:spPr>
          <a:xfrm>
            <a:off x="18312064" y="12030"/>
            <a:ext cx="6075112" cy="684596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Blank">
  <p:cSld name="45_Blank">
    <p:spTree>
      <p:nvGrpSpPr>
        <p:cNvPr id="244" name="Shape 244"/>
        <p:cNvGrpSpPr/>
        <p:nvPr/>
      </p:nvGrpSpPr>
      <p:grpSpPr>
        <a:xfrm>
          <a:off x="0" y="0"/>
          <a:ext cx="0" cy="0"/>
          <a:chOff x="0" y="0"/>
          <a:chExt cx="0" cy="0"/>
        </a:xfrm>
      </p:grpSpPr>
      <p:sp>
        <p:nvSpPr>
          <p:cNvPr id="245" name="Google Shape;245;p109"/>
          <p:cNvSpPr/>
          <p:nvPr>
            <p:ph idx="2" type="pic"/>
          </p:nvPr>
        </p:nvSpPr>
        <p:spPr>
          <a:xfrm flipH="1">
            <a:off x="16258477" y="0"/>
            <a:ext cx="812869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Blank">
  <p:cSld name="46_Blank">
    <p:spTree>
      <p:nvGrpSpPr>
        <p:cNvPr id="246" name="Shape 246"/>
        <p:cNvGrpSpPr/>
        <p:nvPr/>
      </p:nvGrpSpPr>
      <p:grpSpPr>
        <a:xfrm>
          <a:off x="0" y="0"/>
          <a:ext cx="0" cy="0"/>
          <a:chOff x="0" y="0"/>
          <a:chExt cx="0" cy="0"/>
        </a:xfrm>
      </p:grpSpPr>
      <p:sp>
        <p:nvSpPr>
          <p:cNvPr id="247" name="Google Shape;247;p110"/>
          <p:cNvSpPr/>
          <p:nvPr>
            <p:ph idx="2" type="pic"/>
          </p:nvPr>
        </p:nvSpPr>
        <p:spPr>
          <a:xfrm flipH="1">
            <a:off x="4076699" y="0"/>
            <a:ext cx="5694317"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Blank">
  <p:cSld name="47_Blank">
    <p:spTree>
      <p:nvGrpSpPr>
        <p:cNvPr id="248" name="Shape 248"/>
        <p:cNvGrpSpPr/>
        <p:nvPr/>
      </p:nvGrpSpPr>
      <p:grpSpPr>
        <a:xfrm>
          <a:off x="0" y="0"/>
          <a:ext cx="0" cy="0"/>
          <a:chOff x="0" y="0"/>
          <a:chExt cx="0" cy="0"/>
        </a:xfrm>
      </p:grpSpPr>
      <p:sp>
        <p:nvSpPr>
          <p:cNvPr id="249" name="Google Shape;249;p111"/>
          <p:cNvSpPr/>
          <p:nvPr>
            <p:ph idx="2" type="pic"/>
          </p:nvPr>
        </p:nvSpPr>
        <p:spPr>
          <a:xfrm flipH="1">
            <a:off x="18302989" y="2743199"/>
            <a:ext cx="6084184" cy="82595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50" name="Google Shape;250;p111"/>
          <p:cNvSpPr/>
          <p:nvPr>
            <p:ph idx="3" type="pic"/>
          </p:nvPr>
        </p:nvSpPr>
        <p:spPr>
          <a:xfrm flipH="1">
            <a:off x="7493" y="0"/>
            <a:ext cx="405015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Blank">
  <p:cSld name="48_Blank">
    <p:spTree>
      <p:nvGrpSpPr>
        <p:cNvPr id="251" name="Shape 251"/>
        <p:cNvGrpSpPr/>
        <p:nvPr/>
      </p:nvGrpSpPr>
      <p:grpSpPr>
        <a:xfrm>
          <a:off x="0" y="0"/>
          <a:ext cx="0" cy="0"/>
          <a:chOff x="0" y="0"/>
          <a:chExt cx="0" cy="0"/>
        </a:xfrm>
      </p:grpSpPr>
      <p:sp>
        <p:nvSpPr>
          <p:cNvPr id="252" name="Google Shape;252;p112"/>
          <p:cNvSpPr/>
          <p:nvPr>
            <p:ph idx="2" type="pic"/>
          </p:nvPr>
        </p:nvSpPr>
        <p:spPr>
          <a:xfrm>
            <a:off x="765110" y="858416"/>
            <a:ext cx="22878661" cy="947990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Blank">
  <p:cSld name="49_Blank">
    <p:spTree>
      <p:nvGrpSpPr>
        <p:cNvPr id="253" name="Shape 253"/>
        <p:cNvGrpSpPr/>
        <p:nvPr/>
      </p:nvGrpSpPr>
      <p:grpSpPr>
        <a:xfrm>
          <a:off x="0" y="0"/>
          <a:ext cx="0" cy="0"/>
          <a:chOff x="0" y="0"/>
          <a:chExt cx="0" cy="0"/>
        </a:xfrm>
      </p:grpSpPr>
      <p:sp>
        <p:nvSpPr>
          <p:cNvPr id="254" name="Google Shape;254;p113"/>
          <p:cNvSpPr/>
          <p:nvPr>
            <p:ph idx="2" type="pic"/>
          </p:nvPr>
        </p:nvSpPr>
        <p:spPr>
          <a:xfrm>
            <a:off x="3031659" y="4572000"/>
            <a:ext cx="18322271" cy="460785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Custom Layout">
  <p:cSld name="61_Custom Layout">
    <p:spTree>
      <p:nvGrpSpPr>
        <p:cNvPr id="255" name="Shape 255"/>
        <p:cNvGrpSpPr/>
        <p:nvPr/>
      </p:nvGrpSpPr>
      <p:grpSpPr>
        <a:xfrm>
          <a:off x="0" y="0"/>
          <a:ext cx="0" cy="0"/>
          <a:chOff x="0" y="0"/>
          <a:chExt cx="0" cy="0"/>
        </a:xfrm>
      </p:grpSpPr>
      <p:sp>
        <p:nvSpPr>
          <p:cNvPr id="256" name="Google Shape;256;p114"/>
          <p:cNvSpPr/>
          <p:nvPr>
            <p:ph idx="2" type="pic"/>
          </p:nvPr>
        </p:nvSpPr>
        <p:spPr>
          <a:xfrm>
            <a:off x="768096" y="841248"/>
            <a:ext cx="13844017" cy="1203350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Custom Layout">
  <p:cSld name="36_Custom Layout">
    <p:spTree>
      <p:nvGrpSpPr>
        <p:cNvPr id="257" name="Shape 257"/>
        <p:cNvGrpSpPr/>
        <p:nvPr/>
      </p:nvGrpSpPr>
      <p:grpSpPr>
        <a:xfrm>
          <a:off x="0" y="0"/>
          <a:ext cx="0" cy="0"/>
          <a:chOff x="0" y="0"/>
          <a:chExt cx="0" cy="0"/>
        </a:xfrm>
      </p:grpSpPr>
      <p:sp>
        <p:nvSpPr>
          <p:cNvPr id="258" name="Google Shape;258;p115"/>
          <p:cNvSpPr/>
          <p:nvPr>
            <p:ph idx="2" type="pic"/>
          </p:nvPr>
        </p:nvSpPr>
        <p:spPr>
          <a:xfrm>
            <a:off x="7164535" y="2072999"/>
            <a:ext cx="10066876" cy="95937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Blank">
  <p:cSld name="50_Blank">
    <p:spTree>
      <p:nvGrpSpPr>
        <p:cNvPr id="259" name="Shape 259"/>
        <p:cNvGrpSpPr/>
        <p:nvPr/>
      </p:nvGrpSpPr>
      <p:grpSpPr>
        <a:xfrm>
          <a:off x="0" y="0"/>
          <a:ext cx="0" cy="0"/>
          <a:chOff x="0" y="0"/>
          <a:chExt cx="0" cy="0"/>
        </a:xfrm>
      </p:grpSpPr>
      <p:sp>
        <p:nvSpPr>
          <p:cNvPr id="260" name="Google Shape;260;p116"/>
          <p:cNvSpPr/>
          <p:nvPr>
            <p:ph idx="2" type="pic"/>
          </p:nvPr>
        </p:nvSpPr>
        <p:spPr>
          <a:xfrm>
            <a:off x="16280295" y="1709530"/>
            <a:ext cx="6619392"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Blank">
  <p:cSld name="51_Blank">
    <p:spTree>
      <p:nvGrpSpPr>
        <p:cNvPr id="261" name="Shape 261"/>
        <p:cNvGrpSpPr/>
        <p:nvPr/>
      </p:nvGrpSpPr>
      <p:grpSpPr>
        <a:xfrm>
          <a:off x="0" y="0"/>
          <a:ext cx="0" cy="0"/>
          <a:chOff x="0" y="0"/>
          <a:chExt cx="0" cy="0"/>
        </a:xfrm>
      </p:grpSpPr>
      <p:sp>
        <p:nvSpPr>
          <p:cNvPr id="262" name="Google Shape;262;p117"/>
          <p:cNvSpPr/>
          <p:nvPr>
            <p:ph idx="2" type="pic"/>
          </p:nvPr>
        </p:nvSpPr>
        <p:spPr>
          <a:xfrm>
            <a:off x="14606338" y="3441032"/>
            <a:ext cx="6761747" cy="1027496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Blank">
  <p:cSld name="52_Blank">
    <p:spTree>
      <p:nvGrpSpPr>
        <p:cNvPr id="263" name="Shape 263"/>
        <p:cNvGrpSpPr/>
        <p:nvPr/>
      </p:nvGrpSpPr>
      <p:grpSpPr>
        <a:xfrm>
          <a:off x="0" y="0"/>
          <a:ext cx="0" cy="0"/>
          <a:chOff x="0" y="0"/>
          <a:chExt cx="0" cy="0"/>
        </a:xfrm>
      </p:grpSpPr>
      <p:sp>
        <p:nvSpPr>
          <p:cNvPr id="264" name="Google Shape;264;p118"/>
          <p:cNvSpPr/>
          <p:nvPr>
            <p:ph idx="2" type="pic"/>
          </p:nvPr>
        </p:nvSpPr>
        <p:spPr>
          <a:xfrm>
            <a:off x="18307050" y="1709530"/>
            <a:ext cx="4592638"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Blank">
  <p:cSld name="32_Blank">
    <p:spTree>
      <p:nvGrpSpPr>
        <p:cNvPr id="28" name="Shape 28"/>
        <p:cNvGrpSpPr/>
        <p:nvPr/>
      </p:nvGrpSpPr>
      <p:grpSpPr>
        <a:xfrm>
          <a:off x="0" y="0"/>
          <a:ext cx="0" cy="0"/>
          <a:chOff x="0" y="0"/>
          <a:chExt cx="0" cy="0"/>
        </a:xfrm>
      </p:grpSpPr>
      <p:sp>
        <p:nvSpPr>
          <p:cNvPr id="29" name="Google Shape;29;p31"/>
          <p:cNvSpPr/>
          <p:nvPr>
            <p:ph idx="2" type="pic"/>
          </p:nvPr>
        </p:nvSpPr>
        <p:spPr>
          <a:xfrm>
            <a:off x="4042611" y="0"/>
            <a:ext cx="8151000" cy="10251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0" name="Google Shape;30;p31"/>
          <p:cNvSpPr/>
          <p:nvPr>
            <p:ph idx="3" type="pic"/>
          </p:nvPr>
        </p:nvSpPr>
        <p:spPr>
          <a:xfrm>
            <a:off x="0" y="4572001"/>
            <a:ext cx="4042611"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Blank">
  <p:cSld name="53_Blank">
    <p:spTree>
      <p:nvGrpSpPr>
        <p:cNvPr id="265" name="Shape 265"/>
        <p:cNvGrpSpPr/>
        <p:nvPr/>
      </p:nvGrpSpPr>
      <p:grpSpPr>
        <a:xfrm>
          <a:off x="0" y="0"/>
          <a:ext cx="0" cy="0"/>
          <a:chOff x="0" y="0"/>
          <a:chExt cx="0" cy="0"/>
        </a:xfrm>
      </p:grpSpPr>
      <p:sp>
        <p:nvSpPr>
          <p:cNvPr id="266" name="Google Shape;266;p119"/>
          <p:cNvSpPr/>
          <p:nvPr>
            <p:ph idx="2" type="pic"/>
          </p:nvPr>
        </p:nvSpPr>
        <p:spPr>
          <a:xfrm>
            <a:off x="9753600" y="1733550"/>
            <a:ext cx="4876800"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Blank">
  <p:cSld name="54_Blank">
    <p:spTree>
      <p:nvGrpSpPr>
        <p:cNvPr id="267" name="Shape 267"/>
        <p:cNvGrpSpPr/>
        <p:nvPr/>
      </p:nvGrpSpPr>
      <p:grpSpPr>
        <a:xfrm>
          <a:off x="0" y="0"/>
          <a:ext cx="0" cy="0"/>
          <a:chOff x="0" y="0"/>
          <a:chExt cx="0" cy="0"/>
        </a:xfrm>
      </p:grpSpPr>
      <p:sp>
        <p:nvSpPr>
          <p:cNvPr id="268" name="Google Shape;268;p120"/>
          <p:cNvSpPr/>
          <p:nvPr>
            <p:ph idx="2" type="pic"/>
          </p:nvPr>
        </p:nvSpPr>
        <p:spPr>
          <a:xfrm>
            <a:off x="9755188" y="2743200"/>
            <a:ext cx="4876800" cy="7562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Blank">
  <p:cSld name="55_Blank">
    <p:spTree>
      <p:nvGrpSpPr>
        <p:cNvPr id="269" name="Shape 269"/>
        <p:cNvGrpSpPr/>
        <p:nvPr/>
      </p:nvGrpSpPr>
      <p:grpSpPr>
        <a:xfrm>
          <a:off x="0" y="0"/>
          <a:ext cx="0" cy="0"/>
          <a:chOff x="0" y="0"/>
          <a:chExt cx="0" cy="0"/>
        </a:xfrm>
      </p:grpSpPr>
      <p:sp>
        <p:nvSpPr>
          <p:cNvPr id="270" name="Google Shape;270;p121"/>
          <p:cNvSpPr/>
          <p:nvPr>
            <p:ph idx="2" type="pic"/>
          </p:nvPr>
        </p:nvSpPr>
        <p:spPr>
          <a:xfrm>
            <a:off x="16236177" y="1733550"/>
            <a:ext cx="5084956"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Custom Layout">
  <p:cSld name="62_Custom Layout">
    <p:spTree>
      <p:nvGrpSpPr>
        <p:cNvPr id="271" name="Shape 271"/>
        <p:cNvGrpSpPr/>
        <p:nvPr/>
      </p:nvGrpSpPr>
      <p:grpSpPr>
        <a:xfrm>
          <a:off x="0" y="0"/>
          <a:ext cx="0" cy="0"/>
          <a:chOff x="0" y="0"/>
          <a:chExt cx="0" cy="0"/>
        </a:xfrm>
      </p:grpSpPr>
      <p:sp>
        <p:nvSpPr>
          <p:cNvPr id="272" name="Google Shape;272;p122"/>
          <p:cNvSpPr/>
          <p:nvPr>
            <p:ph idx="2" type="pic"/>
          </p:nvPr>
        </p:nvSpPr>
        <p:spPr>
          <a:xfrm>
            <a:off x="8156448" y="4572000"/>
            <a:ext cx="8083296"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Custom Layout">
  <p:cSld name="63_Custom Layout">
    <p:spTree>
      <p:nvGrpSpPr>
        <p:cNvPr id="273" name="Shape 273"/>
        <p:cNvGrpSpPr/>
        <p:nvPr/>
      </p:nvGrpSpPr>
      <p:grpSpPr>
        <a:xfrm>
          <a:off x="0" y="0"/>
          <a:ext cx="0" cy="0"/>
          <a:chOff x="0" y="0"/>
          <a:chExt cx="0" cy="0"/>
        </a:xfrm>
      </p:grpSpPr>
      <p:sp>
        <p:nvSpPr>
          <p:cNvPr id="274" name="Google Shape;274;p123"/>
          <p:cNvSpPr/>
          <p:nvPr>
            <p:ph idx="2" type="pic"/>
          </p:nvPr>
        </p:nvSpPr>
        <p:spPr>
          <a:xfrm>
            <a:off x="4876800" y="876300"/>
            <a:ext cx="14630400" cy="482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Custom Layout">
  <p:cSld name="64_Custom Layout">
    <p:spTree>
      <p:nvGrpSpPr>
        <p:cNvPr id="275" name="Shape 275"/>
        <p:cNvGrpSpPr/>
        <p:nvPr/>
      </p:nvGrpSpPr>
      <p:grpSpPr>
        <a:xfrm>
          <a:off x="0" y="0"/>
          <a:ext cx="0" cy="0"/>
          <a:chOff x="0" y="0"/>
          <a:chExt cx="0" cy="0"/>
        </a:xfrm>
      </p:grpSpPr>
      <p:sp>
        <p:nvSpPr>
          <p:cNvPr id="276" name="Google Shape;276;p124"/>
          <p:cNvSpPr/>
          <p:nvPr>
            <p:ph idx="2" type="pic"/>
          </p:nvPr>
        </p:nvSpPr>
        <p:spPr>
          <a:xfrm>
            <a:off x="12193588" y="3401568"/>
            <a:ext cx="12193587" cy="691286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277" name="Shape 277"/>
        <p:cNvGrpSpPr/>
        <p:nvPr/>
      </p:nvGrpSpPr>
      <p:grpSpPr>
        <a:xfrm>
          <a:off x="0" y="0"/>
          <a:ext cx="0" cy="0"/>
          <a:chOff x="0" y="0"/>
          <a:chExt cx="0" cy="0"/>
        </a:xfrm>
      </p:grpSpPr>
      <p:sp>
        <p:nvSpPr>
          <p:cNvPr id="278" name="Google Shape;278;p125"/>
          <p:cNvSpPr/>
          <p:nvPr>
            <p:ph idx="2" type="pic"/>
          </p:nvPr>
        </p:nvSpPr>
        <p:spPr>
          <a:xfrm>
            <a:off x="6108193" y="859536"/>
            <a:ext cx="17538191" cy="1201521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Custom Layout">
  <p:cSld name="37_Custom Layout">
    <p:spTree>
      <p:nvGrpSpPr>
        <p:cNvPr id="279" name="Shape 279"/>
        <p:cNvGrpSpPr/>
        <p:nvPr/>
      </p:nvGrpSpPr>
      <p:grpSpPr>
        <a:xfrm>
          <a:off x="0" y="0"/>
          <a:ext cx="0" cy="0"/>
          <a:chOff x="0" y="0"/>
          <a:chExt cx="0" cy="0"/>
        </a:xfrm>
      </p:grpSpPr>
      <p:sp>
        <p:nvSpPr>
          <p:cNvPr id="280" name="Google Shape;280;p126"/>
          <p:cNvSpPr/>
          <p:nvPr>
            <p:ph idx="2" type="pic"/>
          </p:nvPr>
        </p:nvSpPr>
        <p:spPr>
          <a:xfrm flipH="1">
            <a:off x="6096000" y="864694"/>
            <a:ext cx="17537722" cy="945161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281" name="Shape 281"/>
        <p:cNvGrpSpPr/>
        <p:nvPr/>
      </p:nvGrpSpPr>
      <p:grpSpPr>
        <a:xfrm>
          <a:off x="0" y="0"/>
          <a:ext cx="0" cy="0"/>
          <a:chOff x="0" y="0"/>
          <a:chExt cx="0" cy="0"/>
        </a:xfrm>
      </p:grpSpPr>
      <p:sp>
        <p:nvSpPr>
          <p:cNvPr id="282" name="Google Shape;282;p127"/>
          <p:cNvSpPr/>
          <p:nvPr>
            <p:ph idx="2" type="pic"/>
          </p:nvPr>
        </p:nvSpPr>
        <p:spPr>
          <a:xfrm>
            <a:off x="6096000" y="4572000"/>
            <a:ext cx="1676558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Custom Layout">
  <p:cSld name="38_Custom Layout">
    <p:spTree>
      <p:nvGrpSpPr>
        <p:cNvPr id="283" name="Shape 283"/>
        <p:cNvGrpSpPr/>
        <p:nvPr/>
      </p:nvGrpSpPr>
      <p:grpSpPr>
        <a:xfrm>
          <a:off x="0" y="0"/>
          <a:ext cx="0" cy="0"/>
          <a:chOff x="0" y="0"/>
          <a:chExt cx="0" cy="0"/>
        </a:xfrm>
      </p:grpSpPr>
      <p:sp>
        <p:nvSpPr>
          <p:cNvPr id="284" name="Google Shape;284;p128"/>
          <p:cNvSpPr/>
          <p:nvPr>
            <p:ph idx="2" type="pic"/>
          </p:nvPr>
        </p:nvSpPr>
        <p:spPr>
          <a:xfrm flipH="1">
            <a:off x="1491916" y="3056022"/>
            <a:ext cx="10701672" cy="529389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07" Type="http://schemas.openxmlformats.org/officeDocument/2006/relationships/slideLayout" Target="../slideLayouts/slideLayout107.xml"/><Relationship Id="rId106" Type="http://schemas.openxmlformats.org/officeDocument/2006/relationships/slideLayout" Target="../slideLayouts/slideLayout106.xml"/><Relationship Id="rId105" Type="http://schemas.openxmlformats.org/officeDocument/2006/relationships/slideLayout" Target="../slideLayouts/slideLayout105.xml"/><Relationship Id="rId104" Type="http://schemas.openxmlformats.org/officeDocument/2006/relationships/slideLayout" Target="../slideLayouts/slideLayout104.xml"/><Relationship Id="rId109" Type="http://schemas.openxmlformats.org/officeDocument/2006/relationships/slideLayout" Target="../slideLayouts/slideLayout109.xml"/><Relationship Id="rId108" Type="http://schemas.openxmlformats.org/officeDocument/2006/relationships/slideLayout" Target="../slideLayouts/slideLayout108.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103" Type="http://schemas.openxmlformats.org/officeDocument/2006/relationships/slideLayout" Target="../slideLayouts/slideLayout103.xml"/><Relationship Id="rId102" Type="http://schemas.openxmlformats.org/officeDocument/2006/relationships/slideLayout" Target="../slideLayouts/slideLayout102.xml"/><Relationship Id="rId101" Type="http://schemas.openxmlformats.org/officeDocument/2006/relationships/slideLayout" Target="../slideLayouts/slideLayout101.xml"/><Relationship Id="rId100" Type="http://schemas.openxmlformats.org/officeDocument/2006/relationships/slideLayout" Target="../slideLayouts/slideLayout100.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29" Type="http://schemas.openxmlformats.org/officeDocument/2006/relationships/slideLayout" Target="../slideLayouts/slideLayout129.xml"/><Relationship Id="rId128" Type="http://schemas.openxmlformats.org/officeDocument/2006/relationships/slideLayout" Target="../slideLayouts/slideLayout128.xml"/><Relationship Id="rId127" Type="http://schemas.openxmlformats.org/officeDocument/2006/relationships/slideLayout" Target="../slideLayouts/slideLayout127.xml"/><Relationship Id="rId126" Type="http://schemas.openxmlformats.org/officeDocument/2006/relationships/slideLayout" Target="../slideLayouts/slideLayout126.xml"/><Relationship Id="rId26" Type="http://schemas.openxmlformats.org/officeDocument/2006/relationships/slideLayout" Target="../slideLayouts/slideLayout26.xml"/><Relationship Id="rId121" Type="http://schemas.openxmlformats.org/officeDocument/2006/relationships/slideLayout" Target="../slideLayouts/slideLayout121.xml"/><Relationship Id="rId25" Type="http://schemas.openxmlformats.org/officeDocument/2006/relationships/slideLayout" Target="../slideLayouts/slideLayout25.xml"/><Relationship Id="rId120" Type="http://schemas.openxmlformats.org/officeDocument/2006/relationships/slideLayout" Target="../slideLayouts/slideLayout120.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125" Type="http://schemas.openxmlformats.org/officeDocument/2006/relationships/slideLayout" Target="../slideLayouts/slideLayout125.xml"/><Relationship Id="rId29" Type="http://schemas.openxmlformats.org/officeDocument/2006/relationships/slideLayout" Target="../slideLayouts/slideLayout29.xml"/><Relationship Id="rId124" Type="http://schemas.openxmlformats.org/officeDocument/2006/relationships/slideLayout" Target="../slideLayouts/slideLayout124.xml"/><Relationship Id="rId123" Type="http://schemas.openxmlformats.org/officeDocument/2006/relationships/slideLayout" Target="../slideLayouts/slideLayout123.xml"/><Relationship Id="rId122" Type="http://schemas.openxmlformats.org/officeDocument/2006/relationships/slideLayout" Target="../slideLayouts/slideLayout122.xml"/><Relationship Id="rId95" Type="http://schemas.openxmlformats.org/officeDocument/2006/relationships/slideLayout" Target="../slideLayouts/slideLayout95.xml"/><Relationship Id="rId94" Type="http://schemas.openxmlformats.org/officeDocument/2006/relationships/slideLayout" Target="../slideLayouts/slideLayout94.xml"/><Relationship Id="rId97" Type="http://schemas.openxmlformats.org/officeDocument/2006/relationships/slideLayout" Target="../slideLayouts/slideLayout97.xml"/><Relationship Id="rId96" Type="http://schemas.openxmlformats.org/officeDocument/2006/relationships/slideLayout" Target="../slideLayouts/slideLayout96.xml"/><Relationship Id="rId11" Type="http://schemas.openxmlformats.org/officeDocument/2006/relationships/slideLayout" Target="../slideLayouts/slideLayout11.xml"/><Relationship Id="rId99" Type="http://schemas.openxmlformats.org/officeDocument/2006/relationships/slideLayout" Target="../slideLayouts/slideLayout99.xml"/><Relationship Id="rId10" Type="http://schemas.openxmlformats.org/officeDocument/2006/relationships/slideLayout" Target="../slideLayouts/slideLayout10.xml"/><Relationship Id="rId98" Type="http://schemas.openxmlformats.org/officeDocument/2006/relationships/slideLayout" Target="../slideLayouts/slideLayout98.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91" Type="http://schemas.openxmlformats.org/officeDocument/2006/relationships/slideLayout" Target="../slideLayouts/slideLayout91.xml"/><Relationship Id="rId90" Type="http://schemas.openxmlformats.org/officeDocument/2006/relationships/slideLayout" Target="../slideLayouts/slideLayout90.xml"/><Relationship Id="rId93" Type="http://schemas.openxmlformats.org/officeDocument/2006/relationships/slideLayout" Target="../slideLayouts/slideLayout93.xml"/><Relationship Id="rId92" Type="http://schemas.openxmlformats.org/officeDocument/2006/relationships/slideLayout" Target="../slideLayouts/slideLayout92.xml"/><Relationship Id="rId118" Type="http://schemas.openxmlformats.org/officeDocument/2006/relationships/slideLayout" Target="../slideLayouts/slideLayout118.xml"/><Relationship Id="rId117" Type="http://schemas.openxmlformats.org/officeDocument/2006/relationships/slideLayout" Target="../slideLayouts/slideLayout117.xml"/><Relationship Id="rId116" Type="http://schemas.openxmlformats.org/officeDocument/2006/relationships/slideLayout" Target="../slideLayouts/slideLayout116.xml"/><Relationship Id="rId115" Type="http://schemas.openxmlformats.org/officeDocument/2006/relationships/slideLayout" Target="../slideLayouts/slideLayout115.xml"/><Relationship Id="rId119" Type="http://schemas.openxmlformats.org/officeDocument/2006/relationships/slideLayout" Target="../slideLayouts/slideLayout119.xml"/><Relationship Id="rId15" Type="http://schemas.openxmlformats.org/officeDocument/2006/relationships/slideLayout" Target="../slideLayouts/slideLayout15.xml"/><Relationship Id="rId110" Type="http://schemas.openxmlformats.org/officeDocument/2006/relationships/slideLayout" Target="../slideLayouts/slideLayout110.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14" Type="http://schemas.openxmlformats.org/officeDocument/2006/relationships/slideLayout" Target="../slideLayouts/slideLayout114.xml"/><Relationship Id="rId18" Type="http://schemas.openxmlformats.org/officeDocument/2006/relationships/slideLayout" Target="../slideLayouts/slideLayout18.xml"/><Relationship Id="rId113" Type="http://schemas.openxmlformats.org/officeDocument/2006/relationships/slideLayout" Target="../slideLayouts/slideLayout113.xml"/><Relationship Id="rId112" Type="http://schemas.openxmlformats.org/officeDocument/2006/relationships/slideLayout" Target="../slideLayouts/slideLayout112.xml"/><Relationship Id="rId111" Type="http://schemas.openxmlformats.org/officeDocument/2006/relationships/slideLayout" Target="../slideLayouts/slideLayout111.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86" Type="http://schemas.openxmlformats.org/officeDocument/2006/relationships/slideLayout" Target="../slideLayouts/slideLayout86.xml"/><Relationship Id="rId85" Type="http://schemas.openxmlformats.org/officeDocument/2006/relationships/slideLayout" Target="../slideLayouts/slideLayout85.xml"/><Relationship Id="rId88" Type="http://schemas.openxmlformats.org/officeDocument/2006/relationships/slideLayout" Target="../slideLayouts/slideLayout88.xml"/><Relationship Id="rId87" Type="http://schemas.openxmlformats.org/officeDocument/2006/relationships/slideLayout" Target="../slideLayouts/slideLayout87.xml"/><Relationship Id="rId89" Type="http://schemas.openxmlformats.org/officeDocument/2006/relationships/slideLayout" Target="../slideLayouts/slideLayout89.xml"/><Relationship Id="rId80" Type="http://schemas.openxmlformats.org/officeDocument/2006/relationships/slideLayout" Target="../slideLayouts/slideLayout80.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3" Type="http://schemas.openxmlformats.org/officeDocument/2006/relationships/slideLayout" Target="../slideLayouts/slideLayout143.xml"/><Relationship Id="rId142" Type="http://schemas.openxmlformats.org/officeDocument/2006/relationships/slideLayout" Target="../slideLayouts/slideLayout142.xml"/><Relationship Id="rId141" Type="http://schemas.openxmlformats.org/officeDocument/2006/relationships/slideLayout" Target="../slideLayouts/slideLayout141.xml"/><Relationship Id="rId140" Type="http://schemas.openxmlformats.org/officeDocument/2006/relationships/slideLayout" Target="../slideLayouts/slideLayout140.xml"/><Relationship Id="rId5" Type="http://schemas.openxmlformats.org/officeDocument/2006/relationships/slideLayout" Target="../slideLayouts/slideLayout5.xml"/><Relationship Id="rId147" Type="http://schemas.openxmlformats.org/officeDocument/2006/relationships/theme" Target="../theme/theme2.xml"/><Relationship Id="rId6" Type="http://schemas.openxmlformats.org/officeDocument/2006/relationships/slideLayout" Target="../slideLayouts/slideLayout6.xml"/><Relationship Id="rId146" Type="http://schemas.openxmlformats.org/officeDocument/2006/relationships/slideLayout" Target="../slideLayouts/slideLayout146.xml"/><Relationship Id="rId7" Type="http://schemas.openxmlformats.org/officeDocument/2006/relationships/slideLayout" Target="../slideLayouts/slideLayout7.xml"/><Relationship Id="rId145" Type="http://schemas.openxmlformats.org/officeDocument/2006/relationships/slideLayout" Target="../slideLayouts/slideLayout145.xml"/><Relationship Id="rId8" Type="http://schemas.openxmlformats.org/officeDocument/2006/relationships/slideLayout" Target="../slideLayouts/slideLayout8.xml"/><Relationship Id="rId144" Type="http://schemas.openxmlformats.org/officeDocument/2006/relationships/slideLayout" Target="../slideLayouts/slideLayout144.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9" Type="http://schemas.openxmlformats.org/officeDocument/2006/relationships/slideLayout" Target="../slideLayouts/slideLayout79.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139" Type="http://schemas.openxmlformats.org/officeDocument/2006/relationships/slideLayout" Target="../slideLayouts/slideLayout139.xml"/><Relationship Id="rId138" Type="http://schemas.openxmlformats.org/officeDocument/2006/relationships/slideLayout" Target="../slideLayouts/slideLayout138.xml"/><Relationship Id="rId137" Type="http://schemas.openxmlformats.org/officeDocument/2006/relationships/slideLayout" Target="../slideLayouts/slideLayout137.xml"/><Relationship Id="rId132" Type="http://schemas.openxmlformats.org/officeDocument/2006/relationships/slideLayout" Target="../slideLayouts/slideLayout132.xml"/><Relationship Id="rId131" Type="http://schemas.openxmlformats.org/officeDocument/2006/relationships/slideLayout" Target="../slideLayouts/slideLayout131.xml"/><Relationship Id="rId130" Type="http://schemas.openxmlformats.org/officeDocument/2006/relationships/slideLayout" Target="../slideLayouts/slideLayout130.xml"/><Relationship Id="rId136" Type="http://schemas.openxmlformats.org/officeDocument/2006/relationships/slideLayout" Target="../slideLayouts/slideLayout136.xml"/><Relationship Id="rId135" Type="http://schemas.openxmlformats.org/officeDocument/2006/relationships/slideLayout" Target="../slideLayouts/slideLayout135.xml"/><Relationship Id="rId134" Type="http://schemas.openxmlformats.org/officeDocument/2006/relationships/slideLayout" Target="../slideLayouts/slideLayout134.xml"/><Relationship Id="rId133" Type="http://schemas.openxmlformats.org/officeDocument/2006/relationships/slideLayout" Target="../slideLayouts/slideLayout13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6" Type="http://schemas.openxmlformats.org/officeDocument/2006/relationships/slideLayout" Target="../slideLayouts/slideLayout66.xml"/><Relationship Id="rId65" Type="http://schemas.openxmlformats.org/officeDocument/2006/relationships/slideLayout" Target="../slideLayouts/slideLayout65.xml"/><Relationship Id="rId68" Type="http://schemas.openxmlformats.org/officeDocument/2006/relationships/slideLayout" Target="../slideLayouts/slideLayout68.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69" Type="http://schemas.openxmlformats.org/officeDocument/2006/relationships/slideLayout" Target="../slideLayouts/slideLayout6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9" Type="http://schemas.openxmlformats.org/officeDocument/2006/relationships/slideLayout" Target="../slideLayouts/slideLayout59.xml"/><Relationship Id="rId58"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 id="2147483774" r:id="rId126"/>
    <p:sldLayoutId id="2147483775" r:id="rId127"/>
    <p:sldLayoutId id="2147483776" r:id="rId128"/>
    <p:sldLayoutId id="2147483777" r:id="rId129"/>
    <p:sldLayoutId id="2147483778" r:id="rId130"/>
    <p:sldLayoutId id="2147483779" r:id="rId131"/>
    <p:sldLayoutId id="2147483780" r:id="rId132"/>
    <p:sldLayoutId id="2147483781" r:id="rId133"/>
    <p:sldLayoutId id="2147483782" r:id="rId134"/>
    <p:sldLayoutId id="2147483783" r:id="rId135"/>
    <p:sldLayoutId id="2147483784" r:id="rId136"/>
    <p:sldLayoutId id="2147483785" r:id="rId137"/>
    <p:sldLayoutId id="2147483786" r:id="rId138"/>
    <p:sldLayoutId id="2147483787" r:id="rId139"/>
    <p:sldLayoutId id="2147483788" r:id="rId140"/>
    <p:sldLayoutId id="2147483789" r:id="rId141"/>
    <p:sldLayoutId id="2147483790" r:id="rId142"/>
    <p:sldLayoutId id="2147483791" r:id="rId143"/>
    <p:sldLayoutId id="2147483792" r:id="rId144"/>
    <p:sldLayoutId id="2147483793" r:id="rId145"/>
    <p:sldLayoutId id="2147483794" r:id="rId14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681">
          <p15:clr>
            <a:srgbClr val="F26B43"/>
          </p15:clr>
        </p15:guide>
        <p15:guide id="2" orient="horz" pos="4320">
          <p15:clr>
            <a:srgbClr val="F26B43"/>
          </p15:clr>
        </p15:guide>
        <p15:guide id="3" pos="1921">
          <p15:clr>
            <a:srgbClr val="F26B43"/>
          </p15:clr>
        </p15:guide>
        <p15:guide id="4" orient="horz" pos="1728">
          <p15:clr>
            <a:srgbClr val="F26B43"/>
          </p15:clr>
        </p15:guide>
        <p15:guide id="5" orient="horz" pos="7560">
          <p15:clr>
            <a:srgbClr val="F26B43"/>
          </p15:clr>
        </p15:guide>
        <p15:guide id="6" pos="1440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www.youtube.com/watch?v=cSohjlYQI2A&amp;feature=emb_logo"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3"/>
          <p:cNvSpPr/>
          <p:nvPr>
            <p:ph idx="2" type="pic"/>
          </p:nvPr>
        </p:nvSpPr>
        <p:spPr>
          <a:xfrm>
            <a:off x="0" y="0"/>
            <a:ext cx="13506994"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90000"/>
              </a:lnSpc>
              <a:spcBef>
                <a:spcPts val="2000"/>
              </a:spcBef>
              <a:spcAft>
                <a:spcPts val="0"/>
              </a:spcAft>
              <a:buClr>
                <a:schemeClr val="dk1"/>
              </a:buClr>
              <a:buSzPts val="5600"/>
              <a:buFont typeface="Arial"/>
              <a:buNone/>
            </a:pPr>
            <a:r>
              <a:rPr b="0" i="0" lang="en-US" sz="5600" u="none" cap="none" strike="noStrike">
                <a:solidFill>
                  <a:schemeClr val="lt1"/>
                </a:solidFill>
                <a:latin typeface="Calibri"/>
                <a:ea typeface="Calibri"/>
                <a:cs typeface="Calibri"/>
                <a:sym typeface="Calibri"/>
              </a:rPr>
              <a:t>Give Bring Share</a:t>
            </a:r>
            <a:endParaRPr b="0" i="0" sz="5600" u="none" cap="none" strike="noStrike">
              <a:solidFill>
                <a:schemeClr val="lt1"/>
              </a:solidFill>
              <a:latin typeface="Calibri"/>
              <a:ea typeface="Calibri"/>
              <a:cs typeface="Calibri"/>
              <a:sym typeface="Calibri"/>
            </a:endParaRPr>
          </a:p>
        </p:txBody>
      </p:sp>
      <p:sp>
        <p:nvSpPr>
          <p:cNvPr id="459" name="Google Shape;459;p3"/>
          <p:cNvSpPr txBox="1"/>
          <p:nvPr/>
        </p:nvSpPr>
        <p:spPr>
          <a:xfrm>
            <a:off x="3344334" y="3504640"/>
            <a:ext cx="8221133" cy="4247276"/>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10000"/>
              <a:buFont typeface="Arial"/>
              <a:buNone/>
            </a:pPr>
            <a:r>
              <a:rPr b="0" i="0" lang="en-US" sz="10000" u="none" cap="none" strike="noStrike">
                <a:solidFill>
                  <a:schemeClr val="lt1"/>
                </a:solidFill>
                <a:latin typeface="Arial"/>
                <a:ea typeface="Arial"/>
                <a:cs typeface="Arial"/>
                <a:sym typeface="Arial"/>
              </a:rPr>
              <a:t>Positive Behavior Management </a:t>
            </a:r>
            <a:endParaRPr b="0" i="0" sz="1400" u="none" cap="none" strike="noStrike">
              <a:solidFill>
                <a:schemeClr val="lt1"/>
              </a:solidFill>
              <a:latin typeface="Arial"/>
              <a:ea typeface="Arial"/>
              <a:cs typeface="Arial"/>
              <a:sym typeface="Arial"/>
            </a:endParaRPr>
          </a:p>
        </p:txBody>
      </p:sp>
      <p:pic>
        <p:nvPicPr>
          <p:cNvPr descr="A picture containing text&#10;&#10;Description automatically generated" id="460" name="Google Shape;460;p3"/>
          <p:cNvPicPr preferRelativeResize="0"/>
          <p:nvPr/>
        </p:nvPicPr>
        <p:blipFill rotWithShape="1">
          <a:blip r:embed="rId3">
            <a:alphaModFix/>
          </a:blip>
          <a:srcRect b="0" l="0" r="0" t="0"/>
          <a:stretch/>
        </p:blipFill>
        <p:spPr>
          <a:xfrm>
            <a:off x="13506994" y="0"/>
            <a:ext cx="10858353" cy="13715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6"/>
          <p:cNvSpPr/>
          <p:nvPr>
            <p:ph idx="3" type="pic"/>
          </p:nvPr>
        </p:nvSpPr>
        <p:spPr>
          <a:xfrm flipH="1">
            <a:off x="7493" y="0"/>
            <a:ext cx="4050156"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90000"/>
              </a:lnSpc>
              <a:spcBef>
                <a:spcPts val="2000"/>
              </a:spcBef>
              <a:spcAft>
                <a:spcPts val="0"/>
              </a:spcAft>
              <a:buClr>
                <a:schemeClr val="dk1"/>
              </a:buClr>
              <a:buSzPts val="5600"/>
              <a:buFont typeface="Arial"/>
              <a:buNone/>
            </a:pPr>
            <a:r>
              <a:t/>
            </a:r>
            <a:endParaRPr b="0" i="0" sz="5600" u="none" cap="none" strike="noStrike">
              <a:solidFill>
                <a:schemeClr val="dk1"/>
              </a:solidFill>
              <a:latin typeface="Calibri"/>
              <a:ea typeface="Calibri"/>
              <a:cs typeface="Calibri"/>
              <a:sym typeface="Calibri"/>
            </a:endParaRPr>
          </a:p>
        </p:txBody>
      </p:sp>
      <p:sp>
        <p:nvSpPr>
          <p:cNvPr id="563" name="Google Shape;563;p6"/>
          <p:cNvSpPr txBox="1"/>
          <p:nvPr/>
        </p:nvSpPr>
        <p:spPr>
          <a:xfrm>
            <a:off x="6423886" y="0"/>
            <a:ext cx="11539402" cy="2446783"/>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8500"/>
              <a:buFont typeface="Arial"/>
              <a:buNone/>
            </a:pPr>
            <a:r>
              <a:rPr b="0" i="0" lang="en-US" sz="8500" u="none" cap="none" strike="noStrike">
                <a:solidFill>
                  <a:srgbClr val="38484E"/>
                </a:solidFill>
                <a:latin typeface="Arial"/>
                <a:ea typeface="Arial"/>
                <a:cs typeface="Arial"/>
                <a:sym typeface="Arial"/>
              </a:rPr>
              <a:t>Causes of Challenging Behavior </a:t>
            </a:r>
            <a:endParaRPr b="0" i="0" sz="1400" u="none" cap="none" strike="noStrike">
              <a:solidFill>
                <a:srgbClr val="38484E"/>
              </a:solidFill>
              <a:latin typeface="Arial"/>
              <a:ea typeface="Arial"/>
              <a:cs typeface="Arial"/>
              <a:sym typeface="Arial"/>
            </a:endParaRPr>
          </a:p>
        </p:txBody>
      </p:sp>
      <p:pic>
        <p:nvPicPr>
          <p:cNvPr id="564" name="Google Shape;564;p6"/>
          <p:cNvPicPr preferRelativeResize="0"/>
          <p:nvPr/>
        </p:nvPicPr>
        <p:blipFill rotWithShape="1">
          <a:blip r:embed="rId3">
            <a:alphaModFix/>
          </a:blip>
          <a:srcRect b="0" l="0" r="0" t="0"/>
          <a:stretch/>
        </p:blipFill>
        <p:spPr>
          <a:xfrm>
            <a:off x="13854830" y="8577316"/>
            <a:ext cx="10169966" cy="5084983"/>
          </a:xfrm>
          <a:prstGeom prst="rect">
            <a:avLst/>
          </a:prstGeom>
          <a:noFill/>
          <a:ln>
            <a:noFill/>
          </a:ln>
        </p:spPr>
      </p:pic>
      <p:sp>
        <p:nvSpPr>
          <p:cNvPr id="565" name="Google Shape;565;p6"/>
          <p:cNvSpPr txBox="1"/>
          <p:nvPr/>
        </p:nvSpPr>
        <p:spPr>
          <a:xfrm>
            <a:off x="4343590" y="3709851"/>
            <a:ext cx="13619698" cy="5910401"/>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rgbClr val="000000"/>
              </a:buClr>
              <a:buSzPts val="3200"/>
              <a:buFont typeface="Arial"/>
              <a:buChar char="•"/>
            </a:pPr>
            <a:r>
              <a:rPr b="1" i="0" lang="en-US" sz="3200" u="none" cap="none" strike="noStrike">
                <a:solidFill>
                  <a:srgbClr val="38484E"/>
                </a:solidFill>
                <a:latin typeface="Arial"/>
                <a:ea typeface="Arial"/>
                <a:cs typeface="Arial"/>
                <a:sym typeface="Arial"/>
              </a:rPr>
              <a:t>Behavior</a:t>
            </a:r>
            <a:r>
              <a:rPr b="0" i="0" lang="en-US" sz="3200" u="none" cap="none" strike="noStrike">
                <a:solidFill>
                  <a:srgbClr val="38484E"/>
                </a:solidFill>
                <a:latin typeface="Arial"/>
                <a:ea typeface="Arial"/>
                <a:cs typeface="Arial"/>
                <a:sym typeface="Arial"/>
              </a:rPr>
              <a:t> refers to how a person conducts themselves to their reaction, actions, and functioning in response to everyday situations and different environments.</a:t>
            </a:r>
            <a:endParaRPr/>
          </a:p>
          <a:p>
            <a:pPr indent="-254000" lvl="0" marL="457200" marR="0" rtl="0" algn="l">
              <a:lnSpc>
                <a:spcPct val="150000"/>
              </a:lnSpc>
              <a:spcBef>
                <a:spcPts val="0"/>
              </a:spcBef>
              <a:spcAft>
                <a:spcPts val="0"/>
              </a:spcAft>
              <a:buClr>
                <a:srgbClr val="000000"/>
              </a:buClr>
              <a:buSzPts val="3200"/>
              <a:buFont typeface="Arial"/>
              <a:buNone/>
            </a:pPr>
            <a:r>
              <a:t/>
            </a:r>
            <a:endParaRPr b="0" i="0" sz="3200" u="none" cap="none" strike="noStrike">
              <a:solidFill>
                <a:srgbClr val="38484E"/>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3200"/>
              <a:buFont typeface="Arial"/>
              <a:buChar char="•"/>
            </a:pPr>
            <a:r>
              <a:rPr b="1" i="0" lang="en-US" sz="3200" u="none" cap="none" strike="noStrike">
                <a:solidFill>
                  <a:srgbClr val="38484E"/>
                </a:solidFill>
                <a:latin typeface="Arial"/>
                <a:ea typeface="Arial"/>
                <a:cs typeface="Arial"/>
                <a:sym typeface="Arial"/>
              </a:rPr>
              <a:t>Challenging behavior </a:t>
            </a:r>
            <a:r>
              <a:rPr b="0" i="0" lang="en-US" sz="3200" u="none" cap="none" strike="noStrike">
                <a:solidFill>
                  <a:srgbClr val="38484E"/>
                </a:solidFill>
                <a:latin typeface="Arial"/>
                <a:ea typeface="Arial"/>
                <a:cs typeface="Arial"/>
                <a:sym typeface="Arial"/>
              </a:rPr>
              <a:t>is a termed used to describe behavior that interferes with a person’s daily life. Challenging behavior also describe behavior that is challenging to everyone who support the person to understand why it is happening and find solution.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7"/>
          <p:cNvSpPr txBox="1"/>
          <p:nvPr/>
        </p:nvSpPr>
        <p:spPr>
          <a:xfrm>
            <a:off x="9838889" y="208623"/>
            <a:ext cx="13935511" cy="286228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0000"/>
              <a:buFont typeface="Arial"/>
              <a:buNone/>
            </a:pPr>
            <a:r>
              <a:rPr b="0" i="0" lang="en-US" sz="10000" u="none" cap="none" strike="noStrike">
                <a:solidFill>
                  <a:schemeClr val="dk1"/>
                </a:solidFill>
                <a:latin typeface="Arial"/>
                <a:ea typeface="Arial"/>
                <a:cs typeface="Arial"/>
                <a:sym typeface="Arial"/>
              </a:rPr>
              <a:t>Causes of Challenging behaviors </a:t>
            </a:r>
            <a:endParaRPr b="0" i="0" sz="1400" u="none" cap="none" strike="noStrike">
              <a:solidFill>
                <a:srgbClr val="000000"/>
              </a:solidFill>
              <a:latin typeface="Arial"/>
              <a:ea typeface="Arial"/>
              <a:cs typeface="Arial"/>
              <a:sym typeface="Arial"/>
            </a:endParaRPr>
          </a:p>
        </p:txBody>
      </p:sp>
      <p:sp>
        <p:nvSpPr>
          <p:cNvPr id="572" name="Google Shape;572;p7"/>
          <p:cNvSpPr/>
          <p:nvPr>
            <p:ph idx="2" type="pic"/>
          </p:nvPr>
        </p:nvSpPr>
        <p:spPr>
          <a:xfrm flipH="1">
            <a:off x="4076699" y="0"/>
            <a:ext cx="5694317"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90000"/>
              </a:lnSpc>
              <a:spcBef>
                <a:spcPts val="2000"/>
              </a:spcBef>
              <a:spcAft>
                <a:spcPts val="0"/>
              </a:spcAft>
              <a:buClr>
                <a:schemeClr val="dk1"/>
              </a:buClr>
              <a:buSzPts val="5600"/>
              <a:buFont typeface="Arial"/>
              <a:buNone/>
            </a:pPr>
            <a:r>
              <a:t/>
            </a:r>
            <a:endParaRPr b="0" i="0" sz="5600" u="none" cap="none" strike="noStrike">
              <a:solidFill>
                <a:schemeClr val="dk1"/>
              </a:solidFill>
              <a:latin typeface="Calibri"/>
              <a:ea typeface="Calibri"/>
              <a:cs typeface="Calibri"/>
              <a:sym typeface="Calibri"/>
            </a:endParaRPr>
          </a:p>
        </p:txBody>
      </p:sp>
      <p:pic>
        <p:nvPicPr>
          <p:cNvPr id="573" name="Google Shape;573;p7"/>
          <p:cNvPicPr preferRelativeResize="0"/>
          <p:nvPr/>
        </p:nvPicPr>
        <p:blipFill rotWithShape="1">
          <a:blip r:embed="rId3">
            <a:alphaModFix amt="65000"/>
          </a:blip>
          <a:srcRect b="0" l="0" r="0" t="0"/>
          <a:stretch/>
        </p:blipFill>
        <p:spPr>
          <a:xfrm>
            <a:off x="18137288" y="7453899"/>
            <a:ext cx="6249888" cy="6249888"/>
          </a:xfrm>
          <a:prstGeom prst="rect">
            <a:avLst/>
          </a:prstGeom>
          <a:noFill/>
          <a:ln>
            <a:noFill/>
          </a:ln>
        </p:spPr>
      </p:pic>
      <p:sp>
        <p:nvSpPr>
          <p:cNvPr id="574" name="Google Shape;574;p7"/>
          <p:cNvSpPr txBox="1"/>
          <p:nvPr/>
        </p:nvSpPr>
        <p:spPr>
          <a:xfrm>
            <a:off x="11307181" y="3481971"/>
            <a:ext cx="10998925" cy="833382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Feeling unwell or in pain. It may be difficult to communicate this to others. Head banging is a way of coping with the pain or discomfort.</a:t>
            </a:r>
            <a:endParaRPr/>
          </a:p>
          <a:p>
            <a:pPr indent="-457200" lvl="0" marL="4572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Hormonal changes may cause aggression during puberty.</a:t>
            </a:r>
            <a:endParaRPr/>
          </a:p>
          <a:p>
            <a:pPr indent="-457200" lvl="0" marL="4572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Frustration at being told off, not being listened to or not being understood. Self-harm can be a way of communicating this frustration.</a:t>
            </a:r>
            <a:endParaRPr/>
          </a:p>
          <a:p>
            <a:pPr indent="-457200" lvl="0" marL="4572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Feeling upset or distressed about something, perhaps a change in routine. Or even loneliness.</a:t>
            </a:r>
            <a:endParaRPr/>
          </a:p>
          <a:p>
            <a:pPr indent="-457200" lvl="0" marL="4572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Depression, anxiety or even excitement. Hand biting may help them to cope with these feelings.</a:t>
            </a:r>
            <a:endParaRPr/>
          </a:p>
          <a:p>
            <a:pPr indent="-457200" lvl="0" marL="4572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Boredom or lack of stimulation may lead to skin picking.</a:t>
            </a:r>
            <a:endParaRPr/>
          </a:p>
          <a:p>
            <a:pPr indent="-457200" lvl="0" marL="4572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Lack of understanding. For example, what’s edible or inedible, or what’s the correct way to wipe themselves on the toilet.</a:t>
            </a:r>
            <a:endParaRPr/>
          </a:p>
          <a:p>
            <a:pPr indent="-457200" lvl="0" marL="4572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Sensory needs. Exploring how things feel or smell, like faces.</a:t>
            </a:r>
            <a:endParaRPr/>
          </a:p>
          <a:p>
            <a:pPr indent="-457200" lvl="0" marL="4572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Seeking attention. Wanting a reaction or avoiding a demand.</a:t>
            </a:r>
            <a:endParaRPr/>
          </a:p>
          <a:p>
            <a:pPr indent="-457200" lvl="0" marL="4572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Fear of where they are or what they’re doing.</a:t>
            </a:r>
            <a:endParaRPr/>
          </a:p>
        </p:txBody>
      </p:sp>
      <p:pic>
        <p:nvPicPr>
          <p:cNvPr id="575" name="Google Shape;575;p7"/>
          <p:cNvPicPr preferRelativeResize="0"/>
          <p:nvPr/>
        </p:nvPicPr>
        <p:blipFill rotWithShape="1">
          <a:blip r:embed="rId4">
            <a:alphaModFix/>
          </a:blip>
          <a:srcRect b="0" l="0" r="0" t="0"/>
          <a:stretch/>
        </p:blipFill>
        <p:spPr>
          <a:xfrm>
            <a:off x="-39734" y="2005041"/>
            <a:ext cx="9810750" cy="9810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8"/>
          <p:cNvSpPr txBox="1"/>
          <p:nvPr/>
        </p:nvSpPr>
        <p:spPr>
          <a:xfrm>
            <a:off x="2958148" y="803915"/>
            <a:ext cx="15682500" cy="140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500"/>
              <a:buFont typeface="Arial"/>
              <a:buNone/>
            </a:pPr>
            <a:r>
              <a:rPr b="0" i="0" lang="en-US" sz="8500" u="none" cap="none" strike="noStrike">
                <a:solidFill>
                  <a:schemeClr val="dk1"/>
                </a:solidFill>
                <a:latin typeface="Arial"/>
                <a:ea typeface="Arial"/>
                <a:cs typeface="Arial"/>
                <a:sym typeface="Arial"/>
              </a:rPr>
              <a:t>Non-permitted Consequences </a:t>
            </a:r>
            <a:endParaRPr b="0" i="0" sz="1400" u="none" cap="none" strike="noStrike">
              <a:solidFill>
                <a:srgbClr val="000000"/>
              </a:solidFill>
              <a:latin typeface="Arial"/>
              <a:ea typeface="Arial"/>
              <a:cs typeface="Arial"/>
              <a:sym typeface="Arial"/>
            </a:endParaRPr>
          </a:p>
        </p:txBody>
      </p:sp>
      <p:cxnSp>
        <p:nvCxnSpPr>
          <p:cNvPr id="582" name="Google Shape;582;p8"/>
          <p:cNvCxnSpPr/>
          <p:nvPr/>
        </p:nvCxnSpPr>
        <p:spPr>
          <a:xfrm>
            <a:off x="3363097" y="557525"/>
            <a:ext cx="14663647" cy="0"/>
          </a:xfrm>
          <a:prstGeom prst="straightConnector1">
            <a:avLst/>
          </a:prstGeom>
          <a:noFill/>
          <a:ln cap="flat" cmpd="sng" w="101600">
            <a:solidFill>
              <a:schemeClr val="accent4"/>
            </a:solidFill>
            <a:prstDash val="solid"/>
            <a:miter lim="800000"/>
            <a:headEnd len="sm" w="sm" type="none"/>
            <a:tailEnd len="sm" w="sm" type="none"/>
          </a:ln>
        </p:spPr>
      </p:cxnSp>
      <p:cxnSp>
        <p:nvCxnSpPr>
          <p:cNvPr id="583" name="Google Shape;583;p8"/>
          <p:cNvCxnSpPr/>
          <p:nvPr/>
        </p:nvCxnSpPr>
        <p:spPr>
          <a:xfrm>
            <a:off x="3363097" y="2415635"/>
            <a:ext cx="14872652" cy="0"/>
          </a:xfrm>
          <a:prstGeom prst="straightConnector1">
            <a:avLst/>
          </a:prstGeom>
          <a:noFill/>
          <a:ln cap="flat" cmpd="sng" w="101600">
            <a:solidFill>
              <a:schemeClr val="accent4"/>
            </a:solidFill>
            <a:prstDash val="solid"/>
            <a:miter lim="800000"/>
            <a:headEnd len="sm" w="sm" type="none"/>
            <a:tailEnd len="sm" w="sm" type="none"/>
          </a:ln>
        </p:spPr>
      </p:cxnSp>
      <p:sp>
        <p:nvSpPr>
          <p:cNvPr id="584" name="Google Shape;584;p8"/>
          <p:cNvSpPr txBox="1"/>
          <p:nvPr/>
        </p:nvSpPr>
        <p:spPr>
          <a:xfrm>
            <a:off x="748936" y="2900323"/>
            <a:ext cx="23638239" cy="1025815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rgbClr val="38484E"/>
                </a:solidFill>
                <a:highlight>
                  <a:srgbClr val="FFFF00"/>
                </a:highlight>
                <a:latin typeface="Arial"/>
                <a:ea typeface="Arial"/>
                <a:cs typeface="Arial"/>
                <a:sym typeface="Arial"/>
              </a:rPr>
              <a:t>The following interventions are prohibited in all licensed homes and facilities:</a:t>
            </a:r>
            <a:endParaRPr/>
          </a:p>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rgbClr val="38484E"/>
              </a:solidFill>
              <a:latin typeface="Arial"/>
              <a:ea typeface="Arial"/>
              <a:cs typeface="Arial"/>
              <a:sym typeface="Arial"/>
            </a:endParaRPr>
          </a:p>
          <a:p>
            <a:pPr indent="-457200" lvl="0" marL="457200" marR="0" rtl="0" algn="l">
              <a:lnSpc>
                <a:spcPct val="90000"/>
              </a:lnSpc>
              <a:spcBef>
                <a:spcPts val="0"/>
              </a:spcBef>
              <a:spcAft>
                <a:spcPts val="0"/>
              </a:spcAft>
              <a:buClr>
                <a:srgbClr val="000000"/>
              </a:buClr>
              <a:buSzPts val="2400"/>
              <a:buFont typeface="Arial"/>
              <a:buAutoNum type="arabicPeriod"/>
            </a:pPr>
            <a:r>
              <a:rPr b="0" i="0" lang="en-US" sz="2400" u="none" cap="none" strike="noStrike">
                <a:solidFill>
                  <a:srgbClr val="38484E"/>
                </a:solidFill>
                <a:latin typeface="Arial"/>
                <a:ea typeface="Arial"/>
                <a:cs typeface="Arial"/>
                <a:sym typeface="Arial"/>
              </a:rPr>
              <a:t>Corporal punishment of any kind. Examples of corporal punishment include but are not limited to: spanking with a hand or object, biting, jerking, kicking, shaking, pulling hair, or throwing the child;</a:t>
            </a:r>
            <a:endParaRPr/>
          </a:p>
          <a:p>
            <a:pPr indent="-304800" lvl="0" marL="457200" marR="0" rtl="0" algn="l">
              <a:lnSpc>
                <a:spcPct val="90000"/>
              </a:lnSpc>
              <a:spcBef>
                <a:spcPts val="0"/>
              </a:spcBef>
              <a:spcAft>
                <a:spcPts val="0"/>
              </a:spcAft>
              <a:buClr>
                <a:srgbClr val="000000"/>
              </a:buClr>
              <a:buSzPts val="2400"/>
              <a:buFont typeface="Arial"/>
              <a:buNone/>
            </a:pPr>
            <a:r>
              <a:t/>
            </a:r>
            <a:endParaRPr b="0" i="0" sz="2400" u="none" cap="none" strike="noStrike">
              <a:solidFill>
                <a:srgbClr val="38484E"/>
              </a:solidFill>
              <a:latin typeface="Arial"/>
              <a:ea typeface="Arial"/>
              <a:cs typeface="Arial"/>
              <a:sym typeface="Arial"/>
            </a:endParaRPr>
          </a:p>
          <a:p>
            <a:pPr indent="-457200" lvl="0" marL="457200" marR="0" rtl="0" algn="l">
              <a:lnSpc>
                <a:spcPct val="90000"/>
              </a:lnSpc>
              <a:spcBef>
                <a:spcPts val="0"/>
              </a:spcBef>
              <a:spcAft>
                <a:spcPts val="0"/>
              </a:spcAft>
              <a:buClr>
                <a:srgbClr val="000000"/>
              </a:buClr>
              <a:buSzPts val="2400"/>
              <a:buFont typeface="Arial"/>
              <a:buAutoNum type="arabicPeriod"/>
            </a:pPr>
            <a:r>
              <a:rPr b="0" i="0" lang="en-US" sz="2400" u="none" cap="none" strike="noStrike">
                <a:solidFill>
                  <a:srgbClr val="38484E"/>
                </a:solidFill>
                <a:latin typeface="Arial"/>
                <a:ea typeface="Arial"/>
                <a:cs typeface="Arial"/>
                <a:sym typeface="Arial"/>
              </a:rPr>
              <a:t>Behavioral control methods that interfere with the child’s right to humane care. Examples of methods which interfere with humane care include but are not limited to: deprivation of sleep, providing inadequate food, purposely inflicting pain as a punishment, name-calling or using derogatory comments, verbal abuse, or actions intended to humiliate;</a:t>
            </a:r>
            <a:endParaRPr/>
          </a:p>
          <a:p>
            <a:pPr indent="-304800" lvl="0" marL="457200" marR="0" rtl="0" algn="l">
              <a:lnSpc>
                <a:spcPct val="90000"/>
              </a:lnSpc>
              <a:spcBef>
                <a:spcPts val="0"/>
              </a:spcBef>
              <a:spcAft>
                <a:spcPts val="0"/>
              </a:spcAft>
              <a:buClr>
                <a:srgbClr val="000000"/>
              </a:buClr>
              <a:buSzPts val="2400"/>
              <a:buFont typeface="Arial"/>
              <a:buNone/>
            </a:pPr>
            <a:r>
              <a:t/>
            </a:r>
            <a:endParaRPr b="0" i="0" sz="2400" u="none" cap="none" strike="noStrike">
              <a:solidFill>
                <a:srgbClr val="38484E"/>
              </a:solidFill>
              <a:latin typeface="Arial"/>
              <a:ea typeface="Arial"/>
              <a:cs typeface="Arial"/>
              <a:sym typeface="Arial"/>
            </a:endParaRPr>
          </a:p>
          <a:p>
            <a:pPr indent="-457200" lvl="0" marL="457200" marR="0" rtl="0" algn="l">
              <a:lnSpc>
                <a:spcPct val="90000"/>
              </a:lnSpc>
              <a:spcBef>
                <a:spcPts val="0"/>
              </a:spcBef>
              <a:spcAft>
                <a:spcPts val="0"/>
              </a:spcAft>
              <a:buClr>
                <a:srgbClr val="000000"/>
              </a:buClr>
              <a:buSzPts val="2400"/>
              <a:buFont typeface="Arial"/>
              <a:buAutoNum type="arabicPeriod"/>
            </a:pPr>
            <a:r>
              <a:rPr b="0" i="0" lang="en-US" sz="2400" u="none" cap="none" strike="noStrike">
                <a:solidFill>
                  <a:srgbClr val="38484E"/>
                </a:solidFill>
                <a:latin typeface="Arial"/>
                <a:ea typeface="Arial"/>
                <a:cs typeface="Arial"/>
                <a:sym typeface="Arial"/>
              </a:rPr>
              <a:t>Depriving a child of the components of humane care. Examples of the components of humane care include but are not limited to: necessary clothing, personal hygiene, adequate shelter, adequate food, and necessary medical or dental care;</a:t>
            </a:r>
            <a:endParaRPr/>
          </a:p>
          <a:p>
            <a:pPr indent="-304800" lvl="0" marL="457200" marR="0" rtl="0" algn="l">
              <a:lnSpc>
                <a:spcPct val="90000"/>
              </a:lnSpc>
              <a:spcBef>
                <a:spcPts val="0"/>
              </a:spcBef>
              <a:spcAft>
                <a:spcPts val="0"/>
              </a:spcAft>
              <a:buClr>
                <a:srgbClr val="000000"/>
              </a:buClr>
              <a:buSzPts val="2400"/>
              <a:buFont typeface="Arial"/>
              <a:buNone/>
            </a:pPr>
            <a:r>
              <a:t/>
            </a:r>
            <a:endParaRPr b="0" i="0" sz="2400" u="none" cap="none" strike="noStrike">
              <a:solidFill>
                <a:srgbClr val="38484E"/>
              </a:solidFill>
              <a:latin typeface="Arial"/>
              <a:ea typeface="Arial"/>
              <a:cs typeface="Arial"/>
              <a:sym typeface="Arial"/>
            </a:endParaRPr>
          </a:p>
          <a:p>
            <a:pPr indent="-457200" lvl="0" marL="457200" marR="0" rtl="0" algn="l">
              <a:lnSpc>
                <a:spcPct val="90000"/>
              </a:lnSpc>
              <a:spcBef>
                <a:spcPts val="0"/>
              </a:spcBef>
              <a:spcAft>
                <a:spcPts val="0"/>
              </a:spcAft>
              <a:buClr>
                <a:srgbClr val="000000"/>
              </a:buClr>
              <a:buSzPts val="2400"/>
              <a:buFont typeface="Arial"/>
              <a:buAutoNum type="arabicPeriod"/>
            </a:pPr>
            <a:r>
              <a:rPr b="0" i="0" lang="en-US" sz="2400" u="none" cap="none" strike="noStrike">
                <a:solidFill>
                  <a:srgbClr val="38484E"/>
                </a:solidFill>
                <a:latin typeface="Arial"/>
                <a:ea typeface="Arial"/>
                <a:cs typeface="Arial"/>
                <a:sym typeface="Arial"/>
              </a:rPr>
              <a:t>Depriving the child of necessary services. Examples of necessary services include  but are not limited to: contact with the assigned social worker, contact with the assigned legal representative, family contacts and/or therapeutic activities which are part of the child’s DCFS Individual Service and Safety Plan (ISSP);</a:t>
            </a:r>
            <a:endParaRPr/>
          </a:p>
          <a:p>
            <a:pPr indent="-304800" lvl="0" marL="457200" marR="0" rtl="0" algn="l">
              <a:lnSpc>
                <a:spcPct val="90000"/>
              </a:lnSpc>
              <a:spcBef>
                <a:spcPts val="0"/>
              </a:spcBef>
              <a:spcAft>
                <a:spcPts val="0"/>
              </a:spcAft>
              <a:buClr>
                <a:srgbClr val="000000"/>
              </a:buClr>
              <a:buSzPts val="2400"/>
              <a:buFont typeface="Arial"/>
              <a:buNone/>
            </a:pPr>
            <a:r>
              <a:t/>
            </a:r>
            <a:endParaRPr b="0" i="0" sz="2400" u="none" cap="none" strike="noStrike">
              <a:solidFill>
                <a:srgbClr val="38484E"/>
              </a:solidFill>
              <a:latin typeface="Arial"/>
              <a:ea typeface="Arial"/>
              <a:cs typeface="Arial"/>
              <a:sym typeface="Arial"/>
            </a:endParaRPr>
          </a:p>
          <a:p>
            <a:pPr indent="-457200" lvl="0" marL="457200" marR="0" rtl="0" algn="l">
              <a:lnSpc>
                <a:spcPct val="90000"/>
              </a:lnSpc>
              <a:spcBef>
                <a:spcPts val="0"/>
              </a:spcBef>
              <a:spcAft>
                <a:spcPts val="0"/>
              </a:spcAft>
              <a:buClr>
                <a:srgbClr val="000000"/>
              </a:buClr>
              <a:buSzPts val="2400"/>
              <a:buFont typeface="Arial"/>
              <a:buAutoNum type="arabicPeriod"/>
            </a:pPr>
            <a:r>
              <a:rPr b="0" i="0" lang="en-US" sz="2400" u="none" cap="none" strike="noStrike">
                <a:solidFill>
                  <a:srgbClr val="38484E"/>
                </a:solidFill>
                <a:latin typeface="Arial"/>
                <a:ea typeface="Arial"/>
                <a:cs typeface="Arial"/>
                <a:sym typeface="Arial"/>
              </a:rPr>
              <a:t>Use of medication in an amount or frequency other than that which has been prescribed by a physician or psychiatrist;</a:t>
            </a:r>
            <a:endParaRPr/>
          </a:p>
          <a:p>
            <a:pPr indent="-304800" lvl="0" marL="457200" marR="0" rtl="0" algn="l">
              <a:lnSpc>
                <a:spcPct val="90000"/>
              </a:lnSpc>
              <a:spcBef>
                <a:spcPts val="0"/>
              </a:spcBef>
              <a:spcAft>
                <a:spcPts val="0"/>
              </a:spcAft>
              <a:buClr>
                <a:srgbClr val="000000"/>
              </a:buClr>
              <a:buSzPts val="2400"/>
              <a:buFont typeface="Arial"/>
              <a:buNone/>
            </a:pPr>
            <a:r>
              <a:t/>
            </a:r>
            <a:endParaRPr b="0" i="0" sz="2400" u="none" cap="none" strike="noStrike">
              <a:solidFill>
                <a:srgbClr val="38484E"/>
              </a:solidFill>
              <a:latin typeface="Arial"/>
              <a:ea typeface="Arial"/>
              <a:cs typeface="Arial"/>
              <a:sym typeface="Arial"/>
            </a:endParaRPr>
          </a:p>
          <a:p>
            <a:pPr indent="-457200" lvl="0" marL="457200" marR="0" rtl="0" algn="l">
              <a:lnSpc>
                <a:spcPct val="90000"/>
              </a:lnSpc>
              <a:spcBef>
                <a:spcPts val="0"/>
              </a:spcBef>
              <a:spcAft>
                <a:spcPts val="0"/>
              </a:spcAft>
              <a:buClr>
                <a:srgbClr val="000000"/>
              </a:buClr>
              <a:buSzPts val="2400"/>
              <a:buFont typeface="Arial"/>
              <a:buAutoNum type="arabicPeriod"/>
            </a:pPr>
            <a:r>
              <a:rPr b="0" i="0" lang="en-US" sz="2400" u="none" cap="none" strike="noStrike">
                <a:solidFill>
                  <a:srgbClr val="38484E"/>
                </a:solidFill>
                <a:latin typeface="Arial"/>
                <a:ea typeface="Arial"/>
                <a:cs typeface="Arial"/>
                <a:sym typeface="Arial"/>
              </a:rPr>
              <a:t>Giving medications that have been prescribed for another person;</a:t>
            </a:r>
            <a:endParaRPr/>
          </a:p>
          <a:p>
            <a:pPr indent="-304800" lvl="0" marL="457200" marR="0" rtl="0" algn="l">
              <a:lnSpc>
                <a:spcPct val="90000"/>
              </a:lnSpc>
              <a:spcBef>
                <a:spcPts val="0"/>
              </a:spcBef>
              <a:spcAft>
                <a:spcPts val="0"/>
              </a:spcAft>
              <a:buClr>
                <a:srgbClr val="000000"/>
              </a:buClr>
              <a:buSzPts val="2400"/>
              <a:buFont typeface="Arial"/>
              <a:buNone/>
            </a:pPr>
            <a:r>
              <a:t/>
            </a:r>
            <a:endParaRPr b="0" i="0" sz="2400" u="none" cap="none" strike="noStrike">
              <a:solidFill>
                <a:srgbClr val="38484E"/>
              </a:solidFill>
              <a:latin typeface="Arial"/>
              <a:ea typeface="Arial"/>
              <a:cs typeface="Arial"/>
              <a:sym typeface="Arial"/>
            </a:endParaRPr>
          </a:p>
          <a:p>
            <a:pPr indent="-457200" lvl="0" marL="457200" marR="0" rtl="0" algn="l">
              <a:lnSpc>
                <a:spcPct val="90000"/>
              </a:lnSpc>
              <a:spcBef>
                <a:spcPts val="0"/>
              </a:spcBef>
              <a:spcAft>
                <a:spcPts val="0"/>
              </a:spcAft>
              <a:buClr>
                <a:srgbClr val="000000"/>
              </a:buClr>
              <a:buSzPts val="2400"/>
              <a:buFont typeface="Arial"/>
              <a:buAutoNum type="arabicPeriod"/>
            </a:pPr>
            <a:r>
              <a:rPr b="0" i="0" lang="en-US" sz="2400" u="none" cap="none" strike="noStrike">
                <a:solidFill>
                  <a:srgbClr val="38484E"/>
                </a:solidFill>
                <a:latin typeface="Arial"/>
                <a:ea typeface="Arial"/>
                <a:cs typeface="Arial"/>
                <a:sym typeface="Arial"/>
              </a:rPr>
              <a:t>Physically locking doors or windows in a way that would prohibit a child from exiting except as described in section VII. E (De-escalation Room with Spring Lock on Door) and section VIII.  (Secure Crisis Residential Centers).</a:t>
            </a:r>
            <a:endParaRPr/>
          </a:p>
          <a:p>
            <a:pPr indent="-304800" lvl="0" marL="457200" marR="0" rtl="0" algn="l">
              <a:lnSpc>
                <a:spcPct val="90000"/>
              </a:lnSpc>
              <a:spcBef>
                <a:spcPts val="0"/>
              </a:spcBef>
              <a:spcAft>
                <a:spcPts val="0"/>
              </a:spcAft>
              <a:buClr>
                <a:srgbClr val="000000"/>
              </a:buClr>
              <a:buSzPts val="2400"/>
              <a:buFont typeface="Arial"/>
              <a:buNone/>
            </a:pPr>
            <a:r>
              <a:t/>
            </a:r>
            <a:endParaRPr b="0" i="0" sz="2400" u="none" cap="none" strike="noStrike">
              <a:solidFill>
                <a:srgbClr val="38484E"/>
              </a:solidFill>
              <a:latin typeface="Arial"/>
              <a:ea typeface="Arial"/>
              <a:cs typeface="Arial"/>
              <a:sym typeface="Arial"/>
            </a:endParaRPr>
          </a:p>
          <a:p>
            <a:pPr indent="-457200" lvl="0" marL="457200" marR="0" rtl="0" algn="l">
              <a:lnSpc>
                <a:spcPct val="90000"/>
              </a:lnSpc>
              <a:spcBef>
                <a:spcPts val="0"/>
              </a:spcBef>
              <a:spcAft>
                <a:spcPts val="0"/>
              </a:spcAft>
              <a:buClr>
                <a:srgbClr val="000000"/>
              </a:buClr>
              <a:buSzPts val="2400"/>
              <a:buFont typeface="Arial"/>
              <a:buAutoNum type="arabicPeriod"/>
            </a:pPr>
            <a:r>
              <a:rPr b="0" i="0" lang="en-US" sz="2400" u="none" cap="none" strike="noStrike">
                <a:solidFill>
                  <a:srgbClr val="38484E"/>
                </a:solidFill>
                <a:latin typeface="Arial"/>
                <a:ea typeface="Arial"/>
                <a:cs typeface="Arial"/>
                <a:sym typeface="Arial"/>
              </a:rPr>
              <a:t>Physical restraint techniques which restrict breathing;</a:t>
            </a:r>
            <a:endParaRPr/>
          </a:p>
          <a:p>
            <a:pPr indent="-304800" lvl="0" marL="457200" marR="0" rtl="0" algn="l">
              <a:lnSpc>
                <a:spcPct val="90000"/>
              </a:lnSpc>
              <a:spcBef>
                <a:spcPts val="0"/>
              </a:spcBef>
              <a:spcAft>
                <a:spcPts val="0"/>
              </a:spcAft>
              <a:buClr>
                <a:srgbClr val="000000"/>
              </a:buClr>
              <a:buSzPts val="2400"/>
              <a:buFont typeface="Arial"/>
              <a:buNone/>
            </a:pPr>
            <a:r>
              <a:t/>
            </a:r>
            <a:endParaRPr b="0" i="0" sz="2400" u="none" cap="none" strike="noStrike">
              <a:solidFill>
                <a:srgbClr val="38484E"/>
              </a:solidFill>
              <a:latin typeface="Arial"/>
              <a:ea typeface="Arial"/>
              <a:cs typeface="Arial"/>
              <a:sym typeface="Arial"/>
            </a:endParaRPr>
          </a:p>
          <a:p>
            <a:pPr indent="-457200" lvl="0" marL="457200" marR="0" rtl="0" algn="l">
              <a:lnSpc>
                <a:spcPct val="90000"/>
              </a:lnSpc>
              <a:spcBef>
                <a:spcPts val="0"/>
              </a:spcBef>
              <a:spcAft>
                <a:spcPts val="0"/>
              </a:spcAft>
              <a:buClr>
                <a:srgbClr val="000000"/>
              </a:buClr>
              <a:buSzPts val="2400"/>
              <a:buFont typeface="Arial"/>
              <a:buAutoNum type="arabicPeriod"/>
            </a:pPr>
            <a:r>
              <a:rPr b="0" i="0" lang="en-US" sz="2400" u="none" cap="none" strike="noStrike">
                <a:solidFill>
                  <a:srgbClr val="38484E"/>
                </a:solidFill>
                <a:latin typeface="Arial"/>
                <a:ea typeface="Arial"/>
                <a:cs typeface="Arial"/>
                <a:sym typeface="Arial"/>
              </a:rPr>
              <a:t>Physical restraint techniques that inflict pain as a strategy for behavior control;</a:t>
            </a:r>
            <a:endParaRPr/>
          </a:p>
          <a:p>
            <a:pPr indent="-304800" lvl="0" marL="457200" marR="0" rtl="0" algn="l">
              <a:lnSpc>
                <a:spcPct val="90000"/>
              </a:lnSpc>
              <a:spcBef>
                <a:spcPts val="0"/>
              </a:spcBef>
              <a:spcAft>
                <a:spcPts val="0"/>
              </a:spcAft>
              <a:buClr>
                <a:srgbClr val="000000"/>
              </a:buClr>
              <a:buSzPts val="2400"/>
              <a:buFont typeface="Arial"/>
              <a:buNone/>
            </a:pPr>
            <a:r>
              <a:t/>
            </a:r>
            <a:endParaRPr b="0" i="0" sz="2400" u="none" cap="none" strike="noStrike">
              <a:solidFill>
                <a:srgbClr val="38484E"/>
              </a:solidFill>
              <a:latin typeface="Arial"/>
              <a:ea typeface="Arial"/>
              <a:cs typeface="Arial"/>
              <a:sym typeface="Arial"/>
            </a:endParaRPr>
          </a:p>
          <a:p>
            <a:pPr indent="-457200" lvl="0" marL="457200" marR="0" rtl="0" algn="l">
              <a:lnSpc>
                <a:spcPct val="90000"/>
              </a:lnSpc>
              <a:spcBef>
                <a:spcPts val="0"/>
              </a:spcBef>
              <a:spcAft>
                <a:spcPts val="0"/>
              </a:spcAft>
              <a:buClr>
                <a:srgbClr val="000000"/>
              </a:buClr>
              <a:buSzPts val="2400"/>
              <a:buFont typeface="Arial"/>
              <a:buAutoNum type="arabicPeriod"/>
            </a:pPr>
            <a:r>
              <a:rPr b="0" i="0" lang="en-US" sz="2400" u="none" cap="none" strike="noStrike">
                <a:solidFill>
                  <a:srgbClr val="38484E"/>
                </a:solidFill>
                <a:latin typeface="Arial"/>
                <a:ea typeface="Arial"/>
                <a:cs typeface="Arial"/>
                <a:sym typeface="Arial"/>
              </a:rPr>
              <a:t>Mechanical restraints used as a punishment. See section VII. F (Use of Mechanical Restraints for Safety Reasons Related to Disability or Medical Condition) for description of allowed use of mechanical restraints; and</a:t>
            </a:r>
            <a:endParaRPr/>
          </a:p>
          <a:p>
            <a:pPr indent="-304800" lvl="0" marL="457200" marR="0" rtl="0" algn="l">
              <a:lnSpc>
                <a:spcPct val="90000"/>
              </a:lnSpc>
              <a:spcBef>
                <a:spcPts val="0"/>
              </a:spcBef>
              <a:spcAft>
                <a:spcPts val="0"/>
              </a:spcAft>
              <a:buClr>
                <a:srgbClr val="000000"/>
              </a:buClr>
              <a:buSzPts val="2400"/>
              <a:buFont typeface="Arial"/>
              <a:buNone/>
            </a:pPr>
            <a:r>
              <a:t/>
            </a:r>
            <a:endParaRPr b="0" i="0" sz="2400" u="none" cap="none" strike="noStrike">
              <a:solidFill>
                <a:srgbClr val="38484E"/>
              </a:solidFill>
              <a:latin typeface="Arial"/>
              <a:ea typeface="Arial"/>
              <a:cs typeface="Arial"/>
              <a:sym typeface="Arial"/>
            </a:endParaRPr>
          </a:p>
          <a:p>
            <a:pPr indent="-457200" lvl="0" marL="457200" marR="0" rtl="0" algn="l">
              <a:lnSpc>
                <a:spcPct val="90000"/>
              </a:lnSpc>
              <a:spcBef>
                <a:spcPts val="0"/>
              </a:spcBef>
              <a:spcAft>
                <a:spcPts val="0"/>
              </a:spcAft>
              <a:buClr>
                <a:srgbClr val="000000"/>
              </a:buClr>
              <a:buSzPts val="2400"/>
              <a:buFont typeface="Arial"/>
              <a:buAutoNum type="arabicPeriod"/>
            </a:pPr>
            <a:r>
              <a:rPr b="0" i="0" lang="en-US" sz="2400" u="none" cap="none" strike="noStrike">
                <a:solidFill>
                  <a:srgbClr val="38484E"/>
                </a:solidFill>
                <a:latin typeface="Arial"/>
                <a:ea typeface="Arial"/>
                <a:cs typeface="Arial"/>
                <a:sym typeface="Arial"/>
              </a:rPr>
              <a:t>Any activity that interferes with the child’s basic right to humane care, protection, safety and security.</a:t>
            </a:r>
            <a:endParaRPr/>
          </a:p>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8"/>
          <p:cNvSpPr/>
          <p:nvPr/>
        </p:nvSpPr>
        <p:spPr>
          <a:xfrm>
            <a:off x="-1" y="4563291"/>
            <a:ext cx="748937" cy="458070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18"/>
          <p:cNvSpPr txBox="1"/>
          <p:nvPr/>
        </p:nvSpPr>
        <p:spPr>
          <a:xfrm>
            <a:off x="2063932" y="418011"/>
            <a:ext cx="10528663" cy="1107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6600" u="none" cap="none" strike="noStrike">
                <a:solidFill>
                  <a:srgbClr val="38484E"/>
                </a:solidFill>
                <a:latin typeface="Arial"/>
                <a:ea typeface="Arial"/>
                <a:cs typeface="Arial"/>
                <a:sym typeface="Arial"/>
              </a:rPr>
              <a:t>Permitted Consequences </a:t>
            </a:r>
            <a:endParaRPr/>
          </a:p>
        </p:txBody>
      </p:sp>
      <p:sp>
        <p:nvSpPr>
          <p:cNvPr id="591" name="Google Shape;591;p18"/>
          <p:cNvSpPr txBox="1"/>
          <p:nvPr/>
        </p:nvSpPr>
        <p:spPr>
          <a:xfrm>
            <a:off x="-1" y="1985554"/>
            <a:ext cx="24387174" cy="11633954"/>
          </a:xfrm>
          <a:prstGeom prst="rect">
            <a:avLst/>
          </a:prstGeom>
          <a:noFill/>
          <a:ln>
            <a:noFill/>
          </a:ln>
        </p:spPr>
        <p:txBody>
          <a:bodyPr anchorCtr="0" anchor="t" bIns="45700" lIns="91425" spcFirstLastPara="1" rIns="91425" wrap="square" tIns="45700">
            <a:spAutoFit/>
          </a:bodyPr>
          <a:lstStyle/>
          <a:p>
            <a:pPr indent="0" lvl="0" marL="304800" marR="0" rtl="0" algn="l">
              <a:lnSpc>
                <a:spcPct val="100000"/>
              </a:lnSpc>
              <a:spcBef>
                <a:spcPts val="0"/>
              </a:spcBef>
              <a:spcAft>
                <a:spcPts val="0"/>
              </a:spcAft>
              <a:buNone/>
            </a:pPr>
            <a:r>
              <a:rPr b="0" i="0" lang="en-US" sz="3200" u="none" cap="none" strike="noStrike">
                <a:solidFill>
                  <a:srgbClr val="38484E"/>
                </a:solidFill>
                <a:latin typeface="Arial"/>
                <a:ea typeface="Arial"/>
                <a:cs typeface="Arial"/>
                <a:sym typeface="Arial"/>
              </a:rPr>
              <a:t>Foster parents may assign consequences for inappropriate behavior.</a:t>
            </a:r>
            <a:endParaRPr b="1" i="1" sz="3200" u="none" cap="none" strike="noStrike">
              <a:solidFill>
                <a:srgbClr val="38484E"/>
              </a:solidFill>
              <a:latin typeface="Arial"/>
              <a:ea typeface="Arial"/>
              <a:cs typeface="Arial"/>
              <a:sym typeface="Arial"/>
            </a:endParaRPr>
          </a:p>
          <a:p>
            <a:pPr indent="-514350" lvl="2" marL="819150" marR="0" rtl="0" algn="l">
              <a:lnSpc>
                <a:spcPct val="100000"/>
              </a:lnSpc>
              <a:spcBef>
                <a:spcPts val="0"/>
              </a:spcBef>
              <a:spcAft>
                <a:spcPts val="0"/>
              </a:spcAft>
              <a:buClr>
                <a:srgbClr val="000000"/>
              </a:buClr>
              <a:buSzPts val="3200"/>
              <a:buFont typeface="Arial"/>
              <a:buAutoNum type="arabicPeriod"/>
            </a:pPr>
            <a:r>
              <a:rPr b="0" i="0" lang="en-US" sz="3200" u="none" cap="none" strike="noStrike">
                <a:solidFill>
                  <a:srgbClr val="38484E"/>
                </a:solidFill>
                <a:latin typeface="Arial"/>
                <a:ea typeface="Arial"/>
                <a:cs typeface="Arial"/>
                <a:sym typeface="Arial"/>
              </a:rPr>
              <a:t>When consequences are used, they must be discussed with the child in such a way that they help the child gain self-control skills and encourage the child to make positive behavior choices.</a:t>
            </a:r>
            <a:endParaRPr/>
          </a:p>
          <a:p>
            <a:pPr indent="-514350" lvl="2" marL="819150" marR="0" rtl="0" algn="l">
              <a:lnSpc>
                <a:spcPct val="100000"/>
              </a:lnSpc>
              <a:spcBef>
                <a:spcPts val="0"/>
              </a:spcBef>
              <a:spcAft>
                <a:spcPts val="0"/>
              </a:spcAft>
              <a:buClr>
                <a:srgbClr val="000000"/>
              </a:buClr>
              <a:buSzPts val="3200"/>
              <a:buFont typeface="Arial"/>
              <a:buAutoNum type="arabicPeriod"/>
            </a:pPr>
            <a:r>
              <a:rPr b="0" i="0" lang="en-US" sz="3200" u="none" cap="none" strike="noStrike">
                <a:solidFill>
                  <a:srgbClr val="38484E"/>
                </a:solidFill>
                <a:latin typeface="Arial"/>
                <a:ea typeface="Arial"/>
                <a:cs typeface="Arial"/>
                <a:sym typeface="Arial"/>
              </a:rPr>
              <a:t>The assigned consequence must not pose additional risk to the child. For  example, a foster parent may not make a child spend the night outside because she came home after curfew.</a:t>
            </a:r>
            <a:endParaRPr b="0" i="0" sz="3200" u="none" cap="none" strike="noStrike">
              <a:solidFill>
                <a:srgbClr val="38484E"/>
              </a:solidFill>
              <a:latin typeface="Arial"/>
              <a:ea typeface="Arial"/>
              <a:cs typeface="Arial"/>
              <a:sym typeface="Arial"/>
            </a:endParaRPr>
          </a:p>
          <a:p>
            <a:pPr indent="-514350" lvl="2" marL="819150" marR="0" rtl="0" algn="l">
              <a:lnSpc>
                <a:spcPct val="100000"/>
              </a:lnSpc>
              <a:spcBef>
                <a:spcPts val="0"/>
              </a:spcBef>
              <a:spcAft>
                <a:spcPts val="0"/>
              </a:spcAft>
              <a:buClr>
                <a:srgbClr val="000000"/>
              </a:buClr>
              <a:buSzPts val="3200"/>
              <a:buFont typeface="Arial"/>
              <a:buAutoNum type="arabicPeriod"/>
            </a:pPr>
            <a:r>
              <a:rPr b="0" i="0" lang="en-US" sz="3200" u="none" cap="none" strike="noStrike">
                <a:solidFill>
                  <a:srgbClr val="38484E"/>
                </a:solidFill>
                <a:latin typeface="Arial"/>
                <a:ea typeface="Arial"/>
                <a:cs typeface="Arial"/>
                <a:sym typeface="Arial"/>
              </a:rPr>
              <a:t>Foster parents assigning a consequence must keep in mind the child’s unique circumstances, history, age, developmental level, mental health issues, and cognitive abilities.</a:t>
            </a:r>
            <a:endParaRPr/>
          </a:p>
          <a:p>
            <a:pPr indent="-514350" lvl="2" marL="819150" marR="0" rtl="0" algn="l">
              <a:lnSpc>
                <a:spcPct val="100000"/>
              </a:lnSpc>
              <a:spcBef>
                <a:spcPts val="0"/>
              </a:spcBef>
              <a:spcAft>
                <a:spcPts val="0"/>
              </a:spcAft>
              <a:buClr>
                <a:srgbClr val="000000"/>
              </a:buClr>
              <a:buSzPts val="3200"/>
              <a:buFont typeface="Arial"/>
              <a:buAutoNum type="arabicPeriod"/>
            </a:pPr>
            <a:r>
              <a:rPr b="0" i="0" lang="en-US" sz="3200" u="none" cap="none" strike="noStrike">
                <a:solidFill>
                  <a:srgbClr val="38484E"/>
                </a:solidFill>
                <a:latin typeface="Arial"/>
                <a:ea typeface="Arial"/>
                <a:cs typeface="Arial"/>
                <a:sym typeface="Arial"/>
              </a:rPr>
              <a:t>If the chosen consequence isn’t working, adjust it quickly. Do not give up on the behavior plan.  Find consequences that are effective.</a:t>
            </a:r>
            <a:endParaRPr b="0" i="0" sz="3200" u="none" cap="none" strike="noStrike">
              <a:solidFill>
                <a:srgbClr val="38484E"/>
              </a:solidFill>
              <a:latin typeface="Arial"/>
              <a:ea typeface="Arial"/>
              <a:cs typeface="Arial"/>
              <a:sym typeface="Arial"/>
            </a:endParaRPr>
          </a:p>
          <a:p>
            <a:pPr indent="0" lvl="2" marL="304800" marR="0" rtl="0" algn="l">
              <a:lnSpc>
                <a:spcPct val="100000"/>
              </a:lnSpc>
              <a:spcBef>
                <a:spcPts val="0"/>
              </a:spcBef>
              <a:spcAft>
                <a:spcPts val="0"/>
              </a:spcAft>
              <a:buNone/>
            </a:pPr>
            <a:r>
              <a:rPr b="0" i="0" lang="en-US" sz="3200" u="none" cap="none" strike="noStrike">
                <a:solidFill>
                  <a:srgbClr val="38484E"/>
                </a:solidFill>
                <a:latin typeface="Arial"/>
                <a:ea typeface="Arial"/>
                <a:cs typeface="Arial"/>
                <a:sym typeface="Arial"/>
              </a:rPr>
              <a:t>Examples of consequences that are permitted include:</a:t>
            </a:r>
            <a:endParaRPr b="0" i="0" sz="3200" u="none" cap="none" strike="noStrike">
              <a:solidFill>
                <a:srgbClr val="38484E"/>
              </a:solidFill>
              <a:latin typeface="Arial"/>
              <a:ea typeface="Arial"/>
              <a:cs typeface="Arial"/>
              <a:sym typeface="Arial"/>
            </a:endParaRPr>
          </a:p>
          <a:p>
            <a:pPr indent="0" lvl="2" marL="304800" marR="0" rtl="0" algn="l">
              <a:lnSpc>
                <a:spcPct val="100000"/>
              </a:lnSpc>
              <a:spcBef>
                <a:spcPts val="0"/>
              </a:spcBef>
              <a:spcAft>
                <a:spcPts val="0"/>
              </a:spcAft>
              <a:buNone/>
            </a:pPr>
            <a:r>
              <a:rPr b="0" i="0" lang="en-US" sz="3200" u="none" cap="none" strike="noStrike">
                <a:solidFill>
                  <a:srgbClr val="38484E"/>
                </a:solidFill>
                <a:latin typeface="Arial"/>
                <a:ea typeface="Arial"/>
                <a:cs typeface="Arial"/>
                <a:sym typeface="Arial"/>
              </a:rPr>
              <a:t>1.	Allowing events to occur which are a natural or logical outcome of the behavior;</a:t>
            </a:r>
            <a:endParaRPr/>
          </a:p>
          <a:p>
            <a:pPr indent="-514350" lvl="2" marL="819150" marR="0" rtl="0" algn="l">
              <a:lnSpc>
                <a:spcPct val="100000"/>
              </a:lnSpc>
              <a:spcBef>
                <a:spcPts val="0"/>
              </a:spcBef>
              <a:spcAft>
                <a:spcPts val="0"/>
              </a:spcAft>
              <a:buClr>
                <a:srgbClr val="000000"/>
              </a:buClr>
              <a:buSzPts val="3200"/>
              <a:buFont typeface="Arial"/>
              <a:buAutoNum type="arabicPeriod" startAt="2"/>
            </a:pPr>
            <a:r>
              <a:rPr b="0" i="0" lang="en-US" sz="3200" u="none" cap="none" strike="noStrike">
                <a:solidFill>
                  <a:srgbClr val="38484E"/>
                </a:solidFill>
                <a:latin typeface="Arial"/>
                <a:ea typeface="Arial"/>
                <a:cs typeface="Arial"/>
                <a:sym typeface="Arial"/>
              </a:rPr>
              <a:t>Giving a timeout </a:t>
            </a:r>
            <a:r>
              <a:rPr b="0" i="1" lang="en-US" sz="3200" u="none" cap="none" strike="noStrike">
                <a:solidFill>
                  <a:srgbClr val="38484E"/>
                </a:solidFill>
                <a:latin typeface="Arial"/>
                <a:ea typeface="Arial"/>
                <a:cs typeface="Arial"/>
                <a:sym typeface="Arial"/>
              </a:rPr>
              <a:t>(briefly sending the child to a common area such as a bedroom or a special chair in the living room.  Generally, one minute 	per year of age)</a:t>
            </a:r>
            <a:r>
              <a:rPr b="0" i="0" lang="en-US" sz="3200" u="none" cap="none" strike="noStrike">
                <a:solidFill>
                  <a:srgbClr val="38484E"/>
                </a:solidFill>
                <a:latin typeface="Arial"/>
                <a:ea typeface="Arial"/>
                <a:cs typeface="Arial"/>
                <a:sym typeface="Arial"/>
              </a:rPr>
              <a:t>;</a:t>
            </a:r>
            <a:endParaRPr/>
          </a:p>
          <a:p>
            <a:pPr indent="-514350" lvl="2" marL="819150" marR="0" rtl="0" algn="l">
              <a:lnSpc>
                <a:spcPct val="100000"/>
              </a:lnSpc>
              <a:spcBef>
                <a:spcPts val="0"/>
              </a:spcBef>
              <a:spcAft>
                <a:spcPts val="0"/>
              </a:spcAft>
              <a:buClr>
                <a:srgbClr val="000000"/>
              </a:buClr>
              <a:buSzPts val="3200"/>
              <a:buFont typeface="Arial"/>
              <a:buAutoNum type="arabicPeriod" startAt="2"/>
            </a:pPr>
            <a:r>
              <a:rPr b="0" i="0" lang="en-US" sz="3200" u="none" cap="none" strike="noStrike">
                <a:solidFill>
                  <a:srgbClr val="38484E"/>
                </a:solidFill>
                <a:latin typeface="Arial"/>
                <a:ea typeface="Arial"/>
                <a:cs typeface="Arial"/>
                <a:sym typeface="Arial"/>
              </a:rPr>
              <a:t>Meetings to discuss the behavior and strategies for change;</a:t>
            </a:r>
            <a:endParaRPr/>
          </a:p>
          <a:p>
            <a:pPr indent="-514350" lvl="2" marL="819150" marR="0" rtl="0" algn="l">
              <a:lnSpc>
                <a:spcPct val="100000"/>
              </a:lnSpc>
              <a:spcBef>
                <a:spcPts val="0"/>
              </a:spcBef>
              <a:spcAft>
                <a:spcPts val="0"/>
              </a:spcAft>
              <a:buClr>
                <a:srgbClr val="000000"/>
              </a:buClr>
              <a:buSzPts val="3200"/>
              <a:buFont typeface="Arial"/>
              <a:buAutoNum type="arabicPeriod" startAt="2"/>
            </a:pPr>
            <a:r>
              <a:rPr b="0" i="0" lang="en-US" sz="3200" u="none" cap="none" strike="noStrike">
                <a:solidFill>
                  <a:srgbClr val="38484E"/>
                </a:solidFill>
                <a:latin typeface="Arial"/>
                <a:ea typeface="Arial"/>
                <a:cs typeface="Arial"/>
                <a:sym typeface="Arial"/>
              </a:rPr>
              <a:t>Extra chores appropriate for the child’s age and abilities;</a:t>
            </a:r>
            <a:endParaRPr/>
          </a:p>
          <a:p>
            <a:pPr indent="-514350" lvl="2" marL="819150" marR="0" rtl="0" algn="l">
              <a:lnSpc>
                <a:spcPct val="100000"/>
              </a:lnSpc>
              <a:spcBef>
                <a:spcPts val="0"/>
              </a:spcBef>
              <a:spcAft>
                <a:spcPts val="0"/>
              </a:spcAft>
              <a:buClr>
                <a:srgbClr val="000000"/>
              </a:buClr>
              <a:buSzPts val="3200"/>
              <a:buFont typeface="Arial"/>
              <a:buAutoNum type="arabicPeriod" startAt="2"/>
            </a:pPr>
            <a:r>
              <a:rPr b="0" i="0" lang="en-US" sz="3200" u="none" cap="none" strike="noStrike">
                <a:solidFill>
                  <a:srgbClr val="38484E"/>
                </a:solidFill>
                <a:latin typeface="Arial"/>
                <a:ea typeface="Arial"/>
                <a:cs typeface="Arial"/>
                <a:sym typeface="Arial"/>
              </a:rPr>
              <a:t>Loss of privileges such as television or telephone;</a:t>
            </a:r>
            <a:endParaRPr/>
          </a:p>
          <a:p>
            <a:pPr indent="-514350" lvl="2" marL="819150" marR="0" rtl="0" algn="l">
              <a:lnSpc>
                <a:spcPct val="100000"/>
              </a:lnSpc>
              <a:spcBef>
                <a:spcPts val="0"/>
              </a:spcBef>
              <a:spcAft>
                <a:spcPts val="0"/>
              </a:spcAft>
              <a:buClr>
                <a:srgbClr val="000000"/>
              </a:buClr>
              <a:buSzPts val="3200"/>
              <a:buFont typeface="Arial"/>
              <a:buAutoNum type="arabicPeriod" startAt="2"/>
            </a:pPr>
            <a:r>
              <a:rPr b="0" i="0" lang="en-US" sz="3200" u="none" cap="none" strike="noStrike">
                <a:solidFill>
                  <a:srgbClr val="38484E"/>
                </a:solidFill>
                <a:latin typeface="Arial"/>
                <a:ea typeface="Arial"/>
                <a:cs typeface="Arial"/>
                <a:sym typeface="Arial"/>
              </a:rPr>
              <a:t>Early bedtime/early curfew;</a:t>
            </a:r>
            <a:endParaRPr/>
          </a:p>
          <a:p>
            <a:pPr indent="-514350" lvl="2" marL="819150" marR="0" rtl="0" algn="l">
              <a:lnSpc>
                <a:spcPct val="100000"/>
              </a:lnSpc>
              <a:spcBef>
                <a:spcPts val="0"/>
              </a:spcBef>
              <a:spcAft>
                <a:spcPts val="0"/>
              </a:spcAft>
              <a:buClr>
                <a:srgbClr val="000000"/>
              </a:buClr>
              <a:buSzPts val="3200"/>
              <a:buFont typeface="Arial"/>
              <a:buAutoNum type="arabicPeriod" startAt="2"/>
            </a:pPr>
            <a:r>
              <a:rPr b="0" i="0" lang="en-US" sz="3200" u="none" cap="none" strike="noStrike">
                <a:solidFill>
                  <a:srgbClr val="38484E"/>
                </a:solidFill>
                <a:latin typeface="Arial"/>
                <a:ea typeface="Arial"/>
                <a:cs typeface="Arial"/>
                <a:sym typeface="Arial"/>
              </a:rPr>
              <a:t>Time limited restriction from planned recreational activities;</a:t>
            </a:r>
            <a:endParaRPr/>
          </a:p>
          <a:p>
            <a:pPr indent="-514350" lvl="2" marL="819150" marR="0" rtl="0" algn="l">
              <a:lnSpc>
                <a:spcPct val="100000"/>
              </a:lnSpc>
              <a:spcBef>
                <a:spcPts val="0"/>
              </a:spcBef>
              <a:spcAft>
                <a:spcPts val="0"/>
              </a:spcAft>
              <a:buClr>
                <a:srgbClr val="000000"/>
              </a:buClr>
              <a:buSzPts val="3200"/>
              <a:buFont typeface="Arial"/>
              <a:buAutoNum type="arabicPeriod" startAt="2"/>
            </a:pPr>
            <a:r>
              <a:rPr b="0" i="0" lang="en-US" sz="3200" u="none" cap="none" strike="noStrike">
                <a:solidFill>
                  <a:srgbClr val="38484E"/>
                </a:solidFill>
                <a:latin typeface="Arial"/>
                <a:ea typeface="Arial"/>
                <a:cs typeface="Arial"/>
                <a:sym typeface="Arial"/>
              </a:rPr>
              <a:t>Restricted access to areas generally available to the children in care;</a:t>
            </a:r>
            <a:endParaRPr/>
          </a:p>
          <a:p>
            <a:pPr indent="-514350" lvl="2" marL="819150" marR="0" rtl="0" algn="l">
              <a:lnSpc>
                <a:spcPct val="100000"/>
              </a:lnSpc>
              <a:spcBef>
                <a:spcPts val="0"/>
              </a:spcBef>
              <a:spcAft>
                <a:spcPts val="0"/>
              </a:spcAft>
              <a:buClr>
                <a:srgbClr val="000000"/>
              </a:buClr>
              <a:buSzPts val="3200"/>
              <a:buFont typeface="Arial"/>
              <a:buAutoNum type="arabicPeriod" startAt="2"/>
            </a:pPr>
            <a:r>
              <a:rPr b="0" i="0" lang="en-US" sz="3200" u="none" cap="none" strike="noStrike">
                <a:solidFill>
                  <a:srgbClr val="38484E"/>
                </a:solidFill>
                <a:latin typeface="Arial"/>
                <a:ea typeface="Arial"/>
                <a:cs typeface="Arial"/>
                <a:sym typeface="Arial"/>
              </a:rPr>
              <a:t>Increased adult supervision;</a:t>
            </a:r>
            <a:endParaRPr/>
          </a:p>
          <a:p>
            <a:pPr indent="-514350" lvl="2" marL="819150" marR="0" rtl="0" algn="l">
              <a:lnSpc>
                <a:spcPct val="100000"/>
              </a:lnSpc>
              <a:spcBef>
                <a:spcPts val="0"/>
              </a:spcBef>
              <a:spcAft>
                <a:spcPts val="0"/>
              </a:spcAft>
              <a:buClr>
                <a:srgbClr val="000000"/>
              </a:buClr>
              <a:buSzPts val="3200"/>
              <a:buFont typeface="Arial"/>
              <a:buAutoNum type="arabicPeriod" startAt="2"/>
            </a:pPr>
            <a:r>
              <a:rPr b="0" i="0" lang="en-US" sz="3200" u="none" cap="none" strike="noStrike">
                <a:solidFill>
                  <a:srgbClr val="38484E"/>
                </a:solidFill>
                <a:latin typeface="Arial"/>
                <a:ea typeface="Arial"/>
                <a:cs typeface="Arial"/>
                <a:sym typeface="Arial"/>
              </a:rPr>
              <a:t>Temporary removal of personal property used </a:t>
            </a:r>
            <a:r>
              <a:rPr b="0" i="1" lang="en-US" sz="3200" u="none" cap="none" strike="noStrike">
                <a:solidFill>
                  <a:srgbClr val="38484E"/>
                </a:solidFill>
                <a:latin typeface="Arial"/>
                <a:ea typeface="Arial"/>
                <a:cs typeface="Arial"/>
                <a:sym typeface="Arial"/>
              </a:rPr>
              <a:t>(or threatened to be used) </a:t>
            </a:r>
            <a:r>
              <a:rPr b="0" i="0" lang="en-US" sz="3200" u="none" cap="none" strike="noStrike">
                <a:solidFill>
                  <a:srgbClr val="38484E"/>
                </a:solidFill>
                <a:latin typeface="Arial"/>
                <a:ea typeface="Arial"/>
                <a:cs typeface="Arial"/>
                <a:sym typeface="Arial"/>
              </a:rPr>
              <a:t>by the child to inflict injury on self or others;</a:t>
            </a:r>
            <a:endParaRPr/>
          </a:p>
          <a:p>
            <a:pPr indent="-514350" lvl="2" marL="819150" marR="0" rtl="0" algn="l">
              <a:lnSpc>
                <a:spcPct val="100000"/>
              </a:lnSpc>
              <a:spcBef>
                <a:spcPts val="0"/>
              </a:spcBef>
              <a:spcAft>
                <a:spcPts val="0"/>
              </a:spcAft>
              <a:buClr>
                <a:srgbClr val="000000"/>
              </a:buClr>
              <a:buSzPts val="3200"/>
              <a:buFont typeface="Arial"/>
              <a:buAutoNum type="arabicPeriod" startAt="2"/>
            </a:pPr>
            <a:r>
              <a:rPr b="0" i="0" lang="en-US" sz="3200" u="none" cap="none" strike="noStrike">
                <a:solidFill>
                  <a:srgbClr val="38484E"/>
                </a:solidFill>
                <a:latin typeface="Arial"/>
                <a:ea typeface="Arial"/>
                <a:cs typeface="Arial"/>
                <a:sym typeface="Arial"/>
              </a:rPr>
              <a:t>Restricting the child from possessing certain items; and</a:t>
            </a:r>
            <a:endParaRPr/>
          </a:p>
          <a:p>
            <a:pPr indent="-514350" lvl="2" marL="819150" marR="0" rtl="0" algn="l">
              <a:lnSpc>
                <a:spcPct val="100000"/>
              </a:lnSpc>
              <a:spcBef>
                <a:spcPts val="0"/>
              </a:spcBef>
              <a:spcAft>
                <a:spcPts val="0"/>
              </a:spcAft>
              <a:buClr>
                <a:srgbClr val="000000"/>
              </a:buClr>
              <a:buSzPts val="3200"/>
              <a:buFont typeface="Arial"/>
              <a:buAutoNum type="arabicPeriod" startAt="2"/>
            </a:pPr>
            <a:r>
              <a:rPr b="0" i="0" lang="en-US" sz="3200" u="none" cap="none" strike="noStrike">
                <a:solidFill>
                  <a:srgbClr val="38484E"/>
                </a:solidFill>
                <a:latin typeface="Arial"/>
                <a:ea typeface="Arial"/>
                <a:cs typeface="Arial"/>
                <a:sym typeface="Arial"/>
              </a:rPr>
              <a:t>Searches of personal property for restricted items.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9"/>
          <p:cNvSpPr txBox="1"/>
          <p:nvPr/>
        </p:nvSpPr>
        <p:spPr>
          <a:xfrm>
            <a:off x="12908373" y="3239129"/>
            <a:ext cx="10977246" cy="275148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9600"/>
              <a:buFont typeface="Arial"/>
              <a:buNone/>
            </a:pPr>
            <a:r>
              <a:rPr b="0" i="0" lang="en-US" sz="9600" u="none" cap="none" strike="noStrike">
                <a:solidFill>
                  <a:srgbClr val="38484E"/>
                </a:solidFill>
                <a:latin typeface="Arial"/>
                <a:ea typeface="Arial"/>
                <a:cs typeface="Arial"/>
                <a:sym typeface="Arial"/>
              </a:rPr>
              <a:t>Discipline vs. Punishment</a:t>
            </a:r>
            <a:endParaRPr b="0" i="0" sz="9600" u="none" cap="none" strike="noStrike">
              <a:solidFill>
                <a:srgbClr val="38484E"/>
              </a:solidFill>
              <a:latin typeface="Arial"/>
              <a:ea typeface="Arial"/>
              <a:cs typeface="Arial"/>
              <a:sym typeface="Arial"/>
            </a:endParaRPr>
          </a:p>
        </p:txBody>
      </p:sp>
      <p:pic>
        <p:nvPicPr>
          <p:cNvPr id="597" name="Google Shape;597;p9"/>
          <p:cNvPicPr preferRelativeResize="0"/>
          <p:nvPr/>
        </p:nvPicPr>
        <p:blipFill rotWithShape="1">
          <a:blip r:embed="rId3">
            <a:alphaModFix amt="65000"/>
          </a:blip>
          <a:srcRect b="0" l="0" r="0" t="0"/>
          <a:stretch/>
        </p:blipFill>
        <p:spPr>
          <a:xfrm>
            <a:off x="16197944" y="6570991"/>
            <a:ext cx="7896681" cy="6641537"/>
          </a:xfrm>
          <a:prstGeom prst="rect">
            <a:avLst/>
          </a:prstGeom>
          <a:noFill/>
          <a:ln>
            <a:noFill/>
          </a:ln>
        </p:spPr>
      </p:pic>
      <p:pic>
        <p:nvPicPr>
          <p:cNvPr id="598" name="Google Shape;598;p9"/>
          <p:cNvPicPr preferRelativeResize="0"/>
          <p:nvPr/>
        </p:nvPicPr>
        <p:blipFill rotWithShape="1">
          <a:blip r:embed="rId4">
            <a:alphaModFix/>
          </a:blip>
          <a:srcRect b="0" l="0" r="0" t="0"/>
          <a:stretch/>
        </p:blipFill>
        <p:spPr>
          <a:xfrm>
            <a:off x="1748646" y="503471"/>
            <a:ext cx="8476549" cy="1270905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10"/>
          <p:cNvSpPr txBox="1"/>
          <p:nvPr/>
        </p:nvSpPr>
        <p:spPr>
          <a:xfrm>
            <a:off x="12193587" y="878176"/>
            <a:ext cx="11809969" cy="4247276"/>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0000"/>
              <a:buFont typeface="Arial"/>
              <a:buNone/>
            </a:pPr>
            <a:r>
              <a:rPr b="0" i="0" lang="en-US" sz="10000" u="none" cap="none" strike="noStrike">
                <a:solidFill>
                  <a:srgbClr val="38484E"/>
                </a:solidFill>
                <a:latin typeface="Arial"/>
                <a:ea typeface="Arial"/>
                <a:cs typeface="Arial"/>
                <a:sym typeface="Arial"/>
              </a:rPr>
              <a:t>Positive Behavior Management  Toolbox </a:t>
            </a:r>
            <a:endParaRPr b="0" i="0" sz="1400" u="none" cap="none" strike="noStrike">
              <a:solidFill>
                <a:srgbClr val="38484E"/>
              </a:solidFill>
              <a:latin typeface="Arial"/>
              <a:ea typeface="Arial"/>
              <a:cs typeface="Arial"/>
              <a:sym typeface="Arial"/>
            </a:endParaRPr>
          </a:p>
        </p:txBody>
      </p:sp>
      <p:pic>
        <p:nvPicPr>
          <p:cNvPr id="604" name="Google Shape;604;p10"/>
          <p:cNvPicPr preferRelativeResize="0"/>
          <p:nvPr/>
        </p:nvPicPr>
        <p:blipFill rotWithShape="1">
          <a:blip r:embed="rId3">
            <a:alphaModFix amt="65000"/>
          </a:blip>
          <a:srcRect b="0" l="0" r="0" t="0"/>
          <a:stretch/>
        </p:blipFill>
        <p:spPr>
          <a:xfrm>
            <a:off x="15946041" y="6858000"/>
            <a:ext cx="5816679" cy="5387183"/>
          </a:xfrm>
          <a:prstGeom prst="rect">
            <a:avLst/>
          </a:prstGeom>
          <a:noFill/>
          <a:ln>
            <a:noFill/>
          </a:ln>
        </p:spPr>
      </p:pic>
      <p:pic>
        <p:nvPicPr>
          <p:cNvPr id="605" name="Google Shape;605;p10"/>
          <p:cNvPicPr preferRelativeResize="0"/>
          <p:nvPr/>
        </p:nvPicPr>
        <p:blipFill rotWithShape="1">
          <a:blip r:embed="rId4">
            <a:alphaModFix/>
          </a:blip>
          <a:srcRect b="0" l="0" r="0" t="0"/>
          <a:stretch/>
        </p:blipFill>
        <p:spPr>
          <a:xfrm>
            <a:off x="1828339" y="581206"/>
            <a:ext cx="8360690" cy="125535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09" name="Shape 609"/>
        <p:cNvGrpSpPr/>
        <p:nvPr/>
      </p:nvGrpSpPr>
      <p:grpSpPr>
        <a:xfrm>
          <a:off x="0" y="0"/>
          <a:ext cx="0" cy="0"/>
          <a:chOff x="0" y="0"/>
          <a:chExt cx="0" cy="0"/>
        </a:xfrm>
      </p:grpSpPr>
      <p:sp>
        <p:nvSpPr>
          <p:cNvPr id="610" name="Google Shape;610;p11"/>
          <p:cNvSpPr/>
          <p:nvPr/>
        </p:nvSpPr>
        <p:spPr>
          <a:xfrm>
            <a:off x="8531777" y="6858000"/>
            <a:ext cx="3657601"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sp>
        <p:nvSpPr>
          <p:cNvPr id="611" name="Google Shape;611;p11"/>
          <p:cNvSpPr txBox="1"/>
          <p:nvPr/>
        </p:nvSpPr>
        <p:spPr>
          <a:xfrm>
            <a:off x="9756776" y="108524"/>
            <a:ext cx="17074333" cy="14003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500"/>
              <a:buFont typeface="Arial"/>
              <a:buNone/>
            </a:pPr>
            <a:r>
              <a:rPr b="0" i="0" lang="en-US" sz="8500" u="none" cap="none" strike="noStrike">
                <a:solidFill>
                  <a:srgbClr val="38484E"/>
                </a:solidFill>
                <a:latin typeface="Arial"/>
                <a:ea typeface="Arial"/>
                <a:cs typeface="Arial"/>
                <a:sym typeface="Arial"/>
              </a:rPr>
              <a:t>Understanding Temperament</a:t>
            </a:r>
            <a:endParaRPr b="0" i="0" sz="8500" u="none" cap="none" strike="noStrike">
              <a:solidFill>
                <a:srgbClr val="38484E"/>
              </a:solidFill>
              <a:latin typeface="Arial"/>
              <a:ea typeface="Arial"/>
              <a:cs typeface="Arial"/>
              <a:sym typeface="Arial"/>
            </a:endParaRPr>
          </a:p>
        </p:txBody>
      </p:sp>
      <p:sp>
        <p:nvSpPr>
          <p:cNvPr id="612" name="Google Shape;612;p11"/>
          <p:cNvSpPr/>
          <p:nvPr/>
        </p:nvSpPr>
        <p:spPr>
          <a:xfrm>
            <a:off x="14344692" y="4182857"/>
            <a:ext cx="7757662" cy="4908891"/>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rgbClr val="000000"/>
              </a:buClr>
              <a:buSzPts val="1600"/>
              <a:buFont typeface="Arial"/>
              <a:buNone/>
            </a:pPr>
            <a:r>
              <a:t/>
            </a:r>
            <a:endParaRPr b="0" i="0" sz="1600" u="none" cap="none" strike="noStrike">
              <a:solidFill>
                <a:schemeClr val="dk2"/>
              </a:solidFill>
              <a:latin typeface="Roboto Light"/>
              <a:ea typeface="Roboto Light"/>
              <a:cs typeface="Roboto Light"/>
              <a:sym typeface="Roboto Light"/>
            </a:endParaRPr>
          </a:p>
        </p:txBody>
      </p:sp>
      <p:pic>
        <p:nvPicPr>
          <p:cNvPr id="613" name="Google Shape;613;p11"/>
          <p:cNvPicPr preferRelativeResize="0"/>
          <p:nvPr/>
        </p:nvPicPr>
        <p:blipFill rotWithShape="1">
          <a:blip r:embed="rId3">
            <a:alphaModFix/>
          </a:blip>
          <a:srcRect b="0" l="0" r="0" t="0"/>
          <a:stretch/>
        </p:blipFill>
        <p:spPr>
          <a:xfrm>
            <a:off x="226861" y="2037805"/>
            <a:ext cx="10746216" cy="9562011"/>
          </a:xfrm>
          <a:prstGeom prst="rect">
            <a:avLst/>
          </a:prstGeom>
          <a:noFill/>
          <a:ln>
            <a:noFill/>
          </a:ln>
        </p:spPr>
      </p:pic>
      <p:sp>
        <p:nvSpPr>
          <p:cNvPr id="614" name="Google Shape;614;p11"/>
          <p:cNvSpPr txBox="1"/>
          <p:nvPr/>
        </p:nvSpPr>
        <p:spPr>
          <a:xfrm>
            <a:off x="12238055" y="2375037"/>
            <a:ext cx="11970936" cy="10556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2C2D30"/>
                </a:solidFill>
                <a:latin typeface="Arial"/>
                <a:ea typeface="Arial"/>
                <a:cs typeface="Arial"/>
                <a:sym typeface="Arial"/>
              </a:rPr>
              <a:t>What Is Temperament?</a:t>
            </a:r>
            <a:endParaRPr/>
          </a:p>
          <a:p>
            <a:pPr indent="0" lvl="0" marL="0" marR="0" rtl="0" algn="l">
              <a:lnSpc>
                <a:spcPct val="100000"/>
              </a:lnSpc>
              <a:spcBef>
                <a:spcPts val="0"/>
              </a:spcBef>
              <a:spcAft>
                <a:spcPts val="0"/>
              </a:spcAft>
              <a:buNone/>
            </a:pPr>
            <a:r>
              <a:t/>
            </a:r>
            <a:endParaRPr b="0" i="0" sz="3600" u="none" cap="none" strike="noStrike">
              <a:solidFill>
                <a:srgbClr val="2C2D30"/>
              </a:solidFill>
              <a:latin typeface="Arial"/>
              <a:ea typeface="Arial"/>
              <a:cs typeface="Arial"/>
              <a:sym typeface="Arial"/>
            </a:endParaRPr>
          </a:p>
          <a:p>
            <a:pPr indent="0" lvl="0" marL="0" marR="0" rtl="0" algn="l">
              <a:lnSpc>
                <a:spcPct val="150000"/>
              </a:lnSpc>
              <a:spcBef>
                <a:spcPts val="0"/>
              </a:spcBef>
              <a:spcAft>
                <a:spcPts val="0"/>
              </a:spcAft>
              <a:buNone/>
            </a:pPr>
            <a:r>
              <a:rPr b="0" i="0" lang="en-US" sz="3600" u="none" cap="none" strike="noStrike">
                <a:solidFill>
                  <a:srgbClr val="2C2D30"/>
                </a:solidFill>
                <a:latin typeface="Arial"/>
                <a:ea typeface="Arial"/>
                <a:cs typeface="Arial"/>
                <a:sym typeface="Arial"/>
              </a:rPr>
              <a:t>Temperament is a psychological term that incorporates a person’s innate activity level, regularity of basic functions, initial approach to new situations, adaptability, emotional sensitivity, intensity, mood, attention span, distractibility, and the amount of stimulation required for a response. Temperament is the result of genetic factors and is nobody’s fault or responsibility. It is powerfully important in a person’s personality and life experience. A child who needs time to feel comfortable, for example, experiences new situations, like a birthday party, very differently than a child who is happy to jump right in.</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19" name="Shape 619"/>
        <p:cNvGrpSpPr/>
        <p:nvPr/>
      </p:nvGrpSpPr>
      <p:grpSpPr>
        <a:xfrm>
          <a:off x="0" y="0"/>
          <a:ext cx="0" cy="0"/>
          <a:chOff x="0" y="0"/>
          <a:chExt cx="0" cy="0"/>
        </a:xfrm>
      </p:grpSpPr>
      <p:sp>
        <p:nvSpPr>
          <p:cNvPr id="620" name="Google Shape;620;p12"/>
          <p:cNvSpPr/>
          <p:nvPr/>
        </p:nvSpPr>
        <p:spPr>
          <a:xfrm>
            <a:off x="631323" y="3500490"/>
            <a:ext cx="9308666" cy="895625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3600" u="none" cap="none" strike="noStrike">
                <a:solidFill>
                  <a:srgbClr val="212529"/>
                </a:solidFill>
                <a:latin typeface="Arial"/>
                <a:ea typeface="Arial"/>
                <a:cs typeface="Arial"/>
                <a:sym typeface="Arial"/>
              </a:rPr>
              <a:t>One of the core concepts of positive behavioral approaches is that all behavior is an attempt to communicate needs or wants. Another core concept is that there are positive, supportive ways to respond to a behavior that help a child reduce the less desirable behaviors while developing new appropriate skills.  Understanding behaviors from a </a:t>
            </a:r>
            <a:r>
              <a:rPr b="1" i="0" lang="en-US" sz="3600" u="none" cap="none" strike="noStrike">
                <a:solidFill>
                  <a:srgbClr val="212529"/>
                </a:solidFill>
                <a:latin typeface="Arial"/>
                <a:ea typeface="Arial"/>
                <a:cs typeface="Arial"/>
                <a:sym typeface="Arial"/>
              </a:rPr>
              <a:t>developmental perspective</a:t>
            </a:r>
            <a:r>
              <a:rPr b="0" i="0" lang="en-US" sz="3600" u="none" cap="none" strike="noStrike">
                <a:solidFill>
                  <a:srgbClr val="212529"/>
                </a:solidFill>
                <a:latin typeface="Arial"/>
                <a:ea typeface="Arial"/>
                <a:cs typeface="Arial"/>
                <a:sym typeface="Arial"/>
              </a:rPr>
              <a:t> can help us understand both the reason for the behavior and how to help change the behavior. </a:t>
            </a:r>
            <a:endParaRPr/>
          </a:p>
          <a:p>
            <a:pPr indent="0" lvl="0" marL="0" marR="0" rtl="0" algn="l">
              <a:lnSpc>
                <a:spcPct val="100000"/>
              </a:lnSpc>
              <a:spcBef>
                <a:spcPts val="0"/>
              </a:spcBef>
              <a:spcAft>
                <a:spcPts val="0"/>
              </a:spcAft>
              <a:buNone/>
            </a:pPr>
            <a:br>
              <a:rPr b="0" i="0" lang="en-US" sz="2000" u="none" cap="none" strike="noStrike">
                <a:solidFill>
                  <a:srgbClr val="000000"/>
                </a:solidFill>
                <a:latin typeface="Arial"/>
                <a:ea typeface="Arial"/>
                <a:cs typeface="Arial"/>
                <a:sym typeface="Arial"/>
              </a:rPr>
            </a:br>
            <a:endParaRPr b="0" i="0" sz="1600" u="none" cap="none" strike="noStrike">
              <a:solidFill>
                <a:schemeClr val="dk2"/>
              </a:solidFill>
              <a:latin typeface="Roboto Light"/>
              <a:ea typeface="Roboto Light"/>
              <a:cs typeface="Roboto Light"/>
              <a:sym typeface="Roboto Light"/>
            </a:endParaRPr>
          </a:p>
        </p:txBody>
      </p:sp>
      <p:sp>
        <p:nvSpPr>
          <p:cNvPr id="621" name="Google Shape;621;p12"/>
          <p:cNvSpPr txBox="1"/>
          <p:nvPr/>
        </p:nvSpPr>
        <p:spPr>
          <a:xfrm>
            <a:off x="329961" y="416483"/>
            <a:ext cx="15681624" cy="275148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9600"/>
              <a:buFont typeface="Arial"/>
              <a:buNone/>
            </a:pPr>
            <a:r>
              <a:rPr b="0" i="0" lang="en-US" sz="9600" u="none" cap="none" strike="noStrike">
                <a:solidFill>
                  <a:srgbClr val="38484E"/>
                </a:solidFill>
                <a:latin typeface="Arial"/>
                <a:ea typeface="Arial"/>
                <a:cs typeface="Arial"/>
                <a:sym typeface="Arial"/>
              </a:rPr>
              <a:t>Understanding Behavioral Intervention</a:t>
            </a:r>
            <a:endParaRPr b="0" i="0" sz="9600" u="none" cap="none" strike="noStrike">
              <a:solidFill>
                <a:srgbClr val="38484E"/>
              </a:solidFill>
              <a:latin typeface="Arial"/>
              <a:ea typeface="Arial"/>
              <a:cs typeface="Arial"/>
              <a:sym typeface="Arial"/>
            </a:endParaRPr>
          </a:p>
        </p:txBody>
      </p:sp>
      <p:pic>
        <p:nvPicPr>
          <p:cNvPr id="622" name="Google Shape;622;p12"/>
          <p:cNvPicPr preferRelativeResize="0"/>
          <p:nvPr/>
        </p:nvPicPr>
        <p:blipFill rotWithShape="1">
          <a:blip r:embed="rId3">
            <a:alphaModFix/>
          </a:blip>
          <a:srcRect b="0" l="0" r="0" t="21732"/>
          <a:stretch/>
        </p:blipFill>
        <p:spPr>
          <a:xfrm>
            <a:off x="11547121" y="1731051"/>
            <a:ext cx="11507923" cy="115684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
          <p:cNvSpPr/>
          <p:nvPr>
            <p:ph idx="2" type="pic"/>
          </p:nvPr>
        </p:nvSpPr>
        <p:spPr>
          <a:xfrm>
            <a:off x="14630400" y="0"/>
            <a:ext cx="9756776"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90000"/>
              </a:lnSpc>
              <a:spcBef>
                <a:spcPts val="2000"/>
              </a:spcBef>
              <a:spcAft>
                <a:spcPts val="0"/>
              </a:spcAft>
              <a:buClr>
                <a:schemeClr val="dk1"/>
              </a:buClr>
              <a:buSzPts val="5600"/>
              <a:buFont typeface="Arial"/>
              <a:buNone/>
            </a:pPr>
            <a:r>
              <a:t/>
            </a:r>
            <a:endParaRPr b="0" i="0" sz="2400" u="none" cap="none" strike="noStrike">
              <a:solidFill>
                <a:schemeClr val="lt1"/>
              </a:solidFill>
              <a:latin typeface="Nunito"/>
              <a:ea typeface="Nunito"/>
              <a:cs typeface="Nunito"/>
              <a:sym typeface="Nunito"/>
            </a:endParaRPr>
          </a:p>
        </p:txBody>
      </p:sp>
      <p:grpSp>
        <p:nvGrpSpPr>
          <p:cNvPr id="467" name="Google Shape;467;p4"/>
          <p:cNvGrpSpPr/>
          <p:nvPr/>
        </p:nvGrpSpPr>
        <p:grpSpPr>
          <a:xfrm>
            <a:off x="2083" y="6189970"/>
            <a:ext cx="24383007" cy="1336055"/>
            <a:chOff x="2083" y="6189971"/>
            <a:chExt cx="24383007" cy="1336055"/>
          </a:xfrm>
        </p:grpSpPr>
        <p:sp>
          <p:nvSpPr>
            <p:cNvPr id="468" name="Google Shape;468;p4"/>
            <p:cNvSpPr/>
            <p:nvPr/>
          </p:nvSpPr>
          <p:spPr>
            <a:xfrm>
              <a:off x="2083" y="6189971"/>
              <a:ext cx="3340137" cy="1336055"/>
            </a:xfrm>
            <a:prstGeom prst="chevron">
              <a:avLst>
                <a:gd fmla="val 50000" name="adj"/>
              </a:avLst>
            </a:prstGeom>
            <a:gradFill>
              <a:gsLst>
                <a:gs pos="0">
                  <a:srgbClr val="B6C3CC"/>
                </a:gs>
                <a:gs pos="35000">
                  <a:srgbClr val="CBD5DB"/>
                </a:gs>
                <a:gs pos="100000">
                  <a:srgbClr val="ECF0F0"/>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
            <p:cNvSpPr txBox="1"/>
            <p:nvPr/>
          </p:nvSpPr>
          <p:spPr>
            <a:xfrm>
              <a:off x="670111" y="6189971"/>
              <a:ext cx="2004082" cy="1336055"/>
            </a:xfrm>
            <a:prstGeom prst="rect">
              <a:avLst/>
            </a:prstGeom>
            <a:noFill/>
            <a:ln>
              <a:noFill/>
            </a:ln>
          </p:spPr>
          <p:txBody>
            <a:bodyPr anchorCtr="0" anchor="ctr" bIns="29325" lIns="88000" spcFirstLastPara="1" rIns="29325" wrap="square" tIns="29325">
              <a:noAutofit/>
            </a:bodyPr>
            <a:lstStyle/>
            <a:p>
              <a:pPr indent="0" lvl="0" marL="0" marR="0" rtl="0" algn="ctr">
                <a:lnSpc>
                  <a:spcPct val="90000"/>
                </a:lnSpc>
                <a:spcBef>
                  <a:spcPts val="0"/>
                </a:spcBef>
                <a:spcAft>
                  <a:spcPts val="0"/>
                </a:spcAft>
                <a:buClr>
                  <a:srgbClr val="000000"/>
                </a:buClr>
                <a:buSzPts val="2200"/>
                <a:buFont typeface="Arial"/>
                <a:buNone/>
              </a:pPr>
              <a:r>
                <a:rPr b="0" i="0" lang="en-US" sz="2200" u="none" cap="none" strike="noStrike">
                  <a:solidFill>
                    <a:srgbClr val="38484E"/>
                  </a:solidFill>
                  <a:latin typeface="Arial"/>
                  <a:ea typeface="Arial"/>
                  <a:cs typeface="Arial"/>
                  <a:sym typeface="Arial"/>
                </a:rPr>
                <a:t>What is Positive Behavior Management </a:t>
              </a:r>
              <a:endParaRPr/>
            </a:p>
          </p:txBody>
        </p:sp>
        <p:sp>
          <p:nvSpPr>
            <p:cNvPr id="470" name="Google Shape;470;p4"/>
            <p:cNvSpPr/>
            <p:nvPr/>
          </p:nvSpPr>
          <p:spPr>
            <a:xfrm>
              <a:off x="3008208" y="6189971"/>
              <a:ext cx="3340137" cy="1336055"/>
            </a:xfrm>
            <a:prstGeom prst="chevron">
              <a:avLst>
                <a:gd fmla="val 50000" name="adj"/>
              </a:avLst>
            </a:prstGeom>
            <a:gradFill>
              <a:gsLst>
                <a:gs pos="0">
                  <a:srgbClr val="B6C3CC"/>
                </a:gs>
                <a:gs pos="35000">
                  <a:srgbClr val="CBD5DB"/>
                </a:gs>
                <a:gs pos="100000">
                  <a:srgbClr val="ECF0F0"/>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
            <p:cNvSpPr txBox="1"/>
            <p:nvPr/>
          </p:nvSpPr>
          <p:spPr>
            <a:xfrm>
              <a:off x="3676236" y="6189971"/>
              <a:ext cx="2004082" cy="1336055"/>
            </a:xfrm>
            <a:prstGeom prst="rect">
              <a:avLst/>
            </a:prstGeom>
            <a:noFill/>
            <a:ln>
              <a:noFill/>
            </a:ln>
          </p:spPr>
          <p:txBody>
            <a:bodyPr anchorCtr="0" anchor="ctr" bIns="29325" lIns="88000" spcFirstLastPara="1" rIns="29325" wrap="square" tIns="29325">
              <a:noAutofit/>
            </a:bodyPr>
            <a:lstStyle/>
            <a:p>
              <a:pPr indent="0" lvl="0" marL="0" marR="0" rtl="0" algn="ctr">
                <a:lnSpc>
                  <a:spcPct val="90000"/>
                </a:lnSpc>
                <a:spcBef>
                  <a:spcPts val="0"/>
                </a:spcBef>
                <a:spcAft>
                  <a:spcPts val="0"/>
                </a:spcAft>
                <a:buClr>
                  <a:srgbClr val="000000"/>
                </a:buClr>
                <a:buSzPts val="2200"/>
                <a:buFont typeface="Arial"/>
                <a:buNone/>
              </a:pPr>
              <a:r>
                <a:rPr b="0" i="0" lang="en-US" sz="2200" u="none" cap="none" strike="noStrike">
                  <a:solidFill>
                    <a:srgbClr val="38484E"/>
                  </a:solidFill>
                  <a:latin typeface="Arial"/>
                  <a:ea typeface="Arial"/>
                  <a:cs typeface="Arial"/>
                  <a:sym typeface="Arial"/>
                </a:rPr>
                <a:t>Basic Behavior Management </a:t>
              </a:r>
              <a:endParaRPr/>
            </a:p>
          </p:txBody>
        </p:sp>
        <p:sp>
          <p:nvSpPr>
            <p:cNvPr id="472" name="Google Shape;472;p4"/>
            <p:cNvSpPr/>
            <p:nvPr/>
          </p:nvSpPr>
          <p:spPr>
            <a:xfrm>
              <a:off x="6014332" y="6189971"/>
              <a:ext cx="3340137" cy="1336055"/>
            </a:xfrm>
            <a:prstGeom prst="chevron">
              <a:avLst>
                <a:gd fmla="val 50000" name="adj"/>
              </a:avLst>
            </a:prstGeom>
            <a:gradFill>
              <a:gsLst>
                <a:gs pos="0">
                  <a:srgbClr val="B6C3CC"/>
                </a:gs>
                <a:gs pos="35000">
                  <a:srgbClr val="CBD5DB"/>
                </a:gs>
                <a:gs pos="100000">
                  <a:srgbClr val="ECF0F0"/>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
            <p:cNvSpPr txBox="1"/>
            <p:nvPr/>
          </p:nvSpPr>
          <p:spPr>
            <a:xfrm>
              <a:off x="6682360" y="6189971"/>
              <a:ext cx="2004082" cy="1336055"/>
            </a:xfrm>
            <a:prstGeom prst="rect">
              <a:avLst/>
            </a:prstGeom>
            <a:noFill/>
            <a:ln>
              <a:noFill/>
            </a:ln>
          </p:spPr>
          <p:txBody>
            <a:bodyPr anchorCtr="0" anchor="ctr" bIns="29325" lIns="88000" spcFirstLastPara="1" rIns="29325" wrap="square" tIns="29325">
              <a:noAutofit/>
            </a:bodyPr>
            <a:lstStyle/>
            <a:p>
              <a:pPr indent="0" lvl="0" marL="0" marR="0" rtl="0" algn="ctr">
                <a:lnSpc>
                  <a:spcPct val="90000"/>
                </a:lnSpc>
                <a:spcBef>
                  <a:spcPts val="0"/>
                </a:spcBef>
                <a:spcAft>
                  <a:spcPts val="0"/>
                </a:spcAft>
                <a:buClr>
                  <a:srgbClr val="000000"/>
                </a:buClr>
                <a:buSzPts val="2200"/>
                <a:buFont typeface="Arial"/>
                <a:buNone/>
              </a:pPr>
              <a:r>
                <a:rPr b="0" i="0" lang="en-US" sz="2200" u="none" cap="none" strike="noStrike">
                  <a:solidFill>
                    <a:srgbClr val="38484E"/>
                  </a:solidFill>
                  <a:latin typeface="Arial"/>
                  <a:ea typeface="Arial"/>
                  <a:cs typeface="Arial"/>
                  <a:sym typeface="Arial"/>
                </a:rPr>
                <a:t>How to Listen </a:t>
              </a:r>
              <a:endParaRPr/>
            </a:p>
          </p:txBody>
        </p:sp>
        <p:sp>
          <p:nvSpPr>
            <p:cNvPr id="474" name="Google Shape;474;p4"/>
            <p:cNvSpPr/>
            <p:nvPr/>
          </p:nvSpPr>
          <p:spPr>
            <a:xfrm>
              <a:off x="9020456" y="6189971"/>
              <a:ext cx="3340137" cy="1336055"/>
            </a:xfrm>
            <a:prstGeom prst="chevron">
              <a:avLst>
                <a:gd fmla="val 50000" name="adj"/>
              </a:avLst>
            </a:prstGeom>
            <a:gradFill>
              <a:gsLst>
                <a:gs pos="0">
                  <a:srgbClr val="B6C3CC"/>
                </a:gs>
                <a:gs pos="35000">
                  <a:srgbClr val="CBD5DB"/>
                </a:gs>
                <a:gs pos="100000">
                  <a:srgbClr val="ECF0F0"/>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
            <p:cNvSpPr txBox="1"/>
            <p:nvPr/>
          </p:nvSpPr>
          <p:spPr>
            <a:xfrm>
              <a:off x="9688484" y="6189971"/>
              <a:ext cx="2004082" cy="1336055"/>
            </a:xfrm>
            <a:prstGeom prst="rect">
              <a:avLst/>
            </a:prstGeom>
            <a:noFill/>
            <a:ln>
              <a:noFill/>
            </a:ln>
          </p:spPr>
          <p:txBody>
            <a:bodyPr anchorCtr="0" anchor="ctr" bIns="29325" lIns="88000" spcFirstLastPara="1" rIns="29325" wrap="square" tIns="29325">
              <a:noAutofit/>
            </a:bodyPr>
            <a:lstStyle/>
            <a:p>
              <a:pPr indent="0" lvl="0" marL="0" marR="0" rtl="0" algn="ctr">
                <a:lnSpc>
                  <a:spcPct val="90000"/>
                </a:lnSpc>
                <a:spcBef>
                  <a:spcPts val="0"/>
                </a:spcBef>
                <a:spcAft>
                  <a:spcPts val="0"/>
                </a:spcAft>
                <a:buClr>
                  <a:srgbClr val="000000"/>
                </a:buClr>
                <a:buSzPts val="2200"/>
                <a:buFont typeface="Arial"/>
                <a:buNone/>
              </a:pPr>
              <a:r>
                <a:rPr b="0" i="0" lang="en-US" sz="2200" u="none" cap="none" strike="noStrike">
                  <a:solidFill>
                    <a:srgbClr val="38484E"/>
                  </a:solidFill>
                  <a:latin typeface="Arial"/>
                  <a:ea typeface="Arial"/>
                  <a:cs typeface="Arial"/>
                  <a:sym typeface="Arial"/>
                </a:rPr>
                <a:t>Causes of Challenging Behavior</a:t>
              </a:r>
              <a:endParaRPr/>
            </a:p>
          </p:txBody>
        </p:sp>
        <p:sp>
          <p:nvSpPr>
            <p:cNvPr id="476" name="Google Shape;476;p4"/>
            <p:cNvSpPr/>
            <p:nvPr/>
          </p:nvSpPr>
          <p:spPr>
            <a:xfrm>
              <a:off x="12026580" y="6189971"/>
              <a:ext cx="3340137" cy="1336055"/>
            </a:xfrm>
            <a:prstGeom prst="chevron">
              <a:avLst>
                <a:gd fmla="val 50000" name="adj"/>
              </a:avLst>
            </a:prstGeom>
            <a:gradFill>
              <a:gsLst>
                <a:gs pos="0">
                  <a:srgbClr val="B6C3CC"/>
                </a:gs>
                <a:gs pos="35000">
                  <a:srgbClr val="CBD5DB"/>
                </a:gs>
                <a:gs pos="100000">
                  <a:srgbClr val="ECF0F0"/>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
            <p:cNvSpPr txBox="1"/>
            <p:nvPr/>
          </p:nvSpPr>
          <p:spPr>
            <a:xfrm>
              <a:off x="12694608" y="6189971"/>
              <a:ext cx="2004082" cy="1336055"/>
            </a:xfrm>
            <a:prstGeom prst="rect">
              <a:avLst/>
            </a:prstGeom>
            <a:noFill/>
            <a:ln>
              <a:noFill/>
            </a:ln>
          </p:spPr>
          <p:txBody>
            <a:bodyPr anchorCtr="0" anchor="ctr" bIns="29325" lIns="88000" spcFirstLastPara="1" rIns="29325" wrap="square" tIns="29325">
              <a:noAutofit/>
            </a:bodyPr>
            <a:lstStyle/>
            <a:p>
              <a:pPr indent="0" lvl="0" marL="0" marR="0" rtl="0" algn="ctr">
                <a:lnSpc>
                  <a:spcPct val="90000"/>
                </a:lnSpc>
                <a:spcBef>
                  <a:spcPts val="0"/>
                </a:spcBef>
                <a:spcAft>
                  <a:spcPts val="0"/>
                </a:spcAft>
                <a:buClr>
                  <a:srgbClr val="000000"/>
                </a:buClr>
                <a:buSzPts val="2200"/>
                <a:buFont typeface="Arial"/>
                <a:buNone/>
              </a:pPr>
              <a:r>
                <a:rPr b="0" i="0" lang="en-US" sz="2200" u="none" cap="none" strike="noStrike">
                  <a:solidFill>
                    <a:srgbClr val="38484E"/>
                  </a:solidFill>
                  <a:latin typeface="Arial"/>
                  <a:ea typeface="Arial"/>
                  <a:cs typeface="Arial"/>
                  <a:sym typeface="Arial"/>
                </a:rPr>
                <a:t>Consequences</a:t>
              </a:r>
              <a:endParaRPr/>
            </a:p>
          </p:txBody>
        </p:sp>
        <p:sp>
          <p:nvSpPr>
            <p:cNvPr id="478" name="Google Shape;478;p4"/>
            <p:cNvSpPr/>
            <p:nvPr/>
          </p:nvSpPr>
          <p:spPr>
            <a:xfrm>
              <a:off x="15032705" y="6189971"/>
              <a:ext cx="3340137" cy="1336055"/>
            </a:xfrm>
            <a:prstGeom prst="chevron">
              <a:avLst>
                <a:gd fmla="val 50000" name="adj"/>
              </a:avLst>
            </a:prstGeom>
            <a:gradFill>
              <a:gsLst>
                <a:gs pos="0">
                  <a:srgbClr val="B6C3CC"/>
                </a:gs>
                <a:gs pos="35000">
                  <a:srgbClr val="CBD5DB"/>
                </a:gs>
                <a:gs pos="100000">
                  <a:srgbClr val="ECF0F0"/>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
            <p:cNvSpPr txBox="1"/>
            <p:nvPr/>
          </p:nvSpPr>
          <p:spPr>
            <a:xfrm>
              <a:off x="15700731" y="6189971"/>
              <a:ext cx="2004082" cy="1336055"/>
            </a:xfrm>
            <a:prstGeom prst="rect">
              <a:avLst/>
            </a:prstGeom>
            <a:noFill/>
            <a:ln>
              <a:noFill/>
            </a:ln>
          </p:spPr>
          <p:txBody>
            <a:bodyPr anchorCtr="0" anchor="ctr" bIns="29325" lIns="88000" spcFirstLastPara="1" rIns="29325" wrap="square" tIns="29325">
              <a:noAutofit/>
            </a:bodyPr>
            <a:lstStyle/>
            <a:p>
              <a:pPr indent="0" lvl="0" marL="0" marR="0" rtl="0" algn="ctr">
                <a:lnSpc>
                  <a:spcPct val="90000"/>
                </a:lnSpc>
                <a:spcBef>
                  <a:spcPts val="0"/>
                </a:spcBef>
                <a:spcAft>
                  <a:spcPts val="0"/>
                </a:spcAft>
                <a:buClr>
                  <a:srgbClr val="000000"/>
                </a:buClr>
                <a:buSzPts val="2200"/>
                <a:buFont typeface="Arial"/>
                <a:buNone/>
              </a:pPr>
              <a:r>
                <a:rPr b="0" i="0" lang="en-US" sz="2200" u="none" cap="none" strike="noStrike">
                  <a:solidFill>
                    <a:srgbClr val="38484E"/>
                  </a:solidFill>
                  <a:latin typeface="Arial"/>
                  <a:ea typeface="Arial"/>
                  <a:cs typeface="Arial"/>
                  <a:sym typeface="Arial"/>
                </a:rPr>
                <a:t>Toolbox</a:t>
              </a:r>
              <a:endParaRPr/>
            </a:p>
          </p:txBody>
        </p:sp>
        <p:sp>
          <p:nvSpPr>
            <p:cNvPr id="480" name="Google Shape;480;p4"/>
            <p:cNvSpPr/>
            <p:nvPr/>
          </p:nvSpPr>
          <p:spPr>
            <a:xfrm>
              <a:off x="18038828" y="6189971"/>
              <a:ext cx="3340137" cy="1336055"/>
            </a:xfrm>
            <a:prstGeom prst="chevron">
              <a:avLst>
                <a:gd fmla="val 50000" name="adj"/>
              </a:avLst>
            </a:prstGeom>
            <a:gradFill>
              <a:gsLst>
                <a:gs pos="0">
                  <a:srgbClr val="B6C3CC"/>
                </a:gs>
                <a:gs pos="35000">
                  <a:srgbClr val="CBD5DB"/>
                </a:gs>
                <a:gs pos="100000">
                  <a:srgbClr val="ECF0F0"/>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
            <p:cNvSpPr txBox="1"/>
            <p:nvPr/>
          </p:nvSpPr>
          <p:spPr>
            <a:xfrm>
              <a:off x="18706856" y="6189971"/>
              <a:ext cx="2004082" cy="1336055"/>
            </a:xfrm>
            <a:prstGeom prst="rect">
              <a:avLst/>
            </a:prstGeom>
            <a:noFill/>
            <a:ln>
              <a:noFill/>
            </a:ln>
          </p:spPr>
          <p:txBody>
            <a:bodyPr anchorCtr="0" anchor="ctr" bIns="29325" lIns="88000" spcFirstLastPara="1" rIns="29325" wrap="square" tIns="29325">
              <a:noAutofit/>
            </a:bodyPr>
            <a:lstStyle/>
            <a:p>
              <a:pPr indent="0" lvl="0" marL="0" marR="0" rtl="0" algn="ctr">
                <a:lnSpc>
                  <a:spcPct val="90000"/>
                </a:lnSpc>
                <a:spcBef>
                  <a:spcPts val="0"/>
                </a:spcBef>
                <a:spcAft>
                  <a:spcPts val="0"/>
                </a:spcAft>
                <a:buClr>
                  <a:srgbClr val="000000"/>
                </a:buClr>
                <a:buSzPts val="2200"/>
                <a:buFont typeface="Arial"/>
                <a:buNone/>
              </a:pPr>
              <a:r>
                <a:rPr b="0" i="0" lang="en-US" sz="2200" u="none" cap="none" strike="noStrike">
                  <a:solidFill>
                    <a:srgbClr val="38484E"/>
                  </a:solidFill>
                  <a:latin typeface="Arial"/>
                  <a:ea typeface="Arial"/>
                  <a:cs typeface="Arial"/>
                  <a:sym typeface="Arial"/>
                </a:rPr>
                <a:t>Understanding Temperament</a:t>
              </a:r>
              <a:endParaRPr/>
            </a:p>
          </p:txBody>
        </p:sp>
        <p:sp>
          <p:nvSpPr>
            <p:cNvPr id="482" name="Google Shape;482;p4"/>
            <p:cNvSpPr/>
            <p:nvPr/>
          </p:nvSpPr>
          <p:spPr>
            <a:xfrm>
              <a:off x="21044953" y="6189971"/>
              <a:ext cx="3340137" cy="1336055"/>
            </a:xfrm>
            <a:prstGeom prst="chevron">
              <a:avLst>
                <a:gd fmla="val 50000" name="adj"/>
              </a:avLst>
            </a:prstGeom>
            <a:gradFill>
              <a:gsLst>
                <a:gs pos="0">
                  <a:srgbClr val="B6C3CC"/>
                </a:gs>
                <a:gs pos="35000">
                  <a:srgbClr val="CBD5DB"/>
                </a:gs>
                <a:gs pos="100000">
                  <a:srgbClr val="ECF0F0"/>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
            <p:cNvSpPr txBox="1"/>
            <p:nvPr/>
          </p:nvSpPr>
          <p:spPr>
            <a:xfrm>
              <a:off x="21712981" y="6189971"/>
              <a:ext cx="2004082" cy="1336055"/>
            </a:xfrm>
            <a:prstGeom prst="rect">
              <a:avLst/>
            </a:prstGeom>
            <a:noFill/>
            <a:ln>
              <a:noFill/>
            </a:ln>
          </p:spPr>
          <p:txBody>
            <a:bodyPr anchorCtr="0" anchor="ctr" bIns="29325" lIns="88000" spcFirstLastPara="1" rIns="29325" wrap="square" tIns="29325">
              <a:noAutofit/>
            </a:bodyPr>
            <a:lstStyle/>
            <a:p>
              <a:pPr indent="0" lvl="0" marL="0" marR="0" rtl="0" algn="ctr">
                <a:lnSpc>
                  <a:spcPct val="90000"/>
                </a:lnSpc>
                <a:spcBef>
                  <a:spcPts val="0"/>
                </a:spcBef>
                <a:spcAft>
                  <a:spcPts val="0"/>
                </a:spcAft>
                <a:buClr>
                  <a:srgbClr val="000000"/>
                </a:buClr>
                <a:buSzPts val="2200"/>
                <a:buFont typeface="Arial"/>
                <a:buNone/>
              </a:pPr>
              <a:r>
                <a:rPr b="0" i="0" lang="en-US" sz="2200" u="none" cap="none" strike="noStrike">
                  <a:solidFill>
                    <a:srgbClr val="38484E"/>
                  </a:solidFill>
                  <a:latin typeface="Arial"/>
                  <a:ea typeface="Arial"/>
                  <a:cs typeface="Arial"/>
                  <a:sym typeface="Arial"/>
                </a:rPr>
                <a:t>Understanding Behavioral Intervention</a:t>
              </a:r>
              <a:endParaRPr/>
            </a:p>
          </p:txBody>
        </p:sp>
      </p:grpSp>
      <p:sp>
        <p:nvSpPr>
          <p:cNvPr id="484" name="Google Shape;484;p4"/>
          <p:cNvSpPr txBox="1"/>
          <p:nvPr/>
        </p:nvSpPr>
        <p:spPr>
          <a:xfrm>
            <a:off x="3928533" y="948267"/>
            <a:ext cx="1097280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200" u="none" cap="none" strike="noStrike">
                <a:solidFill>
                  <a:srgbClr val="38484E"/>
                </a:solidFill>
                <a:latin typeface="Arial"/>
                <a:ea typeface="Arial"/>
                <a:cs typeface="Arial"/>
                <a:sym typeface="Arial"/>
              </a:rPr>
              <a:t>Table of Content </a:t>
            </a:r>
            <a:endParaRPr/>
          </a:p>
        </p:txBody>
      </p:sp>
      <p:pic>
        <p:nvPicPr>
          <p:cNvPr id="485" name="Google Shape;485;p4"/>
          <p:cNvPicPr preferRelativeResize="0"/>
          <p:nvPr/>
        </p:nvPicPr>
        <p:blipFill rotWithShape="1">
          <a:blip r:embed="rId3">
            <a:alphaModFix/>
          </a:blip>
          <a:srcRect b="0" l="0" r="0" t="0"/>
          <a:stretch/>
        </p:blipFill>
        <p:spPr>
          <a:xfrm>
            <a:off x="18968508" y="7548343"/>
            <a:ext cx="5418667" cy="61676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pic>
        <p:nvPicPr>
          <p:cNvPr id="491" name="Google Shape;491;p17"/>
          <p:cNvPicPr preferRelativeResize="0"/>
          <p:nvPr>
            <p:ph idx="2" type="pic"/>
          </p:nvPr>
        </p:nvPicPr>
        <p:blipFill rotWithShape="1">
          <a:blip r:embed="rId3">
            <a:alphaModFix/>
          </a:blip>
          <a:srcRect b="0" l="17903" r="17902" t="0"/>
          <a:stretch/>
        </p:blipFill>
        <p:spPr>
          <a:xfrm>
            <a:off x="20064548" y="0"/>
            <a:ext cx="4322626" cy="6733760"/>
          </a:xfrm>
          <a:prstGeom prst="rect">
            <a:avLst/>
          </a:prstGeom>
          <a:solidFill>
            <a:schemeClr val="accent5"/>
          </a:solidFill>
          <a:ln>
            <a:noFill/>
          </a:ln>
        </p:spPr>
      </p:pic>
      <p:sp>
        <p:nvSpPr>
          <p:cNvPr id="492" name="Google Shape;492;p17"/>
          <p:cNvSpPr txBox="1"/>
          <p:nvPr/>
        </p:nvSpPr>
        <p:spPr>
          <a:xfrm>
            <a:off x="681613" y="601534"/>
            <a:ext cx="14850534" cy="1107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6600" u="none" cap="none" strike="noStrike">
                <a:solidFill>
                  <a:srgbClr val="38484E"/>
                </a:solidFill>
                <a:latin typeface="Arial"/>
                <a:ea typeface="Arial"/>
                <a:cs typeface="Arial"/>
                <a:sym typeface="Arial"/>
              </a:rPr>
              <a:t>What is Positive Behavior Management </a:t>
            </a:r>
            <a:endParaRPr/>
          </a:p>
        </p:txBody>
      </p:sp>
      <p:sp>
        <p:nvSpPr>
          <p:cNvPr id="493" name="Google Shape;493;p17"/>
          <p:cNvSpPr txBox="1"/>
          <p:nvPr/>
        </p:nvSpPr>
        <p:spPr>
          <a:xfrm>
            <a:off x="11830178" y="7015042"/>
            <a:ext cx="11614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t/>
            </a:r>
            <a:endParaRPr/>
          </a:p>
        </p:txBody>
      </p:sp>
      <p:sp>
        <p:nvSpPr>
          <p:cNvPr id="494" name="Google Shape;494;p17"/>
          <p:cNvSpPr txBox="1"/>
          <p:nvPr/>
        </p:nvSpPr>
        <p:spPr>
          <a:xfrm>
            <a:off x="965249" y="2743200"/>
            <a:ext cx="17551200" cy="9243000"/>
          </a:xfrm>
          <a:prstGeom prst="rect">
            <a:avLst/>
          </a:prstGeom>
          <a:noFill/>
          <a:ln>
            <a:noFill/>
          </a:ln>
        </p:spPr>
        <p:txBody>
          <a:bodyPr anchorCtr="0" anchor="t" bIns="45700" lIns="91425" spcFirstLastPara="1" rIns="91425" wrap="square" tIns="45700">
            <a:spAutoFit/>
          </a:bodyPr>
          <a:lstStyle/>
          <a:p>
            <a:pPr indent="-292100" lvl="0" marL="285750" marR="0" rtl="0" algn="l">
              <a:lnSpc>
                <a:spcPct val="150000"/>
              </a:lnSpc>
              <a:spcBef>
                <a:spcPts val="0"/>
              </a:spcBef>
              <a:spcAft>
                <a:spcPts val="0"/>
              </a:spcAft>
              <a:buClr>
                <a:srgbClr val="38484E"/>
              </a:buClr>
              <a:buSzPts val="2900"/>
              <a:buFont typeface="Arial"/>
              <a:buChar char="•"/>
            </a:pPr>
            <a:r>
              <a:rPr b="0" i="0" lang="en-US" sz="2900" u="none" cap="none" strike="noStrike">
                <a:solidFill>
                  <a:srgbClr val="38484E"/>
                </a:solidFill>
                <a:latin typeface="Arial"/>
                <a:ea typeface="Arial"/>
                <a:cs typeface="Arial"/>
                <a:sym typeface="Arial"/>
              </a:rPr>
              <a:t>In the early 1980’s, there were important advances in the design and application of interventions for challenging behavior. </a:t>
            </a:r>
            <a:endParaRPr b="0" i="0" sz="2900" u="none" cap="none" strike="noStrike">
              <a:solidFill>
                <a:srgbClr val="38484E"/>
              </a:solidFill>
              <a:latin typeface="Arial"/>
              <a:ea typeface="Arial"/>
              <a:cs typeface="Arial"/>
              <a:sym typeface="Arial"/>
            </a:endParaRPr>
          </a:p>
          <a:p>
            <a:pPr indent="0" lvl="0" marL="457200" marR="0" rtl="0" algn="l">
              <a:lnSpc>
                <a:spcPct val="150000"/>
              </a:lnSpc>
              <a:spcBef>
                <a:spcPts val="0"/>
              </a:spcBef>
              <a:spcAft>
                <a:spcPts val="0"/>
              </a:spcAft>
              <a:buNone/>
            </a:pPr>
            <a:r>
              <a:t/>
            </a:r>
            <a:endParaRPr sz="2900">
              <a:solidFill>
                <a:srgbClr val="38484E"/>
              </a:solidFill>
            </a:endParaRPr>
          </a:p>
          <a:p>
            <a:pPr indent="-292100" lvl="0" marL="285750" marR="0" rtl="0" algn="l">
              <a:lnSpc>
                <a:spcPct val="150000"/>
              </a:lnSpc>
              <a:spcBef>
                <a:spcPts val="0"/>
              </a:spcBef>
              <a:spcAft>
                <a:spcPts val="0"/>
              </a:spcAft>
              <a:buClr>
                <a:srgbClr val="38484E"/>
              </a:buClr>
              <a:buSzPts val="2900"/>
              <a:buFont typeface="Arial"/>
              <a:buChar char="•"/>
            </a:pPr>
            <a:r>
              <a:rPr b="0" i="0" lang="en-US" sz="2900" u="none" cap="none" strike="noStrike">
                <a:solidFill>
                  <a:srgbClr val="38484E"/>
                </a:solidFill>
                <a:latin typeface="Arial"/>
                <a:ea typeface="Arial"/>
                <a:cs typeface="Arial"/>
                <a:sym typeface="Arial"/>
              </a:rPr>
              <a:t>These advances were driven by research on innovations in approaches for behavior change and shifts in cultural values about the use of aversive and dehumanizing intervention practices with vulnerable populations. </a:t>
            </a:r>
            <a:endParaRPr b="0" i="0" sz="2900" u="none" cap="none" strike="noStrike">
              <a:solidFill>
                <a:srgbClr val="38484E"/>
              </a:solidFill>
              <a:latin typeface="Arial"/>
              <a:ea typeface="Arial"/>
              <a:cs typeface="Arial"/>
              <a:sym typeface="Arial"/>
            </a:endParaRPr>
          </a:p>
          <a:p>
            <a:pPr indent="0" lvl="0" marL="457200" marR="0" rtl="0" algn="l">
              <a:lnSpc>
                <a:spcPct val="150000"/>
              </a:lnSpc>
              <a:spcBef>
                <a:spcPts val="0"/>
              </a:spcBef>
              <a:spcAft>
                <a:spcPts val="0"/>
              </a:spcAft>
              <a:buNone/>
            </a:pPr>
            <a:r>
              <a:t/>
            </a:r>
            <a:endParaRPr sz="2900">
              <a:solidFill>
                <a:srgbClr val="38484E"/>
              </a:solidFill>
            </a:endParaRPr>
          </a:p>
          <a:p>
            <a:pPr indent="-292100" lvl="0" marL="285750" marR="0" rtl="0" algn="l">
              <a:lnSpc>
                <a:spcPct val="150000"/>
              </a:lnSpc>
              <a:spcBef>
                <a:spcPts val="0"/>
              </a:spcBef>
              <a:spcAft>
                <a:spcPts val="0"/>
              </a:spcAft>
              <a:buClr>
                <a:srgbClr val="38484E"/>
              </a:buClr>
              <a:buSzPts val="2900"/>
              <a:buFont typeface="Arial"/>
              <a:buChar char="•"/>
            </a:pPr>
            <a:r>
              <a:rPr b="0" i="0" lang="en-US" sz="2900" u="none" cap="none" strike="noStrike">
                <a:solidFill>
                  <a:srgbClr val="38484E"/>
                </a:solidFill>
                <a:latin typeface="Arial"/>
                <a:ea typeface="Arial"/>
                <a:cs typeface="Arial"/>
                <a:sym typeface="Arial"/>
              </a:rPr>
              <a:t>The non-aversive technology that emerged in the late 1980’s and early 1990s for addressing the challenging behaviors of individuals with severe disabilities was referred to as positive behavioral support (PBS). </a:t>
            </a:r>
            <a:endParaRPr b="0" i="0" sz="2900" u="none" cap="none" strike="noStrike">
              <a:solidFill>
                <a:srgbClr val="38484E"/>
              </a:solidFill>
              <a:latin typeface="Arial"/>
              <a:ea typeface="Arial"/>
              <a:cs typeface="Arial"/>
              <a:sym typeface="Arial"/>
            </a:endParaRPr>
          </a:p>
          <a:p>
            <a:pPr indent="0" lvl="0" marL="457200" marR="0" rtl="0" algn="l">
              <a:lnSpc>
                <a:spcPct val="150000"/>
              </a:lnSpc>
              <a:spcBef>
                <a:spcPts val="0"/>
              </a:spcBef>
              <a:spcAft>
                <a:spcPts val="0"/>
              </a:spcAft>
              <a:buNone/>
            </a:pPr>
            <a:r>
              <a:t/>
            </a:r>
            <a:endParaRPr sz="2900">
              <a:solidFill>
                <a:srgbClr val="38484E"/>
              </a:solidFill>
            </a:endParaRPr>
          </a:p>
          <a:p>
            <a:pPr indent="-292100" lvl="0" marL="285750" marR="0" rtl="0" algn="l">
              <a:lnSpc>
                <a:spcPct val="150000"/>
              </a:lnSpc>
              <a:spcBef>
                <a:spcPts val="0"/>
              </a:spcBef>
              <a:spcAft>
                <a:spcPts val="0"/>
              </a:spcAft>
              <a:buClr>
                <a:srgbClr val="38484E"/>
              </a:buClr>
              <a:buSzPts val="2900"/>
              <a:buFont typeface="Arial"/>
              <a:buChar char="•"/>
            </a:pPr>
            <a:r>
              <a:rPr b="0" i="0" lang="en-US" sz="2900" u="none" cap="none" strike="noStrike">
                <a:solidFill>
                  <a:srgbClr val="38484E"/>
                </a:solidFill>
                <a:latin typeface="Arial"/>
                <a:ea typeface="Arial"/>
                <a:cs typeface="Arial"/>
                <a:sym typeface="Arial"/>
              </a:rPr>
              <a:t>This approach included the use of functional assessment, antecedent manipulations, teaching strategies, and changes in reinforcement contingencies with a focus on achieving lifestyle changes as the outcome of intervention.</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pic>
        <p:nvPicPr>
          <p:cNvPr id="500" name="Google Shape;500;g101c13217d2_0_7"/>
          <p:cNvPicPr preferRelativeResize="0"/>
          <p:nvPr>
            <p:ph idx="2" type="pic"/>
          </p:nvPr>
        </p:nvPicPr>
        <p:blipFill rotWithShape="1">
          <a:blip r:embed="rId3">
            <a:alphaModFix/>
          </a:blip>
          <a:srcRect b="0" l="17903" r="17903" t="0"/>
          <a:stretch/>
        </p:blipFill>
        <p:spPr>
          <a:xfrm>
            <a:off x="681623" y="5982200"/>
            <a:ext cx="4322700" cy="6733800"/>
          </a:xfrm>
          <a:prstGeom prst="rect">
            <a:avLst/>
          </a:prstGeom>
          <a:solidFill>
            <a:schemeClr val="accent5"/>
          </a:solidFill>
          <a:ln>
            <a:noFill/>
          </a:ln>
        </p:spPr>
      </p:pic>
      <p:sp>
        <p:nvSpPr>
          <p:cNvPr id="501" name="Google Shape;501;g101c13217d2_0_7"/>
          <p:cNvSpPr txBox="1"/>
          <p:nvPr/>
        </p:nvSpPr>
        <p:spPr>
          <a:xfrm>
            <a:off x="5997863" y="948284"/>
            <a:ext cx="14850600" cy="110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6600" u="none" cap="none" strike="noStrike">
                <a:solidFill>
                  <a:srgbClr val="38484E"/>
                </a:solidFill>
                <a:latin typeface="Arial"/>
                <a:ea typeface="Arial"/>
                <a:cs typeface="Arial"/>
                <a:sym typeface="Arial"/>
              </a:rPr>
              <a:t>What is Positive Behavior Management </a:t>
            </a:r>
            <a:endParaRPr/>
          </a:p>
        </p:txBody>
      </p:sp>
      <p:sp>
        <p:nvSpPr>
          <p:cNvPr id="502" name="Google Shape;502;g101c13217d2_0_7"/>
          <p:cNvSpPr txBox="1"/>
          <p:nvPr/>
        </p:nvSpPr>
        <p:spPr>
          <a:xfrm>
            <a:off x="6789575" y="3401425"/>
            <a:ext cx="14058900" cy="8173200"/>
          </a:xfrm>
          <a:prstGeom prst="rect">
            <a:avLst/>
          </a:prstGeom>
          <a:noFill/>
          <a:ln>
            <a:noFill/>
          </a:ln>
        </p:spPr>
        <p:txBody>
          <a:bodyPr anchorCtr="0" anchor="t" bIns="45700" lIns="91425" spcFirstLastPara="1" rIns="91425" wrap="square" tIns="45700">
            <a:spAutoFit/>
          </a:bodyPr>
          <a:lstStyle/>
          <a:p>
            <a:pPr indent="-355600" lvl="0" marL="342900" marR="0" rtl="0" algn="l">
              <a:lnSpc>
                <a:spcPct val="150000"/>
              </a:lnSpc>
              <a:spcBef>
                <a:spcPts val="0"/>
              </a:spcBef>
              <a:spcAft>
                <a:spcPts val="0"/>
              </a:spcAft>
              <a:buClr>
                <a:srgbClr val="38484E"/>
              </a:buClr>
              <a:buSzPts val="3000"/>
              <a:buFont typeface="Calibri"/>
              <a:buChar char="•"/>
            </a:pPr>
            <a:r>
              <a:rPr i="0" lang="en-US" sz="3000" u="none" cap="none" strike="noStrike">
                <a:solidFill>
                  <a:srgbClr val="38484E"/>
                </a:solidFill>
                <a:latin typeface="Calibri"/>
                <a:ea typeface="Calibri"/>
                <a:cs typeface="Calibri"/>
                <a:sym typeface="Calibri"/>
              </a:rPr>
              <a:t>Positive Behavior Management provides a process to understand and resolve the problem behavior of individuals or children that is based on values and empirical research.</a:t>
            </a:r>
            <a:endParaRPr i="0" sz="3000" u="none" cap="none" strike="noStrike">
              <a:solidFill>
                <a:srgbClr val="38484E"/>
              </a:solidFill>
              <a:latin typeface="Calibri"/>
              <a:ea typeface="Calibri"/>
              <a:cs typeface="Calibri"/>
              <a:sym typeface="Calibri"/>
            </a:endParaRPr>
          </a:p>
          <a:p>
            <a:pPr indent="0" lvl="0" marL="457200" marR="0" rtl="0" algn="l">
              <a:lnSpc>
                <a:spcPct val="150000"/>
              </a:lnSpc>
              <a:spcBef>
                <a:spcPts val="0"/>
              </a:spcBef>
              <a:spcAft>
                <a:spcPts val="0"/>
              </a:spcAft>
              <a:buNone/>
            </a:pPr>
            <a:r>
              <a:t/>
            </a:r>
            <a:endParaRPr sz="3000">
              <a:solidFill>
                <a:srgbClr val="38484E"/>
              </a:solidFill>
              <a:latin typeface="Calibri"/>
              <a:ea typeface="Calibri"/>
              <a:cs typeface="Calibri"/>
              <a:sym typeface="Calibri"/>
            </a:endParaRPr>
          </a:p>
          <a:p>
            <a:pPr indent="-355600" lvl="0" marL="342900" marR="0" rtl="0" algn="l">
              <a:lnSpc>
                <a:spcPct val="150000"/>
              </a:lnSpc>
              <a:spcBef>
                <a:spcPts val="0"/>
              </a:spcBef>
              <a:spcAft>
                <a:spcPts val="0"/>
              </a:spcAft>
              <a:buClr>
                <a:srgbClr val="38484E"/>
              </a:buClr>
              <a:buSzPts val="3000"/>
              <a:buFont typeface="Calibri"/>
              <a:buChar char="•"/>
            </a:pPr>
            <a:r>
              <a:rPr i="0" lang="en-US" sz="3000" u="none" cap="none" strike="noStrike">
                <a:solidFill>
                  <a:srgbClr val="38484E"/>
                </a:solidFill>
                <a:latin typeface="Calibri"/>
                <a:ea typeface="Calibri"/>
                <a:cs typeface="Calibri"/>
                <a:sym typeface="Calibri"/>
              </a:rPr>
              <a:t> It offers an approach to develop an understanding of why the child engages in problem behavior and strategies to prevent the occurrence of problem behavior while teaching the child new skills. </a:t>
            </a:r>
            <a:endParaRPr i="0" sz="3000" u="none" cap="none" strike="noStrike">
              <a:solidFill>
                <a:srgbClr val="38484E"/>
              </a:solidFill>
              <a:latin typeface="Calibri"/>
              <a:ea typeface="Calibri"/>
              <a:cs typeface="Calibri"/>
              <a:sym typeface="Calibri"/>
            </a:endParaRPr>
          </a:p>
          <a:p>
            <a:pPr indent="0" lvl="0" marL="457200" marR="0" rtl="0" algn="l">
              <a:lnSpc>
                <a:spcPct val="150000"/>
              </a:lnSpc>
              <a:spcBef>
                <a:spcPts val="0"/>
              </a:spcBef>
              <a:spcAft>
                <a:spcPts val="0"/>
              </a:spcAft>
              <a:buNone/>
            </a:pPr>
            <a:r>
              <a:t/>
            </a:r>
            <a:endParaRPr sz="3000">
              <a:solidFill>
                <a:srgbClr val="38484E"/>
              </a:solidFill>
              <a:latin typeface="Calibri"/>
              <a:ea typeface="Calibri"/>
              <a:cs typeface="Calibri"/>
              <a:sym typeface="Calibri"/>
            </a:endParaRPr>
          </a:p>
          <a:p>
            <a:pPr indent="-355600" lvl="0" marL="342900" marR="0" rtl="0" algn="l">
              <a:lnSpc>
                <a:spcPct val="150000"/>
              </a:lnSpc>
              <a:spcBef>
                <a:spcPts val="0"/>
              </a:spcBef>
              <a:spcAft>
                <a:spcPts val="0"/>
              </a:spcAft>
              <a:buClr>
                <a:srgbClr val="38484E"/>
              </a:buClr>
              <a:buSzPts val="3000"/>
              <a:buFont typeface="Calibri"/>
              <a:buChar char="•"/>
            </a:pPr>
            <a:r>
              <a:rPr i="0" lang="en-US" sz="3000" u="none" cap="none" strike="noStrike">
                <a:solidFill>
                  <a:srgbClr val="38484E"/>
                </a:solidFill>
                <a:latin typeface="Calibri"/>
                <a:ea typeface="Calibri"/>
                <a:cs typeface="Calibri"/>
                <a:sym typeface="Calibri"/>
              </a:rPr>
              <a:t>Positive behavior support offers a holistic approach that considers all factors that have an impact on a child and the child’s behavior. It can be used to address problem behaviors that range from aggression, tantrums, and property destruction to social withdrawal.</a:t>
            </a:r>
            <a:endParaRPr sz="3000">
              <a:latin typeface="Calibri"/>
              <a:ea typeface="Calibri"/>
              <a:cs typeface="Calibri"/>
              <a:sym typeface="Calibri"/>
            </a:endParaRPr>
          </a:p>
        </p:txBody>
      </p:sp>
      <p:sp>
        <p:nvSpPr>
          <p:cNvPr id="503" name="Google Shape;503;g101c13217d2_0_7"/>
          <p:cNvSpPr txBox="1"/>
          <p:nvPr/>
        </p:nvSpPr>
        <p:spPr>
          <a:xfrm>
            <a:off x="681613" y="2451674"/>
            <a:ext cx="11568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t/>
            </a:r>
            <a:endParaRPr/>
          </a:p>
        </p:txBody>
      </p:sp>
      <p:sp>
        <p:nvSpPr>
          <p:cNvPr id="504" name="Google Shape;504;g101c13217d2_0_7"/>
          <p:cNvSpPr txBox="1"/>
          <p:nvPr/>
        </p:nvSpPr>
        <p:spPr>
          <a:xfrm>
            <a:off x="1028700" y="11007075"/>
            <a:ext cx="432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05" name="Google Shape;505;g101c13217d2_0_7"/>
          <p:cNvSpPr txBox="1"/>
          <p:nvPr/>
        </p:nvSpPr>
        <p:spPr>
          <a:xfrm>
            <a:off x="1954525" y="2880350"/>
            <a:ext cx="8298300" cy="400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grpSp>
        <p:nvGrpSpPr>
          <p:cNvPr id="511" name="Google Shape;511;p2"/>
          <p:cNvGrpSpPr/>
          <p:nvPr/>
        </p:nvGrpSpPr>
        <p:grpSpPr>
          <a:xfrm>
            <a:off x="10850152" y="3534424"/>
            <a:ext cx="10849976" cy="6699403"/>
            <a:chOff x="10850152" y="3534424"/>
            <a:chExt cx="10849976" cy="6699403"/>
          </a:xfrm>
        </p:grpSpPr>
        <p:sp>
          <p:nvSpPr>
            <p:cNvPr id="512" name="Google Shape;512;p2"/>
            <p:cNvSpPr/>
            <p:nvPr/>
          </p:nvSpPr>
          <p:spPr>
            <a:xfrm>
              <a:off x="10850152" y="3534424"/>
              <a:ext cx="10849976" cy="6699403"/>
            </a:xfrm>
            <a:custGeom>
              <a:rect b="b" l="l" r="r" t="t"/>
              <a:pathLst>
                <a:path extrusionOk="0" h="6767" w="10961">
                  <a:moveTo>
                    <a:pt x="5480" y="6766"/>
                  </a:moveTo>
                  <a:cubicBezTo>
                    <a:pt x="5314" y="6766"/>
                    <a:pt x="5149" y="6728"/>
                    <a:pt x="4998" y="6653"/>
                  </a:cubicBezTo>
                  <a:lnTo>
                    <a:pt x="682" y="4502"/>
                  </a:lnTo>
                  <a:cubicBezTo>
                    <a:pt x="261" y="4292"/>
                    <a:pt x="0" y="3871"/>
                    <a:pt x="0" y="3400"/>
                  </a:cubicBezTo>
                  <a:cubicBezTo>
                    <a:pt x="0" y="2931"/>
                    <a:pt x="261" y="2508"/>
                    <a:pt x="682" y="2299"/>
                  </a:cubicBezTo>
                  <a:lnTo>
                    <a:pt x="4998" y="150"/>
                  </a:lnTo>
                  <a:cubicBezTo>
                    <a:pt x="5299" y="0"/>
                    <a:pt x="5661" y="0"/>
                    <a:pt x="5962" y="150"/>
                  </a:cubicBezTo>
                  <a:lnTo>
                    <a:pt x="10278" y="2300"/>
                  </a:lnTo>
                  <a:cubicBezTo>
                    <a:pt x="10699" y="2510"/>
                    <a:pt x="10960" y="2931"/>
                    <a:pt x="10960" y="3402"/>
                  </a:cubicBezTo>
                  <a:cubicBezTo>
                    <a:pt x="10960" y="3871"/>
                    <a:pt x="10699" y="4294"/>
                    <a:pt x="10278" y="4504"/>
                  </a:cubicBezTo>
                  <a:lnTo>
                    <a:pt x="5962" y="6652"/>
                  </a:lnTo>
                  <a:cubicBezTo>
                    <a:pt x="5811" y="6728"/>
                    <a:pt x="5645" y="6766"/>
                    <a:pt x="5480" y="6766"/>
                  </a:cubicBezTo>
                  <a:close/>
                  <a:moveTo>
                    <a:pt x="721" y="2379"/>
                  </a:moveTo>
                  <a:lnTo>
                    <a:pt x="761" y="2457"/>
                  </a:lnTo>
                  <a:cubicBezTo>
                    <a:pt x="395" y="2640"/>
                    <a:pt x="176" y="2994"/>
                    <a:pt x="176" y="3402"/>
                  </a:cubicBezTo>
                  <a:cubicBezTo>
                    <a:pt x="176" y="3811"/>
                    <a:pt x="395" y="4164"/>
                    <a:pt x="761" y="4346"/>
                  </a:cubicBezTo>
                  <a:lnTo>
                    <a:pt x="5076" y="6496"/>
                  </a:lnTo>
                  <a:cubicBezTo>
                    <a:pt x="5330" y="6623"/>
                    <a:pt x="5632" y="6623"/>
                    <a:pt x="5885" y="6496"/>
                  </a:cubicBezTo>
                  <a:lnTo>
                    <a:pt x="10199" y="4346"/>
                  </a:lnTo>
                  <a:cubicBezTo>
                    <a:pt x="10565" y="4164"/>
                    <a:pt x="10784" y="3811"/>
                    <a:pt x="10784" y="3402"/>
                  </a:cubicBezTo>
                  <a:cubicBezTo>
                    <a:pt x="10784" y="2992"/>
                    <a:pt x="10565" y="2640"/>
                    <a:pt x="10199" y="2457"/>
                  </a:cubicBezTo>
                  <a:lnTo>
                    <a:pt x="5884" y="306"/>
                  </a:lnTo>
                  <a:cubicBezTo>
                    <a:pt x="5630" y="179"/>
                    <a:pt x="5328" y="179"/>
                    <a:pt x="5075" y="306"/>
                  </a:cubicBezTo>
                  <a:lnTo>
                    <a:pt x="761" y="2456"/>
                  </a:lnTo>
                  <a:lnTo>
                    <a:pt x="721" y="237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Calibri"/>
                <a:ea typeface="Calibri"/>
                <a:cs typeface="Calibri"/>
                <a:sym typeface="Calibri"/>
              </a:endParaRPr>
            </a:p>
          </p:txBody>
        </p:sp>
        <p:sp>
          <p:nvSpPr>
            <p:cNvPr id="513" name="Google Shape;513;p2"/>
            <p:cNvSpPr txBox="1"/>
            <p:nvPr/>
          </p:nvSpPr>
          <p:spPr>
            <a:xfrm>
              <a:off x="11503116" y="6399685"/>
              <a:ext cx="9544049" cy="1400383"/>
            </a:xfrm>
            <a:prstGeom prst="rect">
              <a:avLst/>
            </a:prstGeom>
            <a:noFill/>
            <a:ln>
              <a:noFill/>
            </a:ln>
          </p:spPr>
          <p:txBody>
            <a:bodyPr anchorCtr="0" anchor="ctr" bIns="45700" lIns="91425" spcFirstLastPara="1" rIns="91425" wrap="square" tIns="45700">
              <a:spAutoFit/>
            </a:bodyPr>
            <a:lstStyle/>
            <a:p>
              <a:pPr indent="0" lvl="0" marL="0" marR="0" rtl="0" algn="ctr">
                <a:lnSpc>
                  <a:spcPct val="80000"/>
                </a:lnSpc>
                <a:spcBef>
                  <a:spcPts val="0"/>
                </a:spcBef>
                <a:spcAft>
                  <a:spcPts val="0"/>
                </a:spcAft>
                <a:buClr>
                  <a:srgbClr val="000000"/>
                </a:buClr>
                <a:buSzPts val="10000"/>
                <a:buFont typeface="Arial"/>
                <a:buNone/>
              </a:pPr>
              <a:r>
                <a:rPr b="0" i="0" lang="en-US" sz="10000" u="none" cap="none" strike="noStrike">
                  <a:solidFill>
                    <a:schemeClr val="lt1"/>
                  </a:solidFill>
                  <a:latin typeface="Arial"/>
                  <a:ea typeface="Arial"/>
                  <a:cs typeface="Arial"/>
                  <a:sym typeface="Arial"/>
                </a:rPr>
                <a:t>SHINRIN-YOKU</a:t>
              </a:r>
              <a:endParaRPr b="0" i="0" sz="1400" u="none" cap="none" strike="noStrike">
                <a:solidFill>
                  <a:srgbClr val="000000"/>
                </a:solidFill>
                <a:latin typeface="Arial"/>
                <a:ea typeface="Arial"/>
                <a:cs typeface="Arial"/>
                <a:sym typeface="Arial"/>
              </a:endParaRPr>
            </a:p>
          </p:txBody>
        </p:sp>
        <p:sp>
          <p:nvSpPr>
            <p:cNvPr id="514" name="Google Shape;514;p2"/>
            <p:cNvSpPr txBox="1"/>
            <p:nvPr/>
          </p:nvSpPr>
          <p:spPr>
            <a:xfrm>
              <a:off x="14326969" y="7680081"/>
              <a:ext cx="389634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FOREST</a:t>
              </a:r>
              <a:endParaRPr b="0" i="0" sz="1400" u="none" cap="none" strike="noStrike">
                <a:solidFill>
                  <a:srgbClr val="000000"/>
                </a:solidFill>
                <a:latin typeface="Arial"/>
                <a:ea typeface="Arial"/>
                <a:cs typeface="Arial"/>
                <a:sym typeface="Arial"/>
              </a:endParaRPr>
            </a:p>
          </p:txBody>
        </p:sp>
        <p:sp>
          <p:nvSpPr>
            <p:cNvPr id="515" name="Google Shape;515;p2"/>
            <p:cNvSpPr txBox="1"/>
            <p:nvPr/>
          </p:nvSpPr>
          <p:spPr>
            <a:xfrm>
              <a:off x="14326969" y="5543111"/>
              <a:ext cx="389634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VISIT</a:t>
              </a:r>
              <a:endParaRPr b="0" i="0" sz="1400" u="none" cap="none" strike="noStrike">
                <a:solidFill>
                  <a:srgbClr val="000000"/>
                </a:solidFill>
                <a:latin typeface="Arial"/>
                <a:ea typeface="Arial"/>
                <a:cs typeface="Arial"/>
                <a:sym typeface="Arial"/>
              </a:endParaRPr>
            </a:p>
          </p:txBody>
        </p:sp>
        <p:sp>
          <p:nvSpPr>
            <p:cNvPr id="516" name="Google Shape;516;p2"/>
            <p:cNvSpPr/>
            <p:nvPr/>
          </p:nvSpPr>
          <p:spPr>
            <a:xfrm>
              <a:off x="14993444" y="8656642"/>
              <a:ext cx="2563394" cy="341069"/>
            </a:xfrm>
            <a:custGeom>
              <a:rect b="b" l="l" r="r" t="t"/>
              <a:pathLst>
                <a:path extrusionOk="0" h="419" w="3149">
                  <a:moveTo>
                    <a:pt x="3148" y="418"/>
                  </a:moveTo>
                  <a:cubicBezTo>
                    <a:pt x="2991" y="418"/>
                    <a:pt x="2912" y="329"/>
                    <a:pt x="2843" y="252"/>
                  </a:cubicBezTo>
                  <a:cubicBezTo>
                    <a:pt x="2781" y="181"/>
                    <a:pt x="2730" y="125"/>
                    <a:pt x="2625" y="125"/>
                  </a:cubicBezTo>
                  <a:lnTo>
                    <a:pt x="2623" y="125"/>
                  </a:lnTo>
                  <a:cubicBezTo>
                    <a:pt x="2518" y="125"/>
                    <a:pt x="2469" y="181"/>
                    <a:pt x="2405" y="251"/>
                  </a:cubicBezTo>
                  <a:cubicBezTo>
                    <a:pt x="2335" y="328"/>
                    <a:pt x="2257" y="414"/>
                    <a:pt x="2099" y="414"/>
                  </a:cubicBezTo>
                  <a:cubicBezTo>
                    <a:pt x="1942" y="414"/>
                    <a:pt x="1863" y="325"/>
                    <a:pt x="1794" y="248"/>
                  </a:cubicBezTo>
                  <a:cubicBezTo>
                    <a:pt x="1731" y="176"/>
                    <a:pt x="1680" y="121"/>
                    <a:pt x="1575" y="121"/>
                  </a:cubicBezTo>
                  <a:lnTo>
                    <a:pt x="1574" y="121"/>
                  </a:lnTo>
                  <a:cubicBezTo>
                    <a:pt x="1469" y="121"/>
                    <a:pt x="1419" y="176"/>
                    <a:pt x="1355" y="246"/>
                  </a:cubicBezTo>
                  <a:cubicBezTo>
                    <a:pt x="1285" y="323"/>
                    <a:pt x="1207" y="409"/>
                    <a:pt x="1051" y="409"/>
                  </a:cubicBezTo>
                  <a:lnTo>
                    <a:pt x="1049" y="409"/>
                  </a:lnTo>
                  <a:cubicBezTo>
                    <a:pt x="892" y="409"/>
                    <a:pt x="813" y="321"/>
                    <a:pt x="745" y="243"/>
                  </a:cubicBezTo>
                  <a:cubicBezTo>
                    <a:pt x="682" y="172"/>
                    <a:pt x="631" y="116"/>
                    <a:pt x="526" y="116"/>
                  </a:cubicBezTo>
                  <a:lnTo>
                    <a:pt x="525" y="116"/>
                  </a:lnTo>
                  <a:cubicBezTo>
                    <a:pt x="420" y="116"/>
                    <a:pt x="370" y="172"/>
                    <a:pt x="306" y="242"/>
                  </a:cubicBezTo>
                  <a:cubicBezTo>
                    <a:pt x="236" y="319"/>
                    <a:pt x="157" y="405"/>
                    <a:pt x="1" y="405"/>
                  </a:cubicBezTo>
                  <a:lnTo>
                    <a:pt x="0" y="405"/>
                  </a:lnTo>
                  <a:lnTo>
                    <a:pt x="0" y="288"/>
                  </a:lnTo>
                  <a:cubicBezTo>
                    <a:pt x="105" y="288"/>
                    <a:pt x="156" y="233"/>
                    <a:pt x="220" y="163"/>
                  </a:cubicBezTo>
                  <a:cubicBezTo>
                    <a:pt x="290" y="86"/>
                    <a:pt x="369" y="0"/>
                    <a:pt x="526" y="0"/>
                  </a:cubicBezTo>
                  <a:cubicBezTo>
                    <a:pt x="683" y="0"/>
                    <a:pt x="762" y="89"/>
                    <a:pt x="831" y="166"/>
                  </a:cubicBezTo>
                  <a:cubicBezTo>
                    <a:pt x="893" y="237"/>
                    <a:pt x="944" y="293"/>
                    <a:pt x="1049" y="293"/>
                  </a:cubicBezTo>
                  <a:lnTo>
                    <a:pt x="1051" y="293"/>
                  </a:lnTo>
                  <a:cubicBezTo>
                    <a:pt x="1156" y="293"/>
                    <a:pt x="1205" y="237"/>
                    <a:pt x="1269" y="167"/>
                  </a:cubicBezTo>
                  <a:cubicBezTo>
                    <a:pt x="1339" y="90"/>
                    <a:pt x="1418" y="4"/>
                    <a:pt x="1574" y="4"/>
                  </a:cubicBezTo>
                  <a:lnTo>
                    <a:pt x="1575" y="4"/>
                  </a:lnTo>
                  <a:cubicBezTo>
                    <a:pt x="1733" y="4"/>
                    <a:pt x="1812" y="93"/>
                    <a:pt x="1880" y="170"/>
                  </a:cubicBezTo>
                  <a:cubicBezTo>
                    <a:pt x="1943" y="242"/>
                    <a:pt x="1994" y="297"/>
                    <a:pt x="2099" y="297"/>
                  </a:cubicBezTo>
                  <a:lnTo>
                    <a:pt x="2100" y="297"/>
                  </a:lnTo>
                  <a:cubicBezTo>
                    <a:pt x="2205" y="297"/>
                    <a:pt x="2255" y="242"/>
                    <a:pt x="2319" y="172"/>
                  </a:cubicBezTo>
                  <a:cubicBezTo>
                    <a:pt x="2389" y="95"/>
                    <a:pt x="2467" y="9"/>
                    <a:pt x="2623" y="9"/>
                  </a:cubicBezTo>
                  <a:lnTo>
                    <a:pt x="2625" y="9"/>
                  </a:lnTo>
                  <a:cubicBezTo>
                    <a:pt x="2782" y="9"/>
                    <a:pt x="2861" y="98"/>
                    <a:pt x="2929" y="175"/>
                  </a:cubicBezTo>
                  <a:cubicBezTo>
                    <a:pt x="2992" y="246"/>
                    <a:pt x="3043" y="302"/>
                    <a:pt x="3148" y="302"/>
                  </a:cubicBezTo>
                  <a:lnTo>
                    <a:pt x="3148" y="418"/>
                  </a:lnTo>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Calibri"/>
                <a:ea typeface="Calibri"/>
                <a:cs typeface="Calibri"/>
                <a:sym typeface="Calibri"/>
              </a:endParaRPr>
            </a:p>
          </p:txBody>
        </p:sp>
        <p:sp>
          <p:nvSpPr>
            <p:cNvPr id="517" name="Google Shape;517;p2"/>
            <p:cNvSpPr txBox="1"/>
            <p:nvPr/>
          </p:nvSpPr>
          <p:spPr>
            <a:xfrm>
              <a:off x="14288869" y="4801931"/>
              <a:ext cx="3896343"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Oswald"/>
                  <a:ea typeface="Oswald"/>
                  <a:cs typeface="Oswald"/>
                  <a:sym typeface="Oswald"/>
                </a:rPr>
                <a:t>1984</a:t>
              </a:r>
              <a:endParaRPr b="0" i="0" sz="1400" u="none" cap="none" strike="noStrike">
                <a:solidFill>
                  <a:srgbClr val="000000"/>
                </a:solidFill>
                <a:latin typeface="Arial"/>
                <a:ea typeface="Arial"/>
                <a:cs typeface="Arial"/>
                <a:sym typeface="Arial"/>
              </a:endParaRPr>
            </a:p>
          </p:txBody>
        </p:sp>
      </p:grpSp>
      <p:sp>
        <p:nvSpPr>
          <p:cNvPr id="518" name="Google Shape;518;p2"/>
          <p:cNvSpPr/>
          <p:nvPr>
            <p:ph idx="2" type="pic"/>
          </p:nvPr>
        </p:nvSpPr>
        <p:spPr>
          <a:xfrm>
            <a:off x="-1" y="0"/>
            <a:ext cx="24387174"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90000"/>
              </a:lnSpc>
              <a:spcBef>
                <a:spcPts val="2000"/>
              </a:spcBef>
              <a:spcAft>
                <a:spcPts val="0"/>
              </a:spcAft>
              <a:buClr>
                <a:schemeClr val="dk1"/>
              </a:buClr>
              <a:buSzPts val="5600"/>
              <a:buFont typeface="Arial"/>
              <a:buNone/>
            </a:pPr>
            <a:r>
              <a:rPr b="0" i="0" lang="en-US" sz="5800" u="none" cap="none" strike="noStrike">
                <a:solidFill>
                  <a:schemeClr val="lt1"/>
                </a:solidFill>
                <a:latin typeface="Calibri"/>
                <a:ea typeface="Calibri"/>
                <a:cs typeface="Calibri"/>
                <a:sym typeface="Calibri"/>
              </a:rPr>
              <a:t>Basic Behavior Management</a:t>
            </a:r>
            <a:endParaRPr sz="5800"/>
          </a:p>
          <a:p>
            <a:pPr indent="0" lvl="0" marL="0" marR="0" rtl="0" algn="l">
              <a:lnSpc>
                <a:spcPct val="90000"/>
              </a:lnSpc>
              <a:spcBef>
                <a:spcPts val="2000"/>
              </a:spcBef>
              <a:spcAft>
                <a:spcPts val="0"/>
              </a:spcAft>
              <a:buClr>
                <a:schemeClr val="lt1"/>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90000"/>
              </a:lnSpc>
              <a:spcBef>
                <a:spcPts val="2000"/>
              </a:spcBef>
              <a:spcAft>
                <a:spcPts val="0"/>
              </a:spcAft>
              <a:buClr>
                <a:schemeClr val="lt1"/>
              </a:buClr>
              <a:buSzPts val="2400"/>
              <a:buFont typeface="Arial"/>
              <a:buNone/>
            </a:pPr>
            <a:r>
              <a:t/>
            </a:r>
            <a:endParaRPr/>
          </a:p>
          <a:p>
            <a:pPr indent="0" lvl="0" marL="0" marR="0" rtl="0" algn="l">
              <a:lnSpc>
                <a:spcPct val="90000"/>
              </a:lnSpc>
              <a:spcBef>
                <a:spcPts val="2000"/>
              </a:spcBef>
              <a:spcAft>
                <a:spcPts val="0"/>
              </a:spcAft>
              <a:buClr>
                <a:schemeClr val="lt1"/>
              </a:buClr>
              <a:buSzPts val="2400"/>
              <a:buFont typeface="Arial"/>
              <a:buNone/>
            </a:pPr>
            <a:r>
              <a:t/>
            </a:r>
            <a:endParaRPr b="0" i="0" sz="2400" u="none" cap="none" strike="noStrike">
              <a:solidFill>
                <a:schemeClr val="lt1"/>
              </a:solidFill>
              <a:latin typeface="Calibri"/>
              <a:ea typeface="Calibri"/>
              <a:cs typeface="Calibri"/>
              <a:sym typeface="Calibri"/>
            </a:endParaRPr>
          </a:p>
        </p:txBody>
      </p:sp>
      <p:pic>
        <p:nvPicPr>
          <p:cNvPr id="519" name="Google Shape;519;p2"/>
          <p:cNvPicPr preferRelativeResize="0"/>
          <p:nvPr/>
        </p:nvPicPr>
        <p:blipFill rotWithShape="1">
          <a:blip r:embed="rId3">
            <a:alphaModFix/>
          </a:blip>
          <a:srcRect b="0" l="0" r="0" t="0"/>
          <a:stretch/>
        </p:blipFill>
        <p:spPr>
          <a:xfrm>
            <a:off x="18223313" y="7519309"/>
            <a:ext cx="6248942" cy="6248942"/>
          </a:xfrm>
          <a:prstGeom prst="rect">
            <a:avLst/>
          </a:prstGeom>
          <a:noFill/>
          <a:ln>
            <a:noFill/>
          </a:ln>
        </p:spPr>
      </p:pic>
      <p:sp>
        <p:nvSpPr>
          <p:cNvPr id="520" name="Google Shape;520;p2"/>
          <p:cNvSpPr txBox="1"/>
          <p:nvPr/>
        </p:nvSpPr>
        <p:spPr>
          <a:xfrm>
            <a:off x="0" y="1593000"/>
            <a:ext cx="8175000" cy="630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700">
                <a:solidFill>
                  <a:schemeClr val="lt1"/>
                </a:solidFill>
              </a:rPr>
              <a:t>Prevent</a:t>
            </a:r>
            <a:endParaRPr sz="3700">
              <a:solidFill>
                <a:schemeClr val="lt1"/>
              </a:solidFill>
            </a:endParaRPr>
          </a:p>
          <a:p>
            <a:pPr indent="-450850" lvl="0" marL="457200" rtl="0" algn="l">
              <a:spcBef>
                <a:spcPts val="0"/>
              </a:spcBef>
              <a:spcAft>
                <a:spcPts val="0"/>
              </a:spcAft>
              <a:buClr>
                <a:schemeClr val="lt1"/>
              </a:buClr>
              <a:buSzPts val="3500"/>
              <a:buChar char="●"/>
            </a:pPr>
            <a:r>
              <a:rPr lang="en-US" sz="3500">
                <a:solidFill>
                  <a:schemeClr val="lt1"/>
                </a:solidFill>
              </a:rPr>
              <a:t>Change triggers</a:t>
            </a:r>
            <a:endParaRPr sz="3500">
              <a:solidFill>
                <a:schemeClr val="lt1"/>
              </a:solidFill>
            </a:endParaRPr>
          </a:p>
          <a:p>
            <a:pPr indent="-450850" lvl="0" marL="457200" rtl="0" algn="l">
              <a:spcBef>
                <a:spcPts val="0"/>
              </a:spcBef>
              <a:spcAft>
                <a:spcPts val="0"/>
              </a:spcAft>
              <a:buClr>
                <a:schemeClr val="lt1"/>
              </a:buClr>
              <a:buSzPts val="3500"/>
              <a:buChar char="●"/>
            </a:pPr>
            <a:r>
              <a:rPr lang="en-US" sz="3500">
                <a:solidFill>
                  <a:schemeClr val="lt1"/>
                </a:solidFill>
              </a:rPr>
              <a:t>Recognize prior experiences (e.g. culture)</a:t>
            </a:r>
            <a:r>
              <a:rPr lang="en-US" sz="3500">
                <a:solidFill>
                  <a:schemeClr val="lt1"/>
                </a:solidFill>
              </a:rPr>
              <a:t>Daily check-in &amp; family forum meetings</a:t>
            </a:r>
            <a:endParaRPr sz="3500">
              <a:solidFill>
                <a:schemeClr val="lt1"/>
              </a:solidFill>
            </a:endParaRPr>
          </a:p>
          <a:p>
            <a:pPr indent="-450850" lvl="0" marL="457200" rtl="0" algn="l">
              <a:lnSpc>
                <a:spcPct val="90000"/>
              </a:lnSpc>
              <a:spcBef>
                <a:spcPts val="0"/>
              </a:spcBef>
              <a:spcAft>
                <a:spcPts val="0"/>
              </a:spcAft>
              <a:buClr>
                <a:schemeClr val="lt1"/>
              </a:buClr>
              <a:buSzPts val="3500"/>
              <a:buChar char="●"/>
            </a:pPr>
            <a:r>
              <a:rPr lang="en-US" sz="3500">
                <a:solidFill>
                  <a:schemeClr val="lt1"/>
                </a:solidFill>
              </a:rPr>
              <a:t>Clarify limits &amp; timelines</a:t>
            </a:r>
            <a:endParaRPr sz="3500">
              <a:solidFill>
                <a:schemeClr val="lt1"/>
              </a:solidFill>
            </a:endParaRPr>
          </a:p>
          <a:p>
            <a:pPr indent="-450850" lvl="0" marL="457200" rtl="0" algn="l">
              <a:lnSpc>
                <a:spcPct val="90000"/>
              </a:lnSpc>
              <a:spcBef>
                <a:spcPts val="0"/>
              </a:spcBef>
              <a:spcAft>
                <a:spcPts val="0"/>
              </a:spcAft>
              <a:buClr>
                <a:schemeClr val="lt1"/>
              </a:buClr>
              <a:buSzPts val="3500"/>
              <a:buChar char="●"/>
            </a:pPr>
            <a:r>
              <a:rPr lang="en-US" sz="3500">
                <a:solidFill>
                  <a:schemeClr val="lt1"/>
                </a:solidFill>
              </a:rPr>
              <a:t>Clear, positively-stated expectations for behavior</a:t>
            </a:r>
            <a:endParaRPr sz="3500">
              <a:solidFill>
                <a:schemeClr val="lt1"/>
              </a:solidFill>
            </a:endParaRPr>
          </a:p>
          <a:p>
            <a:pPr indent="-450850" lvl="0" marL="457200" rtl="0" algn="l">
              <a:lnSpc>
                <a:spcPct val="90000"/>
              </a:lnSpc>
              <a:spcBef>
                <a:spcPts val="0"/>
              </a:spcBef>
              <a:spcAft>
                <a:spcPts val="0"/>
              </a:spcAft>
              <a:buClr>
                <a:schemeClr val="lt1"/>
              </a:buClr>
              <a:buSzPts val="3500"/>
              <a:buChar char="●"/>
            </a:pPr>
            <a:r>
              <a:rPr lang="en-US" sz="3500">
                <a:solidFill>
                  <a:schemeClr val="lt1"/>
                </a:solidFill>
              </a:rPr>
              <a:t>Household routines to support expectations</a:t>
            </a:r>
            <a:endParaRPr sz="3500">
              <a:solidFill>
                <a:schemeClr val="lt1"/>
              </a:solidFill>
            </a:endParaRPr>
          </a:p>
          <a:p>
            <a:pPr indent="-450850" lvl="0" marL="457200" rtl="0" algn="l">
              <a:lnSpc>
                <a:spcPct val="90000"/>
              </a:lnSpc>
              <a:spcBef>
                <a:spcPts val="0"/>
              </a:spcBef>
              <a:spcAft>
                <a:spcPts val="0"/>
              </a:spcAft>
              <a:buClr>
                <a:schemeClr val="lt1"/>
              </a:buClr>
              <a:buSzPts val="3500"/>
              <a:buChar char="●"/>
            </a:pPr>
            <a:r>
              <a:rPr lang="en-US" sz="3500">
                <a:solidFill>
                  <a:schemeClr val="lt1"/>
                </a:solidFill>
              </a:rPr>
              <a:t>Have fun together</a:t>
            </a:r>
            <a:endParaRPr sz="3500">
              <a:solidFill>
                <a:schemeClr val="lt1"/>
              </a:solidFill>
            </a:endParaRPr>
          </a:p>
          <a:p>
            <a:pPr indent="-450850" lvl="0" marL="457200" rtl="0" algn="l">
              <a:lnSpc>
                <a:spcPct val="90000"/>
              </a:lnSpc>
              <a:spcBef>
                <a:spcPts val="0"/>
              </a:spcBef>
              <a:spcAft>
                <a:spcPts val="0"/>
              </a:spcAft>
              <a:buClr>
                <a:schemeClr val="lt1"/>
              </a:buClr>
              <a:buSzPts val="3500"/>
              <a:buChar char="●"/>
            </a:pPr>
            <a:r>
              <a:rPr lang="en-US" sz="3500">
                <a:solidFill>
                  <a:schemeClr val="lt1"/>
                </a:solidFill>
              </a:rPr>
              <a:t>Relax &amp; destress</a:t>
            </a:r>
            <a:endParaRPr sz="3500">
              <a:solidFill>
                <a:schemeClr val="lt1"/>
              </a:solidFill>
              <a:latin typeface="Calibri"/>
              <a:ea typeface="Calibri"/>
              <a:cs typeface="Calibri"/>
              <a:sym typeface="Calibri"/>
            </a:endParaRPr>
          </a:p>
        </p:txBody>
      </p:sp>
      <p:sp>
        <p:nvSpPr>
          <p:cNvPr id="521" name="Google Shape;521;p2"/>
          <p:cNvSpPr txBox="1"/>
          <p:nvPr/>
        </p:nvSpPr>
        <p:spPr>
          <a:xfrm>
            <a:off x="7261975" y="6118275"/>
            <a:ext cx="7934700" cy="668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700">
                <a:solidFill>
                  <a:schemeClr val="lt1"/>
                </a:solidFill>
              </a:rPr>
              <a:t>Teach</a:t>
            </a:r>
            <a:endParaRPr sz="3700">
              <a:solidFill>
                <a:schemeClr val="lt1"/>
              </a:solidFill>
            </a:endParaRPr>
          </a:p>
          <a:p>
            <a:pPr indent="-450850" lvl="0" marL="457200" rtl="0" algn="l">
              <a:spcBef>
                <a:spcPts val="0"/>
              </a:spcBef>
              <a:spcAft>
                <a:spcPts val="0"/>
              </a:spcAft>
              <a:buClr>
                <a:schemeClr val="lt1"/>
              </a:buClr>
              <a:buSzPts val="3500"/>
              <a:buChar char="●"/>
            </a:pPr>
            <a:r>
              <a:rPr lang="en-US" sz="3500">
                <a:solidFill>
                  <a:schemeClr val="lt1"/>
                </a:solidFill>
              </a:rPr>
              <a:t>Teach Communication skills</a:t>
            </a:r>
            <a:endParaRPr sz="3500">
              <a:solidFill>
                <a:schemeClr val="lt1"/>
              </a:solidFill>
            </a:endParaRPr>
          </a:p>
          <a:p>
            <a:pPr indent="-450850" lvl="0" marL="457200" rtl="0" algn="l">
              <a:spcBef>
                <a:spcPts val="0"/>
              </a:spcBef>
              <a:spcAft>
                <a:spcPts val="0"/>
              </a:spcAft>
              <a:buClr>
                <a:schemeClr val="lt1"/>
              </a:buClr>
              <a:buSzPts val="3500"/>
              <a:buChar char="●"/>
            </a:pPr>
            <a:r>
              <a:rPr lang="en-US" sz="3500">
                <a:solidFill>
                  <a:schemeClr val="lt1"/>
                </a:solidFill>
              </a:rPr>
              <a:t>Model Skills for children</a:t>
            </a:r>
            <a:endParaRPr sz="3500">
              <a:solidFill>
                <a:schemeClr val="lt1"/>
              </a:solidFill>
            </a:endParaRPr>
          </a:p>
          <a:p>
            <a:pPr indent="-450850" lvl="0" marL="457200" rtl="0" algn="l">
              <a:spcBef>
                <a:spcPts val="0"/>
              </a:spcBef>
              <a:spcAft>
                <a:spcPts val="0"/>
              </a:spcAft>
              <a:buClr>
                <a:schemeClr val="lt1"/>
              </a:buClr>
              <a:buSzPts val="3500"/>
              <a:buChar char="●"/>
            </a:pPr>
            <a:r>
              <a:rPr lang="en-US" sz="3500">
                <a:solidFill>
                  <a:schemeClr val="lt1"/>
                </a:solidFill>
              </a:rPr>
              <a:t>teach connection between school success &amp; future</a:t>
            </a:r>
            <a:endParaRPr sz="3500">
              <a:solidFill>
                <a:schemeClr val="lt1"/>
              </a:solidFill>
            </a:endParaRPr>
          </a:p>
          <a:p>
            <a:pPr indent="-450850" lvl="0" marL="457200" rtl="0" algn="l">
              <a:spcBef>
                <a:spcPts val="0"/>
              </a:spcBef>
              <a:spcAft>
                <a:spcPts val="0"/>
              </a:spcAft>
              <a:buClr>
                <a:schemeClr val="lt1"/>
              </a:buClr>
              <a:buSzPts val="3500"/>
              <a:buChar char="●"/>
            </a:pPr>
            <a:r>
              <a:rPr lang="en-US" sz="3500">
                <a:solidFill>
                  <a:schemeClr val="lt1"/>
                </a:solidFill>
              </a:rPr>
              <a:t>Teach coping strategies</a:t>
            </a:r>
            <a:endParaRPr sz="3500">
              <a:solidFill>
                <a:schemeClr val="lt1"/>
              </a:solidFill>
            </a:endParaRPr>
          </a:p>
          <a:p>
            <a:pPr indent="-450850" lvl="0" marL="457200" rtl="0" algn="l">
              <a:spcBef>
                <a:spcPts val="0"/>
              </a:spcBef>
              <a:spcAft>
                <a:spcPts val="0"/>
              </a:spcAft>
              <a:buClr>
                <a:schemeClr val="lt1"/>
              </a:buClr>
              <a:buSzPts val="3500"/>
              <a:buChar char="●"/>
            </a:pPr>
            <a:r>
              <a:rPr lang="en-US" sz="3500">
                <a:solidFill>
                  <a:schemeClr val="lt1"/>
                </a:solidFill>
              </a:rPr>
              <a:t>Teach life skills</a:t>
            </a:r>
            <a:endParaRPr sz="3500">
              <a:solidFill>
                <a:schemeClr val="lt1"/>
              </a:solidFill>
            </a:endParaRPr>
          </a:p>
          <a:p>
            <a:pPr indent="-450850" lvl="0" marL="457200" rtl="0" algn="l">
              <a:spcBef>
                <a:spcPts val="0"/>
              </a:spcBef>
              <a:spcAft>
                <a:spcPts val="0"/>
              </a:spcAft>
              <a:buClr>
                <a:schemeClr val="lt1"/>
              </a:buClr>
              <a:buSzPts val="3500"/>
              <a:buChar char="●"/>
            </a:pPr>
            <a:r>
              <a:rPr lang="en-US" sz="3500">
                <a:solidFill>
                  <a:schemeClr val="lt1"/>
                </a:solidFill>
              </a:rPr>
              <a:t> Set goals &amp; action plan to </a:t>
            </a:r>
            <a:r>
              <a:rPr lang="en-US" sz="3500">
                <a:solidFill>
                  <a:schemeClr val="lt1"/>
                </a:solidFill>
              </a:rPr>
              <a:t>transition</a:t>
            </a:r>
            <a:r>
              <a:rPr lang="en-US" sz="3500">
                <a:solidFill>
                  <a:schemeClr val="lt1"/>
                </a:solidFill>
              </a:rPr>
              <a:t> to independence</a:t>
            </a:r>
            <a:endParaRPr sz="3500">
              <a:solidFill>
                <a:schemeClr val="lt1"/>
              </a:solidFill>
            </a:endParaRPr>
          </a:p>
          <a:p>
            <a:pPr indent="-450850" lvl="0" marL="457200" rtl="0" algn="l">
              <a:spcBef>
                <a:spcPts val="0"/>
              </a:spcBef>
              <a:spcAft>
                <a:spcPts val="0"/>
              </a:spcAft>
              <a:buClr>
                <a:schemeClr val="lt1"/>
              </a:buClr>
              <a:buSzPts val="3500"/>
              <a:buChar char="●"/>
            </a:pPr>
            <a:r>
              <a:rPr lang="en-US" sz="3500">
                <a:solidFill>
                  <a:schemeClr val="lt1"/>
                </a:solidFill>
              </a:rPr>
              <a:t>Behavior, not the child, is the ‘problem’</a:t>
            </a:r>
            <a:endParaRPr sz="3500">
              <a:solidFill>
                <a:schemeClr val="lt1"/>
              </a:solidFill>
            </a:endParaRPr>
          </a:p>
          <a:p>
            <a:pPr indent="-450850" lvl="0" marL="457200" rtl="0" algn="l">
              <a:spcBef>
                <a:spcPts val="0"/>
              </a:spcBef>
              <a:spcAft>
                <a:spcPts val="0"/>
              </a:spcAft>
              <a:buClr>
                <a:schemeClr val="lt1"/>
              </a:buClr>
              <a:buSzPts val="3500"/>
              <a:buChar char="●"/>
            </a:pPr>
            <a:r>
              <a:rPr lang="en-US" sz="3500">
                <a:solidFill>
                  <a:schemeClr val="lt1"/>
                </a:solidFill>
              </a:rPr>
              <a:t>Teach problem solving</a:t>
            </a:r>
            <a:endParaRPr sz="3500">
              <a:solidFill>
                <a:schemeClr val="lt1"/>
              </a:solidFill>
            </a:endParaRPr>
          </a:p>
        </p:txBody>
      </p:sp>
      <p:sp>
        <p:nvSpPr>
          <p:cNvPr id="522" name="Google Shape;522;p2"/>
          <p:cNvSpPr txBox="1"/>
          <p:nvPr/>
        </p:nvSpPr>
        <p:spPr>
          <a:xfrm>
            <a:off x="15333850" y="1593000"/>
            <a:ext cx="8299800" cy="668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700">
                <a:solidFill>
                  <a:schemeClr val="lt1"/>
                </a:solidFill>
              </a:rPr>
              <a:t>Reinforce</a:t>
            </a:r>
            <a:endParaRPr sz="3700">
              <a:solidFill>
                <a:schemeClr val="lt1"/>
              </a:solidFill>
            </a:endParaRPr>
          </a:p>
          <a:p>
            <a:pPr indent="-419100" lvl="0" marL="457200" rtl="0" algn="l">
              <a:spcBef>
                <a:spcPts val="0"/>
              </a:spcBef>
              <a:spcAft>
                <a:spcPts val="0"/>
              </a:spcAft>
              <a:buClr>
                <a:schemeClr val="lt1"/>
              </a:buClr>
              <a:buSzPts val="3000"/>
              <a:buChar char="●"/>
            </a:pPr>
            <a:r>
              <a:rPr lang="en-US" sz="3300">
                <a:solidFill>
                  <a:schemeClr val="lt1"/>
                </a:solidFill>
              </a:rPr>
              <a:t>‘</a:t>
            </a:r>
            <a:r>
              <a:rPr lang="en-US" sz="3500">
                <a:solidFill>
                  <a:schemeClr val="lt1"/>
                </a:solidFill>
              </a:rPr>
              <a:t>Have to’ </a:t>
            </a:r>
            <a:r>
              <a:rPr lang="en-US" sz="3500">
                <a:solidFill>
                  <a:schemeClr val="lt1"/>
                </a:solidFill>
              </a:rPr>
              <a:t>activities</a:t>
            </a:r>
            <a:r>
              <a:rPr lang="en-US" sz="3500">
                <a:solidFill>
                  <a:schemeClr val="lt1"/>
                </a:solidFill>
              </a:rPr>
              <a:t> then ‘want to’</a:t>
            </a:r>
            <a:endParaRPr sz="3500">
              <a:solidFill>
                <a:schemeClr val="lt1"/>
              </a:solidFill>
            </a:endParaRPr>
          </a:p>
          <a:p>
            <a:pPr indent="-450850" lvl="0" marL="457200" rtl="0" algn="l">
              <a:spcBef>
                <a:spcPts val="0"/>
              </a:spcBef>
              <a:spcAft>
                <a:spcPts val="0"/>
              </a:spcAft>
              <a:buClr>
                <a:schemeClr val="lt1"/>
              </a:buClr>
              <a:buSzPts val="3500"/>
              <a:buChar char="●"/>
            </a:pPr>
            <a:r>
              <a:rPr lang="en-US" sz="3500">
                <a:solidFill>
                  <a:schemeClr val="lt1"/>
                </a:solidFill>
              </a:rPr>
              <a:t>Establish incentives for </a:t>
            </a:r>
            <a:r>
              <a:rPr lang="en-US" sz="3500">
                <a:solidFill>
                  <a:schemeClr val="lt1"/>
                </a:solidFill>
              </a:rPr>
              <a:t>prosocial</a:t>
            </a:r>
            <a:r>
              <a:rPr lang="en-US" sz="3500">
                <a:solidFill>
                  <a:schemeClr val="lt1"/>
                </a:solidFill>
              </a:rPr>
              <a:t> behavior</a:t>
            </a:r>
            <a:endParaRPr sz="3500">
              <a:solidFill>
                <a:schemeClr val="lt1"/>
              </a:solidFill>
            </a:endParaRPr>
          </a:p>
          <a:p>
            <a:pPr indent="-450850" lvl="0" marL="457200" rtl="0" algn="l">
              <a:spcBef>
                <a:spcPts val="0"/>
              </a:spcBef>
              <a:spcAft>
                <a:spcPts val="0"/>
              </a:spcAft>
              <a:buClr>
                <a:schemeClr val="lt1"/>
              </a:buClr>
              <a:buSzPts val="3500"/>
              <a:buChar char="●"/>
            </a:pPr>
            <a:r>
              <a:rPr lang="en-US" sz="3500">
                <a:solidFill>
                  <a:schemeClr val="lt1"/>
                </a:solidFill>
              </a:rPr>
              <a:t>Daily feedback on behavior (discuss solutions to problems</a:t>
            </a:r>
            <a:endParaRPr sz="3500">
              <a:solidFill>
                <a:schemeClr val="lt1"/>
              </a:solidFill>
            </a:endParaRPr>
          </a:p>
          <a:p>
            <a:pPr indent="-450850" lvl="0" marL="457200" rtl="0" algn="l">
              <a:spcBef>
                <a:spcPts val="0"/>
              </a:spcBef>
              <a:spcAft>
                <a:spcPts val="0"/>
              </a:spcAft>
              <a:buClr>
                <a:schemeClr val="lt1"/>
              </a:buClr>
              <a:buSzPts val="3500"/>
              <a:buChar char="●"/>
            </a:pPr>
            <a:r>
              <a:rPr lang="en-US" sz="3500">
                <a:solidFill>
                  <a:schemeClr val="lt1"/>
                </a:solidFill>
              </a:rPr>
              <a:t>Catch problems when small</a:t>
            </a:r>
            <a:endParaRPr sz="3500">
              <a:solidFill>
                <a:schemeClr val="lt1"/>
              </a:solidFill>
            </a:endParaRPr>
          </a:p>
          <a:p>
            <a:pPr indent="-450850" lvl="0" marL="457200" rtl="0" algn="l">
              <a:spcBef>
                <a:spcPts val="0"/>
              </a:spcBef>
              <a:spcAft>
                <a:spcPts val="0"/>
              </a:spcAft>
              <a:buClr>
                <a:schemeClr val="lt1"/>
              </a:buClr>
              <a:buSzPts val="3500"/>
              <a:buChar char="●"/>
            </a:pPr>
            <a:r>
              <a:rPr lang="en-US" sz="3500">
                <a:solidFill>
                  <a:schemeClr val="lt1"/>
                </a:solidFill>
              </a:rPr>
              <a:t>Reward positive behavior 3 times as often as correct problem behavior</a:t>
            </a:r>
            <a:endParaRPr sz="3500">
              <a:solidFill>
                <a:schemeClr val="lt1"/>
              </a:solidFill>
            </a:endParaRPr>
          </a:p>
          <a:p>
            <a:pPr indent="-450850" lvl="0" marL="457200" rtl="0" algn="l">
              <a:spcBef>
                <a:spcPts val="0"/>
              </a:spcBef>
              <a:spcAft>
                <a:spcPts val="0"/>
              </a:spcAft>
              <a:buClr>
                <a:schemeClr val="lt1"/>
              </a:buClr>
              <a:buSzPts val="3500"/>
              <a:buChar char="●"/>
            </a:pPr>
            <a:r>
              <a:rPr lang="en-US" sz="3500">
                <a:solidFill>
                  <a:schemeClr val="lt1"/>
                </a:solidFill>
              </a:rPr>
              <a:t>Be consistent &amp; follow through (e.g behavior contracts)</a:t>
            </a:r>
            <a:endParaRPr sz="3500">
              <a:solidFill>
                <a:schemeClr val="lt1"/>
              </a:solidFill>
            </a:endParaRPr>
          </a:p>
          <a:p>
            <a:pPr indent="-450850" lvl="0" marL="457200" rtl="0" algn="l">
              <a:spcBef>
                <a:spcPts val="0"/>
              </a:spcBef>
              <a:spcAft>
                <a:spcPts val="0"/>
              </a:spcAft>
              <a:buClr>
                <a:schemeClr val="lt1"/>
              </a:buClr>
              <a:buSzPts val="3500"/>
              <a:buChar char="●"/>
            </a:pPr>
            <a:r>
              <a:rPr lang="en-US" sz="3500">
                <a:solidFill>
                  <a:schemeClr val="lt1"/>
                </a:solidFill>
              </a:rPr>
              <a:t>Use logical &amp; effective consequences</a:t>
            </a:r>
            <a:endParaRPr sz="35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5"/>
          <p:cNvSpPr txBox="1"/>
          <p:nvPr/>
        </p:nvSpPr>
        <p:spPr>
          <a:xfrm>
            <a:off x="5806499" y="567360"/>
            <a:ext cx="6851700" cy="1269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8500"/>
              <a:buFont typeface="Arial"/>
              <a:buNone/>
            </a:pPr>
            <a:r>
              <a:rPr b="0" i="0" lang="en-US" sz="8500" u="none" cap="none" strike="noStrike">
                <a:solidFill>
                  <a:srgbClr val="38484E"/>
                </a:solidFill>
                <a:latin typeface="Arial"/>
                <a:ea typeface="Arial"/>
                <a:cs typeface="Arial"/>
                <a:sym typeface="Arial"/>
              </a:rPr>
              <a:t>How to </a:t>
            </a:r>
            <a:r>
              <a:rPr b="0" i="0" lang="en-US" sz="8500" u="sng" cap="none" strike="noStrike">
                <a:solidFill>
                  <a:schemeClr val="hlink"/>
                </a:solidFill>
                <a:latin typeface="Arial"/>
                <a:ea typeface="Arial"/>
                <a:cs typeface="Arial"/>
                <a:sym typeface="Arial"/>
                <a:hlinkClick r:id="rId3"/>
              </a:rPr>
              <a:t>Listen </a:t>
            </a:r>
            <a:endParaRPr b="0" i="0" sz="1400" u="none" cap="none" strike="noStrike">
              <a:solidFill>
                <a:srgbClr val="38484E"/>
              </a:solidFill>
              <a:latin typeface="Arial"/>
              <a:ea typeface="Arial"/>
              <a:cs typeface="Arial"/>
              <a:sym typeface="Arial"/>
            </a:endParaRPr>
          </a:p>
        </p:txBody>
      </p:sp>
      <p:sp>
        <p:nvSpPr>
          <p:cNvPr id="528" name="Google Shape;528;p5"/>
          <p:cNvSpPr/>
          <p:nvPr/>
        </p:nvSpPr>
        <p:spPr>
          <a:xfrm>
            <a:off x="-1" y="4563291"/>
            <a:ext cx="748937" cy="458070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pic>
        <p:nvPicPr>
          <p:cNvPr id="529" name="Google Shape;529;p5"/>
          <p:cNvPicPr preferRelativeResize="0"/>
          <p:nvPr/>
        </p:nvPicPr>
        <p:blipFill rotWithShape="1">
          <a:blip r:embed="rId4">
            <a:alphaModFix/>
          </a:blip>
          <a:srcRect b="0" l="0" r="0" t="0"/>
          <a:stretch/>
        </p:blipFill>
        <p:spPr>
          <a:xfrm>
            <a:off x="20618703" y="186145"/>
            <a:ext cx="3768472" cy="4614455"/>
          </a:xfrm>
          <a:prstGeom prst="rect">
            <a:avLst/>
          </a:prstGeom>
          <a:noFill/>
          <a:ln>
            <a:noFill/>
          </a:ln>
        </p:spPr>
      </p:pic>
      <p:sp>
        <p:nvSpPr>
          <p:cNvPr id="530" name="Google Shape;530;p5"/>
          <p:cNvSpPr txBox="1"/>
          <p:nvPr/>
        </p:nvSpPr>
        <p:spPr>
          <a:xfrm>
            <a:off x="1204575" y="1837250"/>
            <a:ext cx="13403100" cy="1063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900" u="none" cap="none" strike="noStrike">
                <a:solidFill>
                  <a:srgbClr val="38484E"/>
                </a:solidFill>
                <a:latin typeface="Arial"/>
                <a:ea typeface="Arial"/>
                <a:cs typeface="Arial"/>
                <a:sym typeface="Arial"/>
              </a:rPr>
              <a:t>Comprehend what’s said.</a:t>
            </a:r>
            <a:endParaRPr sz="3900"/>
          </a:p>
          <a:p>
            <a:pPr indent="0" lvl="0" marL="0" marR="0" rtl="0" algn="l">
              <a:lnSpc>
                <a:spcPct val="100000"/>
              </a:lnSpc>
              <a:spcBef>
                <a:spcPts val="0"/>
              </a:spcBef>
              <a:spcAft>
                <a:spcPts val="0"/>
              </a:spcAft>
              <a:buNone/>
            </a:pPr>
            <a:r>
              <a:t/>
            </a:r>
            <a:endParaRPr b="0" i="0" sz="3800" u="none" cap="none" strike="noStrike">
              <a:solidFill>
                <a:srgbClr val="38484E"/>
              </a:solidFill>
              <a:latin typeface="Arial"/>
              <a:ea typeface="Arial"/>
              <a:cs typeface="Arial"/>
              <a:sym typeface="Arial"/>
            </a:endParaRPr>
          </a:p>
          <a:p>
            <a:pPr indent="-469900" lvl="0" marL="457200" marR="0" rtl="0" algn="l">
              <a:lnSpc>
                <a:spcPct val="100000"/>
              </a:lnSpc>
              <a:spcBef>
                <a:spcPts val="0"/>
              </a:spcBef>
              <a:spcAft>
                <a:spcPts val="0"/>
              </a:spcAft>
              <a:buClr>
                <a:srgbClr val="38484E"/>
              </a:buClr>
              <a:buSzPts val="3800"/>
              <a:buFont typeface="Arial"/>
              <a:buChar char="●"/>
            </a:pPr>
            <a:r>
              <a:rPr b="0" i="0" lang="en-US" sz="3800" u="none" cap="none" strike="noStrike">
                <a:solidFill>
                  <a:srgbClr val="38484E"/>
                </a:solidFill>
                <a:latin typeface="Arial"/>
                <a:ea typeface="Arial"/>
                <a:cs typeface="Arial"/>
                <a:sym typeface="Arial"/>
              </a:rPr>
              <a:t>Many people aren’t clear communicators, so a good listener must untangle the convolutions.</a:t>
            </a:r>
            <a:endParaRPr b="0" i="0" sz="3800" u="none" cap="none" strike="noStrike">
              <a:solidFill>
                <a:srgbClr val="38484E"/>
              </a:solidFill>
              <a:latin typeface="Arial"/>
              <a:ea typeface="Arial"/>
              <a:cs typeface="Arial"/>
              <a:sym typeface="Arial"/>
            </a:endParaRPr>
          </a:p>
          <a:p>
            <a:pPr indent="0" lvl="0" marL="457200" marR="0" rtl="0" algn="l">
              <a:lnSpc>
                <a:spcPct val="100000"/>
              </a:lnSpc>
              <a:spcBef>
                <a:spcPts val="0"/>
              </a:spcBef>
              <a:spcAft>
                <a:spcPts val="0"/>
              </a:spcAft>
              <a:buNone/>
            </a:pPr>
            <a:r>
              <a:t/>
            </a:r>
            <a:endParaRPr sz="3800">
              <a:solidFill>
                <a:srgbClr val="38484E"/>
              </a:solidFill>
            </a:endParaRPr>
          </a:p>
          <a:p>
            <a:pPr indent="-469900" lvl="0" marL="457200" marR="0" rtl="0" algn="l">
              <a:lnSpc>
                <a:spcPct val="100000"/>
              </a:lnSpc>
              <a:spcBef>
                <a:spcPts val="0"/>
              </a:spcBef>
              <a:spcAft>
                <a:spcPts val="0"/>
              </a:spcAft>
              <a:buClr>
                <a:srgbClr val="38484E"/>
              </a:buClr>
              <a:buSzPts val="3800"/>
              <a:buFont typeface="Arial"/>
              <a:buChar char="●"/>
            </a:pPr>
            <a:r>
              <a:rPr b="0" i="0" lang="en-US" sz="3800" u="none" cap="none" strike="noStrike">
                <a:solidFill>
                  <a:srgbClr val="38484E"/>
                </a:solidFill>
                <a:latin typeface="Arial"/>
                <a:ea typeface="Arial"/>
                <a:cs typeface="Arial"/>
                <a:sym typeface="Arial"/>
              </a:rPr>
              <a:t>And even if the speaker is crystalline, some content may be difficult to grasp. Good listeners know when they must listen intently, and when they can get away with listening "with one ear." </a:t>
            </a:r>
            <a:endParaRPr b="0" i="0" sz="3800" u="none" cap="none" strike="noStrike">
              <a:solidFill>
                <a:srgbClr val="38484E"/>
              </a:solidFill>
              <a:latin typeface="Arial"/>
              <a:ea typeface="Arial"/>
              <a:cs typeface="Arial"/>
              <a:sym typeface="Arial"/>
            </a:endParaRPr>
          </a:p>
          <a:p>
            <a:pPr indent="0" lvl="0" marL="457200" marR="0" rtl="0" algn="l">
              <a:lnSpc>
                <a:spcPct val="100000"/>
              </a:lnSpc>
              <a:spcBef>
                <a:spcPts val="0"/>
              </a:spcBef>
              <a:spcAft>
                <a:spcPts val="0"/>
              </a:spcAft>
              <a:buNone/>
            </a:pPr>
            <a:r>
              <a:t/>
            </a:r>
            <a:endParaRPr sz="3800">
              <a:solidFill>
                <a:srgbClr val="38484E"/>
              </a:solidFill>
            </a:endParaRPr>
          </a:p>
          <a:p>
            <a:pPr indent="-469900" lvl="0" marL="457200" marR="0" rtl="0" algn="l">
              <a:lnSpc>
                <a:spcPct val="100000"/>
              </a:lnSpc>
              <a:spcBef>
                <a:spcPts val="0"/>
              </a:spcBef>
              <a:spcAft>
                <a:spcPts val="0"/>
              </a:spcAft>
              <a:buClr>
                <a:srgbClr val="38484E"/>
              </a:buClr>
              <a:buSzPts val="3800"/>
              <a:buFont typeface="Arial"/>
              <a:buChar char="●"/>
            </a:pPr>
            <a:r>
              <a:rPr b="0" i="0" lang="en-US" sz="3800" u="none" cap="none" strike="noStrike">
                <a:solidFill>
                  <a:srgbClr val="38484E"/>
                </a:solidFill>
                <a:latin typeface="Arial"/>
                <a:ea typeface="Arial"/>
                <a:cs typeface="Arial"/>
                <a:sym typeface="Arial"/>
              </a:rPr>
              <a:t>And when they don’t understand something important, even if it’s just because their mind wandered, they’re secure enough to ask for a re-explanation: “I didn’t quite get that. Would you mind repeating that?” On hearing such a request, rarely do speakers think, “How dumb.” More likely, they appreciate that someone cared enough to ask for a re-explanation. And usually, the replay is clearer than the original.</a:t>
            </a:r>
            <a:endParaRPr b="0" i="0" sz="3800" u="none" cap="none" strike="noStrike">
              <a:solidFill>
                <a:srgbClr val="38484E"/>
              </a:solidFill>
              <a:latin typeface="Arial"/>
              <a:ea typeface="Arial"/>
              <a:cs typeface="Arial"/>
              <a:sym typeface="Arial"/>
            </a:endParaRPr>
          </a:p>
        </p:txBody>
      </p:sp>
      <p:sp>
        <p:nvSpPr>
          <p:cNvPr id="531" name="Google Shape;531;p5"/>
          <p:cNvSpPr txBox="1"/>
          <p:nvPr/>
        </p:nvSpPr>
        <p:spPr>
          <a:xfrm>
            <a:off x="20821650" y="5267920"/>
            <a:ext cx="3009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a:p>
        </p:txBody>
      </p:sp>
      <p:sp>
        <p:nvSpPr>
          <p:cNvPr id="532" name="Google Shape;532;p5"/>
          <p:cNvSpPr txBox="1"/>
          <p:nvPr/>
        </p:nvSpPr>
        <p:spPr>
          <a:xfrm>
            <a:off x="16057750" y="5267925"/>
            <a:ext cx="7318200" cy="444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Font typeface="Arial"/>
              <a:buNone/>
            </a:pPr>
            <a:r>
              <a:rPr b="1" lang="en-US" sz="3700">
                <a:solidFill>
                  <a:srgbClr val="38484E"/>
                </a:solidFill>
              </a:rPr>
              <a:t>Notice important things not said.</a:t>
            </a:r>
            <a:endParaRPr sz="3700"/>
          </a:p>
          <a:p>
            <a:pPr indent="0" lvl="0" marL="0" rtl="0" algn="l">
              <a:spcBef>
                <a:spcPts val="0"/>
              </a:spcBef>
              <a:spcAft>
                <a:spcPts val="0"/>
              </a:spcAft>
              <a:buClr>
                <a:srgbClr val="000000"/>
              </a:buClr>
              <a:buFont typeface="Arial"/>
              <a:buNone/>
            </a:pPr>
            <a:r>
              <a:t/>
            </a:r>
            <a:endParaRPr sz="3300">
              <a:solidFill>
                <a:srgbClr val="38484E"/>
              </a:solidFill>
            </a:endParaRPr>
          </a:p>
          <a:p>
            <a:pPr indent="0" lvl="0" marL="0" rtl="0" algn="l">
              <a:spcBef>
                <a:spcPts val="0"/>
              </a:spcBef>
              <a:spcAft>
                <a:spcPts val="0"/>
              </a:spcAft>
              <a:buNone/>
            </a:pPr>
            <a:r>
              <a:rPr lang="en-US" sz="3400">
                <a:solidFill>
                  <a:srgbClr val="38484E"/>
                </a:solidFill>
              </a:rPr>
              <a:t>For example, on a first date, it can be instructive and revealing if a person talks only about work, not relationships. Are you good at listening for the important unspoken?</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g101c13217d2_0_20"/>
          <p:cNvSpPr txBox="1"/>
          <p:nvPr/>
        </p:nvSpPr>
        <p:spPr>
          <a:xfrm>
            <a:off x="5806499" y="567360"/>
            <a:ext cx="6851700" cy="1269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8500"/>
              <a:buFont typeface="Arial"/>
              <a:buNone/>
            </a:pPr>
            <a:r>
              <a:rPr b="0" i="0" lang="en-US" sz="8500" u="none" cap="none" strike="noStrike">
                <a:solidFill>
                  <a:srgbClr val="38484E"/>
                </a:solidFill>
                <a:latin typeface="Arial"/>
                <a:ea typeface="Arial"/>
                <a:cs typeface="Arial"/>
                <a:sym typeface="Arial"/>
              </a:rPr>
              <a:t>How to Listen </a:t>
            </a:r>
            <a:endParaRPr b="0" i="0" sz="1400" u="none" cap="none" strike="noStrike">
              <a:solidFill>
                <a:srgbClr val="38484E"/>
              </a:solidFill>
              <a:latin typeface="Arial"/>
              <a:ea typeface="Arial"/>
              <a:cs typeface="Arial"/>
              <a:sym typeface="Arial"/>
            </a:endParaRPr>
          </a:p>
        </p:txBody>
      </p:sp>
      <p:sp>
        <p:nvSpPr>
          <p:cNvPr id="538" name="Google Shape;538;g101c13217d2_0_20"/>
          <p:cNvSpPr/>
          <p:nvPr/>
        </p:nvSpPr>
        <p:spPr>
          <a:xfrm>
            <a:off x="-1" y="4563291"/>
            <a:ext cx="748800" cy="45807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pic>
        <p:nvPicPr>
          <p:cNvPr id="539" name="Google Shape;539;g101c13217d2_0_20"/>
          <p:cNvPicPr preferRelativeResize="0"/>
          <p:nvPr/>
        </p:nvPicPr>
        <p:blipFill rotWithShape="1">
          <a:blip r:embed="rId3">
            <a:alphaModFix/>
          </a:blip>
          <a:srcRect b="0" l="0" r="0" t="0"/>
          <a:stretch/>
        </p:blipFill>
        <p:spPr>
          <a:xfrm>
            <a:off x="20618703" y="186145"/>
            <a:ext cx="3768472" cy="4614455"/>
          </a:xfrm>
          <a:prstGeom prst="rect">
            <a:avLst/>
          </a:prstGeom>
          <a:noFill/>
          <a:ln>
            <a:noFill/>
          </a:ln>
        </p:spPr>
      </p:pic>
      <p:sp>
        <p:nvSpPr>
          <p:cNvPr id="540" name="Google Shape;540;g101c13217d2_0_20"/>
          <p:cNvSpPr txBox="1"/>
          <p:nvPr/>
        </p:nvSpPr>
        <p:spPr>
          <a:xfrm>
            <a:off x="1113775" y="2341450"/>
            <a:ext cx="9652200" cy="7203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800">
                <a:solidFill>
                  <a:srgbClr val="38484E"/>
                </a:solidFill>
              </a:rPr>
              <a:t>Recognize changes in tone and body language.</a:t>
            </a:r>
            <a:endParaRPr/>
          </a:p>
          <a:p>
            <a:pPr indent="0" lvl="0" marL="0" rtl="0" algn="l">
              <a:spcBef>
                <a:spcPts val="0"/>
              </a:spcBef>
              <a:spcAft>
                <a:spcPts val="0"/>
              </a:spcAft>
              <a:buNone/>
            </a:pPr>
            <a:r>
              <a:t/>
            </a:r>
            <a:endParaRPr sz="2800">
              <a:solidFill>
                <a:srgbClr val="38484E"/>
              </a:solidFill>
            </a:endParaRPr>
          </a:p>
          <a:p>
            <a:pPr indent="-406400" lvl="0" marL="457200" rtl="0" algn="l">
              <a:spcBef>
                <a:spcPts val="0"/>
              </a:spcBef>
              <a:spcAft>
                <a:spcPts val="0"/>
              </a:spcAft>
              <a:buClr>
                <a:srgbClr val="38484E"/>
              </a:buClr>
              <a:buSzPts val="2800"/>
              <a:buChar char="●"/>
            </a:pPr>
            <a:r>
              <a:rPr lang="en-US" sz="2800">
                <a:solidFill>
                  <a:srgbClr val="38484E"/>
                </a:solidFill>
              </a:rPr>
              <a:t>Good listeners observe baseline behavior: </a:t>
            </a:r>
            <a:endParaRPr sz="2800">
              <a:solidFill>
                <a:srgbClr val="38484E"/>
              </a:solidFill>
            </a:endParaRPr>
          </a:p>
          <a:p>
            <a:pPr indent="-406400" lvl="1" marL="914400" rtl="0" algn="l">
              <a:spcBef>
                <a:spcPts val="0"/>
              </a:spcBef>
              <a:spcAft>
                <a:spcPts val="0"/>
              </a:spcAft>
              <a:buClr>
                <a:srgbClr val="38484E"/>
              </a:buClr>
              <a:buSzPts val="2800"/>
              <a:buChar char="○"/>
            </a:pPr>
            <a:r>
              <a:rPr lang="en-US" sz="2800">
                <a:solidFill>
                  <a:srgbClr val="38484E"/>
                </a:solidFill>
              </a:rPr>
              <a:t>For example, does the person’s face, voice, and body language appear tense?</a:t>
            </a:r>
            <a:endParaRPr sz="2800">
              <a:solidFill>
                <a:srgbClr val="38484E"/>
              </a:solidFill>
            </a:endParaRPr>
          </a:p>
          <a:p>
            <a:pPr indent="-406400" lvl="0" marL="457200" rtl="0" algn="l">
              <a:spcBef>
                <a:spcPts val="0"/>
              </a:spcBef>
              <a:spcAft>
                <a:spcPts val="0"/>
              </a:spcAft>
              <a:buClr>
                <a:srgbClr val="38484E"/>
              </a:buClr>
              <a:buSzPts val="2800"/>
              <a:buChar char="●"/>
            </a:pPr>
            <a:r>
              <a:rPr lang="en-US" sz="2800">
                <a:solidFill>
                  <a:srgbClr val="38484E"/>
                </a:solidFill>
              </a:rPr>
              <a:t> If so, a good listener might then try to appear particularly relaxed and non-confrontive.</a:t>
            </a:r>
            <a:endParaRPr sz="2800">
              <a:solidFill>
                <a:srgbClr val="38484E"/>
              </a:solidFill>
            </a:endParaRPr>
          </a:p>
          <a:p>
            <a:pPr indent="-406400" lvl="0" marL="457200" rtl="0" algn="l">
              <a:spcBef>
                <a:spcPts val="0"/>
              </a:spcBef>
              <a:spcAft>
                <a:spcPts val="0"/>
              </a:spcAft>
              <a:buClr>
                <a:srgbClr val="38484E"/>
              </a:buClr>
              <a:buSzPts val="2800"/>
              <a:buChar char="●"/>
            </a:pPr>
            <a:r>
              <a:t/>
            </a:r>
            <a:endParaRPr sz="2800">
              <a:solidFill>
                <a:srgbClr val="38484E"/>
              </a:solidFill>
            </a:endParaRPr>
          </a:p>
          <a:p>
            <a:pPr indent="-406400" lvl="0" marL="457200" rtl="0" algn="l">
              <a:spcBef>
                <a:spcPts val="0"/>
              </a:spcBef>
              <a:spcAft>
                <a:spcPts val="0"/>
              </a:spcAft>
              <a:buClr>
                <a:srgbClr val="38484E"/>
              </a:buClr>
              <a:buSzPts val="2800"/>
              <a:buChar char="●"/>
            </a:pPr>
            <a:r>
              <a:rPr lang="en-US" sz="2800">
                <a:solidFill>
                  <a:srgbClr val="38484E"/>
                </a:solidFill>
              </a:rPr>
              <a:t>More important is to note changes from baseline: For example, if the speaker's vocal pitch suddenly rises, what he or she's saying may be emotionally charged. Suddenly crossing his or her arms may indicate defensiveness or dissembling. No such cues are dispositive; they merely alert the good listener. How are you at monitoring the speaker’s face, voice, and body language?</a:t>
            </a:r>
            <a:endParaRPr/>
          </a:p>
          <a:p>
            <a:pPr indent="0" lvl="0" marL="0" marR="0" rtl="0" algn="l">
              <a:lnSpc>
                <a:spcPct val="100000"/>
              </a:lnSpc>
              <a:spcBef>
                <a:spcPts val="0"/>
              </a:spcBef>
              <a:spcAft>
                <a:spcPts val="0"/>
              </a:spcAft>
              <a:buNone/>
            </a:pPr>
            <a:r>
              <a:t/>
            </a:r>
            <a:endParaRPr/>
          </a:p>
        </p:txBody>
      </p:sp>
      <p:sp>
        <p:nvSpPr>
          <p:cNvPr id="541" name="Google Shape;541;g101c13217d2_0_20"/>
          <p:cNvSpPr txBox="1"/>
          <p:nvPr/>
        </p:nvSpPr>
        <p:spPr>
          <a:xfrm>
            <a:off x="20821650" y="5267920"/>
            <a:ext cx="30099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38484E"/>
                </a:solidFill>
                <a:latin typeface="Arial"/>
                <a:ea typeface="Arial"/>
                <a:cs typeface="Arial"/>
                <a:sym typeface="Arial"/>
              </a:rPr>
              <a:t>https://www.youtube.com/watch?v=cSohjlYQI2A&amp;feature=emb_logo</a:t>
            </a:r>
            <a:endParaRPr/>
          </a:p>
        </p:txBody>
      </p:sp>
      <p:sp>
        <p:nvSpPr>
          <p:cNvPr id="542" name="Google Shape;542;g101c13217d2_0_20"/>
          <p:cNvSpPr txBox="1"/>
          <p:nvPr/>
        </p:nvSpPr>
        <p:spPr>
          <a:xfrm>
            <a:off x="11130950" y="3010800"/>
            <a:ext cx="91992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Font typeface="Arial"/>
              <a:buNone/>
            </a:pPr>
            <a:r>
              <a:rPr b="1" lang="en-US" sz="2800">
                <a:solidFill>
                  <a:srgbClr val="38484E"/>
                </a:solidFill>
              </a:rPr>
              <a:t>Consciously decide whether to add input.</a:t>
            </a:r>
            <a:endParaRPr/>
          </a:p>
          <a:p>
            <a:pPr indent="0" lvl="0" marL="0" rtl="0" algn="l">
              <a:spcBef>
                <a:spcPts val="0"/>
              </a:spcBef>
              <a:spcAft>
                <a:spcPts val="0"/>
              </a:spcAft>
              <a:buClr>
                <a:srgbClr val="000000"/>
              </a:buClr>
              <a:buFont typeface="Arial"/>
              <a:buNone/>
            </a:pPr>
            <a:r>
              <a:t/>
            </a:r>
            <a:endParaRPr sz="2800">
              <a:solidFill>
                <a:srgbClr val="38484E"/>
              </a:solidFill>
            </a:endParaRPr>
          </a:p>
          <a:p>
            <a:pPr indent="0" lvl="0" marL="0" rtl="0" algn="l">
              <a:spcBef>
                <a:spcPts val="0"/>
              </a:spcBef>
              <a:spcAft>
                <a:spcPts val="0"/>
              </a:spcAft>
              <a:buClr>
                <a:srgbClr val="000000"/>
              </a:buClr>
              <a:buFont typeface="Arial"/>
              <a:buNone/>
            </a:pPr>
            <a:r>
              <a:rPr lang="en-US" sz="2800">
                <a:solidFill>
                  <a:srgbClr val="38484E"/>
                </a:solidFill>
              </a:rPr>
              <a:t>The good listener is secure enough to rationally decide whether, in any given situation, to add input or to just listen and possibly ask follow-up questions. Don’t let your desire to impress trump what’s best for the interaction and the desired outcome. In the right situation, restraint can be just as compelling. Do you add content to a conversation only when wise?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pic>
        <p:nvPicPr>
          <p:cNvPr id="547" name="Google Shape;547;p19"/>
          <p:cNvPicPr preferRelativeResize="0"/>
          <p:nvPr>
            <p:ph idx="2" type="pic"/>
          </p:nvPr>
        </p:nvPicPr>
        <p:blipFill rotWithShape="1">
          <a:blip r:embed="rId3">
            <a:alphaModFix/>
          </a:blip>
          <a:srcRect b="0" l="26539" r="26539" t="0"/>
          <a:stretch/>
        </p:blipFill>
        <p:spPr>
          <a:xfrm>
            <a:off x="19124613" y="0"/>
            <a:ext cx="5262562" cy="13716000"/>
          </a:xfrm>
          <a:prstGeom prst="rect">
            <a:avLst/>
          </a:prstGeom>
          <a:solidFill>
            <a:schemeClr val="accent5"/>
          </a:solidFill>
          <a:ln>
            <a:noFill/>
          </a:ln>
        </p:spPr>
      </p:pic>
      <p:sp>
        <p:nvSpPr>
          <p:cNvPr id="548" name="Google Shape;548;p19"/>
          <p:cNvSpPr txBox="1"/>
          <p:nvPr/>
        </p:nvSpPr>
        <p:spPr>
          <a:xfrm>
            <a:off x="251795" y="1558826"/>
            <a:ext cx="18872100" cy="1169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900" u="none" cap="none" strike="noStrike">
                <a:solidFill>
                  <a:srgbClr val="38484E"/>
                </a:solidFill>
                <a:latin typeface="Arial"/>
                <a:ea typeface="Arial"/>
                <a:cs typeface="Arial"/>
                <a:sym typeface="Arial"/>
              </a:rPr>
              <a:t>Accurately determine whether to think ahead.</a:t>
            </a:r>
            <a:endParaRPr sz="1500"/>
          </a:p>
          <a:p>
            <a:pPr indent="0" lvl="0" marL="0" marR="0" rtl="0" algn="l">
              <a:lnSpc>
                <a:spcPct val="100000"/>
              </a:lnSpc>
              <a:spcBef>
                <a:spcPts val="0"/>
              </a:spcBef>
              <a:spcAft>
                <a:spcPts val="0"/>
              </a:spcAft>
              <a:buNone/>
            </a:pPr>
            <a:r>
              <a:t/>
            </a:r>
            <a:endParaRPr b="0" i="0" sz="2900" u="none" cap="none" strike="noStrike">
              <a:solidFill>
                <a:srgbClr val="38484E"/>
              </a:solidFill>
              <a:latin typeface="Arial"/>
              <a:ea typeface="Arial"/>
              <a:cs typeface="Arial"/>
              <a:sym typeface="Arial"/>
            </a:endParaRPr>
          </a:p>
          <a:p>
            <a:pPr indent="0" lvl="0" marL="0" marR="0" rtl="0" algn="l">
              <a:lnSpc>
                <a:spcPct val="100000"/>
              </a:lnSpc>
              <a:spcBef>
                <a:spcPts val="0"/>
              </a:spcBef>
              <a:spcAft>
                <a:spcPts val="0"/>
              </a:spcAft>
              <a:buNone/>
            </a:pPr>
            <a:r>
              <a:rPr b="0" i="0" lang="en-US" sz="2900" u="none" cap="none" strike="noStrike">
                <a:solidFill>
                  <a:srgbClr val="38484E"/>
                </a:solidFill>
                <a:latin typeface="Arial"/>
                <a:ea typeface="Arial"/>
                <a:cs typeface="Arial"/>
                <a:sym typeface="Arial"/>
              </a:rPr>
              <a:t>It’s natural to think ahead to what you’ll say next. That’s fine when you’re good at predicting what the person will be saying. Good listeners who have learned from experience that their predictions are too often inaccurate restrain themselves from thinking, or speaking, ahead.</a:t>
            </a:r>
            <a:endParaRPr sz="1500"/>
          </a:p>
          <a:p>
            <a:pPr indent="0" lvl="0" marL="0" marR="0" rtl="0" algn="l">
              <a:lnSpc>
                <a:spcPct val="100000"/>
              </a:lnSpc>
              <a:spcBef>
                <a:spcPts val="0"/>
              </a:spcBef>
              <a:spcAft>
                <a:spcPts val="0"/>
              </a:spcAft>
              <a:buNone/>
            </a:pPr>
            <a:r>
              <a:t/>
            </a:r>
            <a:endParaRPr b="0" i="0" sz="2900" u="none" cap="none" strike="noStrike">
              <a:solidFill>
                <a:srgbClr val="38484E"/>
              </a:solidFill>
              <a:latin typeface="Arial"/>
              <a:ea typeface="Arial"/>
              <a:cs typeface="Arial"/>
              <a:sym typeface="Arial"/>
            </a:endParaRPr>
          </a:p>
          <a:p>
            <a:pPr indent="0" lvl="0" marL="0" marR="0" rtl="0" algn="l">
              <a:lnSpc>
                <a:spcPct val="100000"/>
              </a:lnSpc>
              <a:spcBef>
                <a:spcPts val="0"/>
              </a:spcBef>
              <a:spcAft>
                <a:spcPts val="0"/>
              </a:spcAft>
              <a:buNone/>
            </a:pPr>
            <a:r>
              <a:rPr b="1" i="0" lang="en-US" sz="2900" u="none" cap="none" strike="noStrike">
                <a:solidFill>
                  <a:srgbClr val="38484E"/>
                </a:solidFill>
                <a:latin typeface="Arial"/>
                <a:ea typeface="Arial"/>
                <a:cs typeface="Arial"/>
                <a:sym typeface="Arial"/>
              </a:rPr>
              <a:t>Think before responding.</a:t>
            </a:r>
            <a:endParaRPr sz="1500"/>
          </a:p>
          <a:p>
            <a:pPr indent="0" lvl="0" marL="0" marR="0" rtl="0" algn="l">
              <a:lnSpc>
                <a:spcPct val="100000"/>
              </a:lnSpc>
              <a:spcBef>
                <a:spcPts val="0"/>
              </a:spcBef>
              <a:spcAft>
                <a:spcPts val="0"/>
              </a:spcAft>
              <a:buNone/>
            </a:pPr>
            <a:r>
              <a:t/>
            </a:r>
            <a:endParaRPr b="0" i="0" sz="2900" u="none" cap="none" strike="noStrike">
              <a:solidFill>
                <a:srgbClr val="38484E"/>
              </a:solidFill>
              <a:latin typeface="Arial"/>
              <a:ea typeface="Arial"/>
              <a:cs typeface="Arial"/>
              <a:sym typeface="Arial"/>
            </a:endParaRPr>
          </a:p>
          <a:p>
            <a:pPr indent="0" lvl="0" marL="0" marR="0" rtl="0" algn="l">
              <a:lnSpc>
                <a:spcPct val="100000"/>
              </a:lnSpc>
              <a:spcBef>
                <a:spcPts val="0"/>
              </a:spcBef>
              <a:spcAft>
                <a:spcPts val="0"/>
              </a:spcAft>
              <a:buNone/>
            </a:pPr>
            <a:r>
              <a:rPr b="0" i="0" lang="en-US" sz="2900" u="none" cap="none" strike="noStrike">
                <a:solidFill>
                  <a:srgbClr val="38484E"/>
                </a:solidFill>
                <a:latin typeface="Arial"/>
                <a:ea typeface="Arial"/>
                <a:cs typeface="Arial"/>
                <a:sym typeface="Arial"/>
              </a:rPr>
              <a:t>After the speaker has finished, a good listener may take some time before responding. Simply take a few seconds to think or say, “Give me a second to think about that.” Doing either makes a speaker feel that what they've put forth merits reflection and that the listener wasn’t just waiting until the speaker finished so that he or she can hold forth.</a:t>
            </a:r>
            <a:endParaRPr sz="1500"/>
          </a:p>
          <a:p>
            <a:pPr indent="0" lvl="0" marL="0" marR="0" rtl="0" algn="l">
              <a:lnSpc>
                <a:spcPct val="100000"/>
              </a:lnSpc>
              <a:spcBef>
                <a:spcPts val="0"/>
              </a:spcBef>
              <a:spcAft>
                <a:spcPts val="0"/>
              </a:spcAft>
              <a:buNone/>
            </a:pPr>
            <a:r>
              <a:t/>
            </a:r>
            <a:endParaRPr b="1" i="0" sz="2900" u="none" cap="none" strike="noStrike">
              <a:solidFill>
                <a:srgbClr val="38484E"/>
              </a:solidFill>
              <a:latin typeface="Arial"/>
              <a:ea typeface="Arial"/>
              <a:cs typeface="Arial"/>
              <a:sym typeface="Arial"/>
            </a:endParaRPr>
          </a:p>
          <a:p>
            <a:pPr indent="0" lvl="0" marL="0" marR="0" rtl="0" algn="l">
              <a:lnSpc>
                <a:spcPct val="100000"/>
              </a:lnSpc>
              <a:spcBef>
                <a:spcPts val="0"/>
              </a:spcBef>
              <a:spcAft>
                <a:spcPts val="0"/>
              </a:spcAft>
              <a:buNone/>
            </a:pPr>
            <a:r>
              <a:rPr b="1" i="0" lang="en-US" sz="2900" u="none" cap="none" strike="noStrike">
                <a:solidFill>
                  <a:srgbClr val="38484E"/>
                </a:solidFill>
                <a:latin typeface="Arial"/>
                <a:ea typeface="Arial"/>
                <a:cs typeface="Arial"/>
                <a:sym typeface="Arial"/>
              </a:rPr>
              <a:t>Know when it’s wise to interrupt.</a:t>
            </a:r>
            <a:endParaRPr sz="1500"/>
          </a:p>
          <a:p>
            <a:pPr indent="0" lvl="0" marL="0" marR="0" rtl="0" algn="l">
              <a:lnSpc>
                <a:spcPct val="100000"/>
              </a:lnSpc>
              <a:spcBef>
                <a:spcPts val="0"/>
              </a:spcBef>
              <a:spcAft>
                <a:spcPts val="0"/>
              </a:spcAft>
              <a:buNone/>
            </a:pPr>
            <a:r>
              <a:t/>
            </a:r>
            <a:endParaRPr b="0" i="0" sz="2900" u="none" cap="none" strike="noStrike">
              <a:solidFill>
                <a:srgbClr val="38484E"/>
              </a:solidFill>
              <a:latin typeface="Arial"/>
              <a:ea typeface="Arial"/>
              <a:cs typeface="Arial"/>
              <a:sym typeface="Arial"/>
            </a:endParaRPr>
          </a:p>
          <a:p>
            <a:pPr indent="0" lvl="0" marL="0" marR="0" rtl="0" algn="l">
              <a:lnSpc>
                <a:spcPct val="100000"/>
              </a:lnSpc>
              <a:spcBef>
                <a:spcPts val="0"/>
              </a:spcBef>
              <a:spcAft>
                <a:spcPts val="0"/>
              </a:spcAft>
              <a:buNone/>
            </a:pPr>
            <a:r>
              <a:rPr b="0" i="0" lang="en-US" sz="2900" u="none" cap="none" strike="noStrike">
                <a:solidFill>
                  <a:srgbClr val="38484E"/>
                </a:solidFill>
                <a:latin typeface="Arial"/>
                <a:ea typeface="Arial"/>
                <a:cs typeface="Arial"/>
                <a:sym typeface="Arial"/>
              </a:rPr>
              <a:t>Interrupting imposes a price: It makes the speaker feel invalidated. Let the person talk. And, as a speaker proceeds, he or she relaxes and is more likely to disclose something he or she might not have planned to earlier. Famed jury consultant Jo Ellen Dimitrius and sports agent Leigh Steinberg have both said that interrupting is the worst thing you can do in a negotiation. I’d temper that by saying that, when dealing with long-winded people or when time is short, some interrupting may be justified, especially when you’re confident that you know what the speaker will say or that enduring the speaker’s additional disquisition will likely yield little value or pleasure.</a:t>
            </a:r>
            <a:endParaRPr sz="1500"/>
          </a:p>
          <a:p>
            <a:pPr indent="0" lvl="0" marL="0" marR="0" rtl="0" algn="l">
              <a:lnSpc>
                <a:spcPct val="100000"/>
              </a:lnSpc>
              <a:spcBef>
                <a:spcPts val="0"/>
              </a:spcBef>
              <a:spcAft>
                <a:spcPts val="0"/>
              </a:spcAft>
              <a:buNone/>
            </a:pPr>
            <a:r>
              <a:t/>
            </a:r>
            <a:endParaRPr b="0" i="0" sz="2900" u="none" cap="none" strike="noStrike">
              <a:solidFill>
                <a:srgbClr val="38484E"/>
              </a:solidFill>
              <a:latin typeface="Arial"/>
              <a:ea typeface="Arial"/>
              <a:cs typeface="Arial"/>
              <a:sym typeface="Arial"/>
            </a:endParaRPr>
          </a:p>
          <a:p>
            <a:pPr indent="0" lvl="0" marL="0" marR="0" rtl="0" algn="l">
              <a:lnSpc>
                <a:spcPct val="100000"/>
              </a:lnSpc>
              <a:spcBef>
                <a:spcPts val="0"/>
              </a:spcBef>
              <a:spcAft>
                <a:spcPts val="0"/>
              </a:spcAft>
              <a:buNone/>
            </a:pPr>
            <a:r>
              <a:rPr b="1" i="0" lang="en-US" sz="2900" u="none" cap="none" strike="noStrike">
                <a:solidFill>
                  <a:srgbClr val="38484E"/>
                </a:solidFill>
                <a:latin typeface="Arial"/>
                <a:ea typeface="Arial"/>
                <a:cs typeface="Arial"/>
                <a:sym typeface="Arial"/>
              </a:rPr>
              <a:t>The takeaway</a:t>
            </a:r>
            <a:endParaRPr sz="1500"/>
          </a:p>
          <a:p>
            <a:pPr indent="0" lvl="0" marL="0" marR="0" rtl="0" algn="l">
              <a:lnSpc>
                <a:spcPct val="100000"/>
              </a:lnSpc>
              <a:spcBef>
                <a:spcPts val="0"/>
              </a:spcBef>
              <a:spcAft>
                <a:spcPts val="0"/>
              </a:spcAft>
              <a:buNone/>
            </a:pPr>
            <a:r>
              <a:t/>
            </a:r>
            <a:endParaRPr b="0" i="0" sz="2900" u="none" cap="none" strike="noStrike">
              <a:solidFill>
                <a:srgbClr val="38484E"/>
              </a:solidFill>
              <a:latin typeface="Arial"/>
              <a:ea typeface="Arial"/>
              <a:cs typeface="Arial"/>
              <a:sym typeface="Arial"/>
            </a:endParaRPr>
          </a:p>
          <a:p>
            <a:pPr indent="0" lvl="0" marL="0" marR="0" rtl="0" algn="l">
              <a:lnSpc>
                <a:spcPct val="100000"/>
              </a:lnSpc>
              <a:spcBef>
                <a:spcPts val="0"/>
              </a:spcBef>
              <a:spcAft>
                <a:spcPts val="0"/>
              </a:spcAft>
              <a:buNone/>
            </a:pPr>
            <a:r>
              <a:rPr b="0" i="0" lang="en-US" sz="2900" u="none" cap="none" strike="noStrike">
                <a:solidFill>
                  <a:srgbClr val="38484E"/>
                </a:solidFill>
                <a:latin typeface="Arial"/>
                <a:ea typeface="Arial"/>
                <a:cs typeface="Arial"/>
                <a:sym typeface="Arial"/>
              </a:rPr>
              <a:t>Perhaps it's now clearer that good listening is more difficult than meets the ear. As you look back on your experience, is there at least one thing you’d like to do differently?</a:t>
            </a:r>
            <a:endParaRPr sz="1500"/>
          </a:p>
        </p:txBody>
      </p:sp>
      <p:sp>
        <p:nvSpPr>
          <p:cNvPr id="549" name="Google Shape;549;p19"/>
          <p:cNvSpPr txBox="1"/>
          <p:nvPr/>
        </p:nvSpPr>
        <p:spPr>
          <a:xfrm>
            <a:off x="5068388" y="391317"/>
            <a:ext cx="10763795"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6000" u="none" cap="none" strike="noStrike">
                <a:solidFill>
                  <a:srgbClr val="38484E"/>
                </a:solidFill>
                <a:latin typeface="Arial"/>
                <a:ea typeface="Arial"/>
                <a:cs typeface="Arial"/>
                <a:sym typeface="Arial"/>
              </a:rPr>
              <a:t>How to Listen Continued</a:t>
            </a:r>
            <a:r>
              <a:rPr b="0" i="0" lang="en-US" sz="1400" u="none" cap="none" strike="noStrike">
                <a:solidFill>
                  <a:srgbClr val="38484E"/>
                </a:solidFill>
                <a:latin typeface="Arial"/>
                <a:ea typeface="Arial"/>
                <a:cs typeface="Arial"/>
                <a:sym typeface="Arial"/>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pic>
        <p:nvPicPr>
          <p:cNvPr id="554" name="Google Shape;554;g1022ffc86e6_0_0"/>
          <p:cNvPicPr preferRelativeResize="0"/>
          <p:nvPr>
            <p:ph idx="2" type="pic"/>
          </p:nvPr>
        </p:nvPicPr>
        <p:blipFill rotWithShape="1">
          <a:blip r:embed="rId3">
            <a:alphaModFix/>
          </a:blip>
          <a:srcRect b="0" l="26539" r="26539" t="0"/>
          <a:stretch/>
        </p:blipFill>
        <p:spPr>
          <a:xfrm>
            <a:off x="19124613" y="0"/>
            <a:ext cx="5262600" cy="13716000"/>
          </a:xfrm>
          <a:prstGeom prst="rect">
            <a:avLst/>
          </a:prstGeom>
          <a:solidFill>
            <a:schemeClr val="accent5"/>
          </a:solidFill>
          <a:ln>
            <a:noFill/>
          </a:ln>
        </p:spPr>
      </p:pic>
      <p:sp>
        <p:nvSpPr>
          <p:cNvPr id="555" name="Google Shape;555;g1022ffc86e6_0_0"/>
          <p:cNvSpPr txBox="1"/>
          <p:nvPr/>
        </p:nvSpPr>
        <p:spPr>
          <a:xfrm>
            <a:off x="251795" y="1558826"/>
            <a:ext cx="18872100" cy="840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600" u="none" cap="none" strike="noStrike">
                <a:solidFill>
                  <a:srgbClr val="38484E"/>
                </a:solidFill>
                <a:latin typeface="Arial"/>
                <a:ea typeface="Arial"/>
                <a:cs typeface="Arial"/>
                <a:sym typeface="Arial"/>
              </a:rPr>
              <a:t>Know when it’s wise to interrupt.</a:t>
            </a:r>
            <a:endParaRPr sz="2200"/>
          </a:p>
          <a:p>
            <a:pPr indent="0" lvl="0" marL="0" marR="0" rtl="0" algn="l">
              <a:lnSpc>
                <a:spcPct val="100000"/>
              </a:lnSpc>
              <a:spcBef>
                <a:spcPts val="0"/>
              </a:spcBef>
              <a:spcAft>
                <a:spcPts val="0"/>
              </a:spcAft>
              <a:buNone/>
            </a:pPr>
            <a:r>
              <a:t/>
            </a:r>
            <a:endParaRPr b="0" i="0" sz="3600" u="none" cap="none" strike="noStrike">
              <a:solidFill>
                <a:srgbClr val="38484E"/>
              </a:solidFill>
              <a:latin typeface="Arial"/>
              <a:ea typeface="Arial"/>
              <a:cs typeface="Arial"/>
              <a:sym typeface="Arial"/>
            </a:endParaRPr>
          </a:p>
          <a:p>
            <a:pPr indent="0" lvl="0" marL="0" marR="0" rtl="0" algn="l">
              <a:lnSpc>
                <a:spcPct val="100000"/>
              </a:lnSpc>
              <a:spcBef>
                <a:spcPts val="0"/>
              </a:spcBef>
              <a:spcAft>
                <a:spcPts val="0"/>
              </a:spcAft>
              <a:buNone/>
            </a:pPr>
            <a:r>
              <a:rPr b="0" i="0" lang="en-US" sz="3600" u="none" cap="none" strike="noStrike">
                <a:solidFill>
                  <a:srgbClr val="38484E"/>
                </a:solidFill>
                <a:latin typeface="Arial"/>
                <a:ea typeface="Arial"/>
                <a:cs typeface="Arial"/>
                <a:sym typeface="Arial"/>
              </a:rPr>
              <a:t>Interrupting imposes a price: It makes the speaker feel invalidated. Let the person talk. And, as a speaker proceeds, he or she relaxes and is more likely to disclose something he or she might not have planned to earlier. Famed jury consultant Jo Ellen Dimitrius and sports agent Leigh Steinberg have both said that interrupting is the worst thing you can do in a negotiation. I’d temper that by saying that, when dealing with long-winded people or when time is short, some interrupting may be justified, especially when you’re confident that you know what the speaker will say or that enduring the speaker’s additional disquisition will likely yield little value or pleasure.</a:t>
            </a:r>
            <a:endParaRPr sz="2200"/>
          </a:p>
          <a:p>
            <a:pPr indent="0" lvl="0" marL="0" marR="0" rtl="0" algn="l">
              <a:lnSpc>
                <a:spcPct val="100000"/>
              </a:lnSpc>
              <a:spcBef>
                <a:spcPts val="0"/>
              </a:spcBef>
              <a:spcAft>
                <a:spcPts val="0"/>
              </a:spcAft>
              <a:buNone/>
            </a:pPr>
            <a:r>
              <a:t/>
            </a:r>
            <a:endParaRPr b="0" i="0" sz="3600" u="none" cap="none" strike="noStrike">
              <a:solidFill>
                <a:srgbClr val="38484E"/>
              </a:solidFill>
              <a:latin typeface="Arial"/>
              <a:ea typeface="Arial"/>
              <a:cs typeface="Arial"/>
              <a:sym typeface="Arial"/>
            </a:endParaRPr>
          </a:p>
          <a:p>
            <a:pPr indent="0" lvl="0" marL="0" marR="0" rtl="0" algn="l">
              <a:lnSpc>
                <a:spcPct val="100000"/>
              </a:lnSpc>
              <a:spcBef>
                <a:spcPts val="0"/>
              </a:spcBef>
              <a:spcAft>
                <a:spcPts val="0"/>
              </a:spcAft>
              <a:buNone/>
            </a:pPr>
            <a:r>
              <a:rPr b="1" i="0" lang="en-US" sz="3600" u="none" cap="none" strike="noStrike">
                <a:solidFill>
                  <a:srgbClr val="38484E"/>
                </a:solidFill>
                <a:latin typeface="Arial"/>
                <a:ea typeface="Arial"/>
                <a:cs typeface="Arial"/>
                <a:sym typeface="Arial"/>
              </a:rPr>
              <a:t>The takeaway</a:t>
            </a:r>
            <a:endParaRPr sz="2200"/>
          </a:p>
          <a:p>
            <a:pPr indent="0" lvl="0" marL="0" marR="0" rtl="0" algn="l">
              <a:lnSpc>
                <a:spcPct val="100000"/>
              </a:lnSpc>
              <a:spcBef>
                <a:spcPts val="0"/>
              </a:spcBef>
              <a:spcAft>
                <a:spcPts val="0"/>
              </a:spcAft>
              <a:buNone/>
            </a:pPr>
            <a:r>
              <a:t/>
            </a:r>
            <a:endParaRPr b="0" i="0" sz="3600" u="none" cap="none" strike="noStrike">
              <a:solidFill>
                <a:srgbClr val="38484E"/>
              </a:solidFill>
              <a:latin typeface="Arial"/>
              <a:ea typeface="Arial"/>
              <a:cs typeface="Arial"/>
              <a:sym typeface="Arial"/>
            </a:endParaRPr>
          </a:p>
          <a:p>
            <a:pPr indent="0" lvl="0" marL="0" marR="0" rtl="0" algn="l">
              <a:lnSpc>
                <a:spcPct val="100000"/>
              </a:lnSpc>
              <a:spcBef>
                <a:spcPts val="0"/>
              </a:spcBef>
              <a:spcAft>
                <a:spcPts val="0"/>
              </a:spcAft>
              <a:buNone/>
            </a:pPr>
            <a:r>
              <a:rPr b="0" i="0" lang="en-US" sz="3600" u="none" cap="none" strike="noStrike">
                <a:solidFill>
                  <a:srgbClr val="38484E"/>
                </a:solidFill>
                <a:latin typeface="Arial"/>
                <a:ea typeface="Arial"/>
                <a:cs typeface="Arial"/>
                <a:sym typeface="Arial"/>
              </a:rPr>
              <a:t>Perhaps it's now clearer that good listening is more difficult than meets the ear. As you look back on your experience, is there at least one thing you’d like to do differently?</a:t>
            </a:r>
            <a:endParaRPr sz="2200"/>
          </a:p>
        </p:txBody>
      </p:sp>
      <p:sp>
        <p:nvSpPr>
          <p:cNvPr id="556" name="Google Shape;556;g1022ffc86e6_0_0"/>
          <p:cNvSpPr txBox="1"/>
          <p:nvPr/>
        </p:nvSpPr>
        <p:spPr>
          <a:xfrm>
            <a:off x="5068388" y="391317"/>
            <a:ext cx="107637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6000" u="none" cap="none" strike="noStrike">
                <a:solidFill>
                  <a:srgbClr val="38484E"/>
                </a:solidFill>
                <a:latin typeface="Arial"/>
                <a:ea typeface="Arial"/>
                <a:cs typeface="Arial"/>
                <a:sym typeface="Arial"/>
              </a:rPr>
              <a:t>How to Listen Continued</a:t>
            </a:r>
            <a:r>
              <a:rPr b="0" i="0" lang="en-US" sz="1400" u="none" cap="none" strike="noStrike">
                <a:solidFill>
                  <a:srgbClr val="38484E"/>
                </a:solidFill>
                <a:latin typeface="Arial"/>
                <a:ea typeface="Arial"/>
                <a:cs typeface="Arial"/>
                <a:sym typeface="Arial"/>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YouthUnlimitedAesthetic">
  <a:themeElements>
    <a:clrScheme name="Custom 33">
      <a:dk1>
        <a:srgbClr val="273237"/>
      </a:dk1>
      <a:lt1>
        <a:srgbClr val="FFFFFF"/>
      </a:lt1>
      <a:dk2>
        <a:srgbClr val="3C5965"/>
      </a:dk2>
      <a:lt2>
        <a:srgbClr val="E4E5E4"/>
      </a:lt2>
      <a:accent1>
        <a:srgbClr val="3C5965"/>
      </a:accent1>
      <a:accent2>
        <a:srgbClr val="3C5965"/>
      </a:accent2>
      <a:accent3>
        <a:srgbClr val="FEC756"/>
      </a:accent3>
      <a:accent4>
        <a:srgbClr val="C58B2B"/>
      </a:accent4>
      <a:accent5>
        <a:srgbClr val="3C5965"/>
      </a:accent5>
      <a:accent6>
        <a:srgbClr val="FEC756"/>
      </a:accent6>
      <a:hlink>
        <a:srgbClr val="3B5A65"/>
      </a:hlink>
      <a:folHlink>
        <a:srgbClr val="C48A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2017-07-04T14:44:13Z</dcterms:created>
  <dc:creator>Microsoft Office User</dc:creator>
</cp:coreProperties>
</file>