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3716000" cx="24387175"/>
  <p:notesSz cx="6858000" cy="9144000"/>
  <p:embeddedFontLst>
    <p:embeddedFont>
      <p:font typeface="Nunito"/>
      <p:regular r:id="rId13"/>
      <p:bold r:id="rId14"/>
      <p:italic r:id="rId15"/>
      <p:boldItalic r:id="rId16"/>
    </p:embeddedFont>
    <p:embeddedFont>
      <p:font typeface="Montserrat"/>
      <p:regular r:id="rId17"/>
      <p:bold r:id="rId18"/>
      <p:italic r:id="rId19"/>
      <p:boldItalic r:id="rId20"/>
    </p:embeddedFont>
    <p:embeddedFont>
      <p:font typeface="Oswald"/>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rvlW3x+8MLsrtof4n78ru37Mn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Oswald-bold.fntdata"/><Relationship Id="rId21" Type="http://schemas.openxmlformats.org/officeDocument/2006/relationships/font" Target="fonts/Oswald-regular.fntdata"/><Relationship Id="rId23"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Nunito-regular.fntdata"/><Relationship Id="rId12" Type="http://schemas.openxmlformats.org/officeDocument/2006/relationships/slide" Target="slides/slide8.xml"/><Relationship Id="rId15" Type="http://schemas.openxmlformats.org/officeDocument/2006/relationships/font" Target="fonts/Nunito-italic.fntdata"/><Relationship Id="rId14" Type="http://schemas.openxmlformats.org/officeDocument/2006/relationships/font" Target="fonts/Nunito-bold.fntdata"/><Relationship Id="rId17" Type="http://schemas.openxmlformats.org/officeDocument/2006/relationships/font" Target="fonts/Montserrat-regular.fntdata"/><Relationship Id="rId16" Type="http://schemas.openxmlformats.org/officeDocument/2006/relationships/font" Target="fonts/Nunito-boldItalic.fntdata"/><Relationship Id="rId19" Type="http://schemas.openxmlformats.org/officeDocument/2006/relationships/font" Target="fonts/Montserrat-italic.fntdata"/><Relationship Id="rId18"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22c4ea9b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b22c4ea9b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2b22c4ea9b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b2de2a936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b2de2a936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2b2de2a936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0" name="Shape 10"/>
        <p:cNvGrpSpPr/>
        <p:nvPr/>
      </p:nvGrpSpPr>
      <p:grpSpPr>
        <a:xfrm>
          <a:off x="0" y="0"/>
          <a:ext cx="0" cy="0"/>
          <a:chOff x="0" y="0"/>
          <a:chExt cx="0" cy="0"/>
        </a:xfrm>
      </p:grpSpPr>
      <p:sp>
        <p:nvSpPr>
          <p:cNvPr id="11" name="Google Shape;11;p25"/>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28" name="Shape 28"/>
        <p:cNvGrpSpPr/>
        <p:nvPr/>
      </p:nvGrpSpPr>
      <p:grpSpPr>
        <a:xfrm>
          <a:off x="0" y="0"/>
          <a:ext cx="0" cy="0"/>
          <a:chOff x="0" y="0"/>
          <a:chExt cx="0" cy="0"/>
        </a:xfrm>
      </p:grpSpPr>
      <p:sp>
        <p:nvSpPr>
          <p:cNvPr id="29" name="Google Shape;29;p44"/>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282" name="Shape 282"/>
        <p:cNvGrpSpPr/>
        <p:nvPr/>
      </p:nvGrpSpPr>
      <p:grpSpPr>
        <a:xfrm>
          <a:off x="0" y="0"/>
          <a:ext cx="0" cy="0"/>
          <a:chOff x="0" y="0"/>
          <a:chExt cx="0" cy="0"/>
        </a:xfrm>
      </p:grpSpPr>
      <p:sp>
        <p:nvSpPr>
          <p:cNvPr id="283" name="Google Shape;283;p134"/>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284" name="Shape 284"/>
        <p:cNvGrpSpPr/>
        <p:nvPr/>
      </p:nvGrpSpPr>
      <p:grpSpPr>
        <a:xfrm>
          <a:off x="0" y="0"/>
          <a:ext cx="0" cy="0"/>
          <a:chOff x="0" y="0"/>
          <a:chExt cx="0" cy="0"/>
        </a:xfrm>
      </p:grpSpPr>
      <p:sp>
        <p:nvSpPr>
          <p:cNvPr id="285" name="Google Shape;285;p135"/>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286" name="Shape 286"/>
        <p:cNvGrpSpPr/>
        <p:nvPr/>
      </p:nvGrpSpPr>
      <p:grpSpPr>
        <a:xfrm>
          <a:off x="0" y="0"/>
          <a:ext cx="0" cy="0"/>
          <a:chOff x="0" y="0"/>
          <a:chExt cx="0" cy="0"/>
        </a:xfrm>
      </p:grpSpPr>
      <p:sp>
        <p:nvSpPr>
          <p:cNvPr id="287" name="Google Shape;287;p136"/>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288" name="Shape 288"/>
        <p:cNvGrpSpPr/>
        <p:nvPr/>
      </p:nvGrpSpPr>
      <p:grpSpPr>
        <a:xfrm>
          <a:off x="0" y="0"/>
          <a:ext cx="0" cy="0"/>
          <a:chOff x="0" y="0"/>
          <a:chExt cx="0" cy="0"/>
        </a:xfrm>
      </p:grpSpPr>
      <p:sp>
        <p:nvSpPr>
          <p:cNvPr id="289" name="Google Shape;289;p137"/>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290" name="Shape 290"/>
        <p:cNvGrpSpPr/>
        <p:nvPr/>
      </p:nvGrpSpPr>
      <p:grpSpPr>
        <a:xfrm>
          <a:off x="0" y="0"/>
          <a:ext cx="0" cy="0"/>
          <a:chOff x="0" y="0"/>
          <a:chExt cx="0" cy="0"/>
        </a:xfrm>
      </p:grpSpPr>
      <p:sp>
        <p:nvSpPr>
          <p:cNvPr id="291" name="Google Shape;291;p13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292" name="Shape 292"/>
        <p:cNvGrpSpPr/>
        <p:nvPr/>
      </p:nvGrpSpPr>
      <p:grpSpPr>
        <a:xfrm>
          <a:off x="0" y="0"/>
          <a:ext cx="0" cy="0"/>
          <a:chOff x="0" y="0"/>
          <a:chExt cx="0" cy="0"/>
        </a:xfrm>
      </p:grpSpPr>
      <p:sp>
        <p:nvSpPr>
          <p:cNvPr id="293" name="Google Shape;293;p13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294" name="Shape 294"/>
        <p:cNvGrpSpPr/>
        <p:nvPr/>
      </p:nvGrpSpPr>
      <p:grpSpPr>
        <a:xfrm>
          <a:off x="0" y="0"/>
          <a:ext cx="0" cy="0"/>
          <a:chOff x="0" y="0"/>
          <a:chExt cx="0" cy="0"/>
        </a:xfrm>
      </p:grpSpPr>
      <p:sp>
        <p:nvSpPr>
          <p:cNvPr id="295" name="Google Shape;295;p140"/>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96" name="Google Shape;296;p140"/>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297" name="Shape 297"/>
        <p:cNvGrpSpPr/>
        <p:nvPr/>
      </p:nvGrpSpPr>
      <p:grpSpPr>
        <a:xfrm>
          <a:off x="0" y="0"/>
          <a:ext cx="0" cy="0"/>
          <a:chOff x="0" y="0"/>
          <a:chExt cx="0" cy="0"/>
        </a:xfrm>
      </p:grpSpPr>
      <p:sp>
        <p:nvSpPr>
          <p:cNvPr id="298" name="Google Shape;298;p141"/>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99" name="Google Shape;299;p141"/>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00" name="Shape 300"/>
        <p:cNvGrpSpPr/>
        <p:nvPr/>
      </p:nvGrpSpPr>
      <p:grpSpPr>
        <a:xfrm>
          <a:off x="0" y="0"/>
          <a:ext cx="0" cy="0"/>
          <a:chOff x="0" y="0"/>
          <a:chExt cx="0" cy="0"/>
        </a:xfrm>
      </p:grpSpPr>
      <p:sp>
        <p:nvSpPr>
          <p:cNvPr id="301" name="Google Shape;301;p142"/>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2" name="Google Shape;302;p142"/>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03" name="Shape 303"/>
        <p:cNvGrpSpPr/>
        <p:nvPr/>
      </p:nvGrpSpPr>
      <p:grpSpPr>
        <a:xfrm>
          <a:off x="0" y="0"/>
          <a:ext cx="0" cy="0"/>
          <a:chOff x="0" y="0"/>
          <a:chExt cx="0" cy="0"/>
        </a:xfrm>
      </p:grpSpPr>
      <p:sp>
        <p:nvSpPr>
          <p:cNvPr id="304" name="Google Shape;304;p143"/>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30" name="Shape 30"/>
        <p:cNvGrpSpPr/>
        <p:nvPr/>
      </p:nvGrpSpPr>
      <p:grpSpPr>
        <a:xfrm>
          <a:off x="0" y="0"/>
          <a:ext cx="0" cy="0"/>
          <a:chOff x="0" y="0"/>
          <a:chExt cx="0" cy="0"/>
        </a:xfrm>
      </p:grpSpPr>
      <p:sp>
        <p:nvSpPr>
          <p:cNvPr id="31" name="Google Shape;31;p45"/>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05" name="Shape 305"/>
        <p:cNvGrpSpPr/>
        <p:nvPr/>
      </p:nvGrpSpPr>
      <p:grpSpPr>
        <a:xfrm>
          <a:off x="0" y="0"/>
          <a:ext cx="0" cy="0"/>
          <a:chOff x="0" y="0"/>
          <a:chExt cx="0" cy="0"/>
        </a:xfrm>
      </p:grpSpPr>
      <p:sp>
        <p:nvSpPr>
          <p:cNvPr id="306" name="Google Shape;306;p144"/>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07" name="Shape 307"/>
        <p:cNvGrpSpPr/>
        <p:nvPr/>
      </p:nvGrpSpPr>
      <p:grpSpPr>
        <a:xfrm>
          <a:off x="0" y="0"/>
          <a:ext cx="0" cy="0"/>
          <a:chOff x="0" y="0"/>
          <a:chExt cx="0" cy="0"/>
        </a:xfrm>
      </p:grpSpPr>
      <p:sp>
        <p:nvSpPr>
          <p:cNvPr id="308" name="Google Shape;308;p145"/>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09" name="Shape 309"/>
        <p:cNvGrpSpPr/>
        <p:nvPr/>
      </p:nvGrpSpPr>
      <p:grpSpPr>
        <a:xfrm>
          <a:off x="0" y="0"/>
          <a:ext cx="0" cy="0"/>
          <a:chOff x="0" y="0"/>
          <a:chExt cx="0" cy="0"/>
        </a:xfrm>
      </p:grpSpPr>
      <p:sp>
        <p:nvSpPr>
          <p:cNvPr id="310" name="Google Shape;310;p146"/>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11" name="Shape 311"/>
        <p:cNvGrpSpPr/>
        <p:nvPr/>
      </p:nvGrpSpPr>
      <p:grpSpPr>
        <a:xfrm>
          <a:off x="0" y="0"/>
          <a:ext cx="0" cy="0"/>
          <a:chOff x="0" y="0"/>
          <a:chExt cx="0" cy="0"/>
        </a:xfrm>
      </p:grpSpPr>
      <p:sp>
        <p:nvSpPr>
          <p:cNvPr id="312" name="Google Shape;312;p147"/>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3" name="Google Shape;313;p147"/>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14" name="Shape 314"/>
        <p:cNvGrpSpPr/>
        <p:nvPr/>
      </p:nvGrpSpPr>
      <p:grpSpPr>
        <a:xfrm>
          <a:off x="0" y="0"/>
          <a:ext cx="0" cy="0"/>
          <a:chOff x="0" y="0"/>
          <a:chExt cx="0" cy="0"/>
        </a:xfrm>
      </p:grpSpPr>
      <p:sp>
        <p:nvSpPr>
          <p:cNvPr id="315" name="Google Shape;315;p148"/>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16" name="Google Shape;316;p148"/>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17" name="Shape 317"/>
        <p:cNvGrpSpPr/>
        <p:nvPr/>
      </p:nvGrpSpPr>
      <p:grpSpPr>
        <a:xfrm>
          <a:off x="0" y="0"/>
          <a:ext cx="0" cy="0"/>
          <a:chOff x="0" y="0"/>
          <a:chExt cx="0" cy="0"/>
        </a:xfrm>
      </p:grpSpPr>
      <p:sp>
        <p:nvSpPr>
          <p:cNvPr id="318" name="Google Shape;318;p149"/>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19" name="Shape 319"/>
        <p:cNvGrpSpPr/>
        <p:nvPr/>
      </p:nvGrpSpPr>
      <p:grpSpPr>
        <a:xfrm>
          <a:off x="0" y="0"/>
          <a:ext cx="0" cy="0"/>
          <a:chOff x="0" y="0"/>
          <a:chExt cx="0" cy="0"/>
        </a:xfrm>
      </p:grpSpPr>
      <p:sp>
        <p:nvSpPr>
          <p:cNvPr id="320" name="Google Shape;320;p150"/>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21" name="Shape 321"/>
        <p:cNvGrpSpPr/>
        <p:nvPr/>
      </p:nvGrpSpPr>
      <p:grpSpPr>
        <a:xfrm>
          <a:off x="0" y="0"/>
          <a:ext cx="0" cy="0"/>
          <a:chOff x="0" y="0"/>
          <a:chExt cx="0" cy="0"/>
        </a:xfrm>
      </p:grpSpPr>
      <p:sp>
        <p:nvSpPr>
          <p:cNvPr id="322" name="Google Shape;322;p151"/>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3" name="Google Shape;323;p151"/>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24" name="Shape 324"/>
        <p:cNvGrpSpPr/>
        <p:nvPr/>
      </p:nvGrpSpPr>
      <p:grpSpPr>
        <a:xfrm>
          <a:off x="0" y="0"/>
          <a:ext cx="0" cy="0"/>
          <a:chOff x="0" y="0"/>
          <a:chExt cx="0" cy="0"/>
        </a:xfrm>
      </p:grpSpPr>
      <p:sp>
        <p:nvSpPr>
          <p:cNvPr id="325" name="Google Shape;325;p152"/>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6" name="Google Shape;326;p152"/>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27" name="Shape 327"/>
        <p:cNvGrpSpPr/>
        <p:nvPr/>
      </p:nvGrpSpPr>
      <p:grpSpPr>
        <a:xfrm>
          <a:off x="0" y="0"/>
          <a:ext cx="0" cy="0"/>
          <a:chOff x="0" y="0"/>
          <a:chExt cx="0" cy="0"/>
        </a:xfrm>
      </p:grpSpPr>
      <p:sp>
        <p:nvSpPr>
          <p:cNvPr id="328" name="Google Shape;328;p153"/>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29" name="Google Shape;329;p153"/>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0" name="Google Shape;330;p153"/>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32" name="Shape 32"/>
        <p:cNvGrpSpPr/>
        <p:nvPr/>
      </p:nvGrpSpPr>
      <p:grpSpPr>
        <a:xfrm>
          <a:off x="0" y="0"/>
          <a:ext cx="0" cy="0"/>
          <a:chOff x="0" y="0"/>
          <a:chExt cx="0" cy="0"/>
        </a:xfrm>
      </p:grpSpPr>
      <p:sp>
        <p:nvSpPr>
          <p:cNvPr id="33" name="Google Shape;33;p46"/>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31" name="Shape 331"/>
        <p:cNvGrpSpPr/>
        <p:nvPr/>
      </p:nvGrpSpPr>
      <p:grpSpPr>
        <a:xfrm>
          <a:off x="0" y="0"/>
          <a:ext cx="0" cy="0"/>
          <a:chOff x="0" y="0"/>
          <a:chExt cx="0" cy="0"/>
        </a:xfrm>
      </p:grpSpPr>
      <p:sp>
        <p:nvSpPr>
          <p:cNvPr id="332" name="Google Shape;332;p154"/>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3" name="Google Shape;333;p154"/>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4" name="Google Shape;334;p154"/>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35" name="Shape 335"/>
        <p:cNvGrpSpPr/>
        <p:nvPr/>
      </p:nvGrpSpPr>
      <p:grpSpPr>
        <a:xfrm>
          <a:off x="0" y="0"/>
          <a:ext cx="0" cy="0"/>
          <a:chOff x="0" y="0"/>
          <a:chExt cx="0" cy="0"/>
        </a:xfrm>
      </p:grpSpPr>
      <p:sp>
        <p:nvSpPr>
          <p:cNvPr id="336" name="Google Shape;336;p155"/>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7" name="Google Shape;337;p155"/>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38" name="Shape 338"/>
        <p:cNvGrpSpPr/>
        <p:nvPr/>
      </p:nvGrpSpPr>
      <p:grpSpPr>
        <a:xfrm>
          <a:off x="0" y="0"/>
          <a:ext cx="0" cy="0"/>
          <a:chOff x="0" y="0"/>
          <a:chExt cx="0" cy="0"/>
        </a:xfrm>
      </p:grpSpPr>
      <p:sp>
        <p:nvSpPr>
          <p:cNvPr id="339" name="Google Shape;339;p156"/>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0" name="Google Shape;340;p156"/>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41" name="Shape 341"/>
        <p:cNvGrpSpPr/>
        <p:nvPr/>
      </p:nvGrpSpPr>
      <p:grpSpPr>
        <a:xfrm>
          <a:off x="0" y="0"/>
          <a:ext cx="0" cy="0"/>
          <a:chOff x="0" y="0"/>
          <a:chExt cx="0" cy="0"/>
        </a:xfrm>
      </p:grpSpPr>
      <p:sp>
        <p:nvSpPr>
          <p:cNvPr id="342" name="Google Shape;342;p157"/>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3" name="Google Shape;343;p157"/>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44" name="Shape 344"/>
        <p:cNvGrpSpPr/>
        <p:nvPr/>
      </p:nvGrpSpPr>
      <p:grpSpPr>
        <a:xfrm>
          <a:off x="0" y="0"/>
          <a:ext cx="0" cy="0"/>
          <a:chOff x="0" y="0"/>
          <a:chExt cx="0" cy="0"/>
        </a:xfrm>
      </p:grpSpPr>
      <p:sp>
        <p:nvSpPr>
          <p:cNvPr id="345" name="Google Shape;345;p158"/>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6" name="Google Shape;346;p158"/>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47" name="Shape 347"/>
        <p:cNvGrpSpPr/>
        <p:nvPr/>
      </p:nvGrpSpPr>
      <p:grpSpPr>
        <a:xfrm>
          <a:off x="0" y="0"/>
          <a:ext cx="0" cy="0"/>
          <a:chOff x="0" y="0"/>
          <a:chExt cx="0" cy="0"/>
        </a:xfrm>
      </p:grpSpPr>
      <p:sp>
        <p:nvSpPr>
          <p:cNvPr id="348" name="Google Shape;348;p15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9" name="Google Shape;349;p159"/>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50" name="Shape 350"/>
        <p:cNvGrpSpPr/>
        <p:nvPr/>
      </p:nvGrpSpPr>
      <p:grpSpPr>
        <a:xfrm>
          <a:off x="0" y="0"/>
          <a:ext cx="0" cy="0"/>
          <a:chOff x="0" y="0"/>
          <a:chExt cx="0" cy="0"/>
        </a:xfrm>
      </p:grpSpPr>
      <p:sp>
        <p:nvSpPr>
          <p:cNvPr id="351" name="Google Shape;351;p160"/>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2" name="Google Shape;352;p160"/>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3" name="Google Shape;353;p160"/>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4" name="Google Shape;354;p160"/>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55" name="Shape 355"/>
        <p:cNvGrpSpPr/>
        <p:nvPr/>
      </p:nvGrpSpPr>
      <p:grpSpPr>
        <a:xfrm>
          <a:off x="0" y="0"/>
          <a:ext cx="0" cy="0"/>
          <a:chOff x="0" y="0"/>
          <a:chExt cx="0" cy="0"/>
        </a:xfrm>
      </p:grpSpPr>
      <p:sp>
        <p:nvSpPr>
          <p:cNvPr id="356" name="Google Shape;356;p161"/>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7" name="Google Shape;357;p161"/>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8" name="Google Shape;358;p161"/>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9" name="Google Shape;359;p161"/>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61"/>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61" name="Shape 361"/>
        <p:cNvGrpSpPr/>
        <p:nvPr/>
      </p:nvGrpSpPr>
      <p:grpSpPr>
        <a:xfrm>
          <a:off x="0" y="0"/>
          <a:ext cx="0" cy="0"/>
          <a:chOff x="0" y="0"/>
          <a:chExt cx="0" cy="0"/>
        </a:xfrm>
      </p:grpSpPr>
      <p:sp>
        <p:nvSpPr>
          <p:cNvPr id="362" name="Google Shape;362;p162"/>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62"/>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62"/>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5" name="Google Shape;365;p162"/>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6" name="Google Shape;366;p162"/>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367" name="Shape 367"/>
        <p:cNvGrpSpPr/>
        <p:nvPr/>
      </p:nvGrpSpPr>
      <p:grpSpPr>
        <a:xfrm>
          <a:off x="0" y="0"/>
          <a:ext cx="0" cy="0"/>
          <a:chOff x="0" y="0"/>
          <a:chExt cx="0" cy="0"/>
        </a:xfrm>
      </p:grpSpPr>
      <p:sp>
        <p:nvSpPr>
          <p:cNvPr id="368" name="Google Shape;368;p163"/>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9" name="Google Shape;369;p163"/>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0" name="Google Shape;370;p163"/>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63"/>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2" name="Google Shape;372;p163"/>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3" name="Google Shape;373;p163"/>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34" name="Shape 34"/>
        <p:cNvGrpSpPr/>
        <p:nvPr/>
      </p:nvGrpSpPr>
      <p:grpSpPr>
        <a:xfrm>
          <a:off x="0" y="0"/>
          <a:ext cx="0" cy="0"/>
          <a:chOff x="0" y="0"/>
          <a:chExt cx="0" cy="0"/>
        </a:xfrm>
      </p:grpSpPr>
      <p:sp>
        <p:nvSpPr>
          <p:cNvPr id="35" name="Google Shape;35;p47"/>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374" name="Shape 374"/>
        <p:cNvGrpSpPr/>
        <p:nvPr/>
      </p:nvGrpSpPr>
      <p:grpSpPr>
        <a:xfrm>
          <a:off x="0" y="0"/>
          <a:ext cx="0" cy="0"/>
          <a:chOff x="0" y="0"/>
          <a:chExt cx="0" cy="0"/>
        </a:xfrm>
      </p:grpSpPr>
      <p:sp>
        <p:nvSpPr>
          <p:cNvPr id="375" name="Google Shape;375;p164"/>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6" name="Google Shape;376;p164"/>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64"/>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378" name="Shape 378"/>
        <p:cNvGrpSpPr/>
        <p:nvPr/>
      </p:nvGrpSpPr>
      <p:grpSpPr>
        <a:xfrm>
          <a:off x="0" y="0"/>
          <a:ext cx="0" cy="0"/>
          <a:chOff x="0" y="0"/>
          <a:chExt cx="0" cy="0"/>
        </a:xfrm>
      </p:grpSpPr>
      <p:sp>
        <p:nvSpPr>
          <p:cNvPr id="379" name="Google Shape;379;p16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65"/>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1" name="Google Shape;381;p165"/>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382" name="Shape 382"/>
        <p:cNvGrpSpPr/>
        <p:nvPr/>
      </p:nvGrpSpPr>
      <p:grpSpPr>
        <a:xfrm>
          <a:off x="0" y="0"/>
          <a:ext cx="0" cy="0"/>
          <a:chOff x="0" y="0"/>
          <a:chExt cx="0" cy="0"/>
        </a:xfrm>
      </p:grpSpPr>
      <p:pic>
        <p:nvPicPr>
          <p:cNvPr id="383" name="Google Shape;383;p166"/>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384" name="Google Shape;384;p166"/>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85" name="Google Shape;385;p166"/>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386" name="Google Shape;386;p166"/>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387" name="Shape 387"/>
        <p:cNvGrpSpPr/>
        <p:nvPr/>
      </p:nvGrpSpPr>
      <p:grpSpPr>
        <a:xfrm>
          <a:off x="0" y="0"/>
          <a:ext cx="0" cy="0"/>
          <a:chOff x="0" y="0"/>
          <a:chExt cx="0" cy="0"/>
        </a:xfrm>
      </p:grpSpPr>
      <p:grpSp>
        <p:nvGrpSpPr>
          <p:cNvPr id="388" name="Google Shape;388;p167"/>
          <p:cNvGrpSpPr/>
          <p:nvPr/>
        </p:nvGrpSpPr>
        <p:grpSpPr>
          <a:xfrm>
            <a:off x="8952364" y="2753182"/>
            <a:ext cx="3296028" cy="6769483"/>
            <a:chOff x="3739073" y="951230"/>
            <a:chExt cx="1665853" cy="3421380"/>
          </a:xfrm>
        </p:grpSpPr>
        <p:pic>
          <p:nvPicPr>
            <p:cNvPr id="389" name="Google Shape;389;p167"/>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390" name="Google Shape;390;p167"/>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391" name="Google Shape;391;p167"/>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392" name="Google Shape;392;p167"/>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393" name="Google Shape;393;p167"/>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394" name="Shape 394"/>
        <p:cNvGrpSpPr/>
        <p:nvPr/>
      </p:nvGrpSpPr>
      <p:grpSpPr>
        <a:xfrm>
          <a:off x="0" y="0"/>
          <a:ext cx="0" cy="0"/>
          <a:chOff x="0" y="0"/>
          <a:chExt cx="0" cy="0"/>
        </a:xfrm>
      </p:grpSpPr>
      <p:pic>
        <p:nvPicPr>
          <p:cNvPr id="395" name="Google Shape;395;p168"/>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396" name="Google Shape;396;p168"/>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397" name="Shape 397"/>
        <p:cNvGrpSpPr/>
        <p:nvPr/>
      </p:nvGrpSpPr>
      <p:grpSpPr>
        <a:xfrm>
          <a:off x="0" y="0"/>
          <a:ext cx="0" cy="0"/>
          <a:chOff x="0" y="0"/>
          <a:chExt cx="0" cy="0"/>
        </a:xfrm>
      </p:grpSpPr>
      <p:sp>
        <p:nvSpPr>
          <p:cNvPr id="398" name="Google Shape;398;p169"/>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9" name="Google Shape;399;p169"/>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0" name="Google Shape;400;p169"/>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1" name="Google Shape;401;p169"/>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2" name="Google Shape;402;p169"/>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3" name="Google Shape;403;p169"/>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04" name="Shape 404"/>
        <p:cNvGrpSpPr/>
        <p:nvPr/>
      </p:nvGrpSpPr>
      <p:grpSpPr>
        <a:xfrm>
          <a:off x="0" y="0"/>
          <a:ext cx="0" cy="0"/>
          <a:chOff x="0" y="0"/>
          <a:chExt cx="0" cy="0"/>
        </a:xfrm>
      </p:grpSpPr>
      <p:sp>
        <p:nvSpPr>
          <p:cNvPr id="405" name="Google Shape;405;p170"/>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6" name="Google Shape;406;p170"/>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7" name="Google Shape;407;p170"/>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8" name="Google Shape;408;p170"/>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9" name="Google Shape;409;p170"/>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70"/>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11" name="Shape 411"/>
        <p:cNvGrpSpPr/>
        <p:nvPr/>
      </p:nvGrpSpPr>
      <p:grpSpPr>
        <a:xfrm>
          <a:off x="0" y="0"/>
          <a:ext cx="0" cy="0"/>
          <a:chOff x="0" y="0"/>
          <a:chExt cx="0" cy="0"/>
        </a:xfrm>
      </p:grpSpPr>
      <p:sp>
        <p:nvSpPr>
          <p:cNvPr id="412" name="Google Shape;412;p171"/>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3" name="Google Shape;413;p171"/>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71"/>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71"/>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16" name="Shape 416"/>
        <p:cNvGrpSpPr/>
        <p:nvPr/>
      </p:nvGrpSpPr>
      <p:grpSpPr>
        <a:xfrm>
          <a:off x="0" y="0"/>
          <a:ext cx="0" cy="0"/>
          <a:chOff x="0" y="0"/>
          <a:chExt cx="0" cy="0"/>
        </a:xfrm>
      </p:grpSpPr>
      <p:sp>
        <p:nvSpPr>
          <p:cNvPr id="417" name="Google Shape;417;p172"/>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8" name="Google Shape;418;p172"/>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9" name="Google Shape;419;p172"/>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0" name="Google Shape;420;p172"/>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21" name="Shape 421"/>
        <p:cNvGrpSpPr/>
        <p:nvPr/>
      </p:nvGrpSpPr>
      <p:grpSpPr>
        <a:xfrm>
          <a:off x="0" y="0"/>
          <a:ext cx="0" cy="0"/>
          <a:chOff x="0" y="0"/>
          <a:chExt cx="0" cy="0"/>
        </a:xfrm>
      </p:grpSpPr>
      <p:sp>
        <p:nvSpPr>
          <p:cNvPr id="422" name="Google Shape;422;p173"/>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3" name="Google Shape;423;p173"/>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4" name="Google Shape;424;p173"/>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5" name="Google Shape;425;p173"/>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26" name="Google Shape;426;p173"/>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36" name="Shape 36"/>
        <p:cNvGrpSpPr/>
        <p:nvPr/>
      </p:nvGrpSpPr>
      <p:grpSpPr>
        <a:xfrm>
          <a:off x="0" y="0"/>
          <a:ext cx="0" cy="0"/>
          <a:chOff x="0" y="0"/>
          <a:chExt cx="0" cy="0"/>
        </a:xfrm>
      </p:grpSpPr>
      <p:sp>
        <p:nvSpPr>
          <p:cNvPr id="37" name="Google Shape;37;p48"/>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27" name="Shape 427"/>
        <p:cNvGrpSpPr/>
        <p:nvPr/>
      </p:nvGrpSpPr>
      <p:grpSpPr>
        <a:xfrm>
          <a:off x="0" y="0"/>
          <a:ext cx="0" cy="0"/>
          <a:chOff x="0" y="0"/>
          <a:chExt cx="0" cy="0"/>
        </a:xfrm>
      </p:grpSpPr>
      <p:sp>
        <p:nvSpPr>
          <p:cNvPr id="428" name="Google Shape;428;p174"/>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29" name="Google Shape;429;p174"/>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0" name="Google Shape;430;p174"/>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1" name="Google Shape;431;p174"/>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2" name="Google Shape;432;p174"/>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74"/>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34" name="Shape 434"/>
        <p:cNvGrpSpPr/>
        <p:nvPr/>
      </p:nvGrpSpPr>
      <p:grpSpPr>
        <a:xfrm>
          <a:off x="0" y="0"/>
          <a:ext cx="0" cy="0"/>
          <a:chOff x="0" y="0"/>
          <a:chExt cx="0" cy="0"/>
        </a:xfrm>
      </p:grpSpPr>
      <p:sp>
        <p:nvSpPr>
          <p:cNvPr id="435" name="Google Shape;435;p175"/>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75"/>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7" name="Google Shape;437;p175"/>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8" name="Google Shape;438;p175"/>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9" name="Google Shape;439;p175"/>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38" name="Shape 38"/>
        <p:cNvGrpSpPr/>
        <p:nvPr/>
      </p:nvGrpSpPr>
      <p:grpSpPr>
        <a:xfrm>
          <a:off x="0" y="0"/>
          <a:ext cx="0" cy="0"/>
          <a:chOff x="0" y="0"/>
          <a:chExt cx="0" cy="0"/>
        </a:xfrm>
      </p:grpSpPr>
      <p:sp>
        <p:nvSpPr>
          <p:cNvPr id="39" name="Google Shape;39;p49"/>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40" name="Shape 40"/>
        <p:cNvGrpSpPr/>
        <p:nvPr/>
      </p:nvGrpSpPr>
      <p:grpSpPr>
        <a:xfrm>
          <a:off x="0" y="0"/>
          <a:ext cx="0" cy="0"/>
          <a:chOff x="0" y="0"/>
          <a:chExt cx="0" cy="0"/>
        </a:xfrm>
      </p:grpSpPr>
      <p:sp>
        <p:nvSpPr>
          <p:cNvPr id="41" name="Google Shape;41;p50"/>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42" name="Shape 42"/>
        <p:cNvGrpSpPr/>
        <p:nvPr/>
      </p:nvGrpSpPr>
      <p:grpSpPr>
        <a:xfrm>
          <a:off x="0" y="0"/>
          <a:ext cx="0" cy="0"/>
          <a:chOff x="0" y="0"/>
          <a:chExt cx="0" cy="0"/>
        </a:xfrm>
      </p:grpSpPr>
      <p:sp>
        <p:nvSpPr>
          <p:cNvPr id="43" name="Google Shape;43;p51"/>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44" name="Shape 44"/>
        <p:cNvGrpSpPr/>
        <p:nvPr/>
      </p:nvGrpSpPr>
      <p:grpSpPr>
        <a:xfrm>
          <a:off x="0" y="0"/>
          <a:ext cx="0" cy="0"/>
          <a:chOff x="0" y="0"/>
          <a:chExt cx="0" cy="0"/>
        </a:xfrm>
      </p:grpSpPr>
      <p:sp>
        <p:nvSpPr>
          <p:cNvPr id="45" name="Google Shape;45;p52"/>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46" name="Shape 46"/>
        <p:cNvGrpSpPr/>
        <p:nvPr/>
      </p:nvGrpSpPr>
      <p:grpSpPr>
        <a:xfrm>
          <a:off x="0" y="0"/>
          <a:ext cx="0" cy="0"/>
          <a:chOff x="0" y="0"/>
          <a:chExt cx="0" cy="0"/>
        </a:xfrm>
      </p:grpSpPr>
      <p:sp>
        <p:nvSpPr>
          <p:cNvPr id="47" name="Google Shape;47;p53"/>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2" name="Shape 12"/>
        <p:cNvGrpSpPr/>
        <p:nvPr/>
      </p:nvGrpSpPr>
      <p:grpSpPr>
        <a:xfrm>
          <a:off x="0" y="0"/>
          <a:ext cx="0" cy="0"/>
          <a:chOff x="0" y="0"/>
          <a:chExt cx="0" cy="0"/>
        </a:xfrm>
      </p:grpSpPr>
      <p:sp>
        <p:nvSpPr>
          <p:cNvPr id="13" name="Google Shape;13;p26"/>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48" name="Shape 48"/>
        <p:cNvGrpSpPr/>
        <p:nvPr/>
      </p:nvGrpSpPr>
      <p:grpSpPr>
        <a:xfrm>
          <a:off x="0" y="0"/>
          <a:ext cx="0" cy="0"/>
          <a:chOff x="0" y="0"/>
          <a:chExt cx="0" cy="0"/>
        </a:xfrm>
      </p:grpSpPr>
      <p:sp>
        <p:nvSpPr>
          <p:cNvPr id="49" name="Google Shape;49;p54"/>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50" name="Shape 50"/>
        <p:cNvGrpSpPr/>
        <p:nvPr/>
      </p:nvGrpSpPr>
      <p:grpSpPr>
        <a:xfrm>
          <a:off x="0" y="0"/>
          <a:ext cx="0" cy="0"/>
          <a:chOff x="0" y="0"/>
          <a:chExt cx="0" cy="0"/>
        </a:xfrm>
      </p:grpSpPr>
      <p:sp>
        <p:nvSpPr>
          <p:cNvPr id="51" name="Google Shape;51;p55"/>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52" name="Shape 52"/>
        <p:cNvGrpSpPr/>
        <p:nvPr/>
      </p:nvGrpSpPr>
      <p:grpSpPr>
        <a:xfrm>
          <a:off x="0" y="0"/>
          <a:ext cx="0" cy="0"/>
          <a:chOff x="0" y="0"/>
          <a:chExt cx="0" cy="0"/>
        </a:xfrm>
      </p:grpSpPr>
      <p:sp>
        <p:nvSpPr>
          <p:cNvPr id="53" name="Google Shape;53;p56"/>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 name="Shape 54"/>
        <p:cNvGrpSpPr/>
        <p:nvPr/>
      </p:nvGrpSpPr>
      <p:grpSpPr>
        <a:xfrm>
          <a:off x="0" y="0"/>
          <a:ext cx="0" cy="0"/>
          <a:chOff x="0" y="0"/>
          <a:chExt cx="0" cy="0"/>
        </a:xfrm>
      </p:grpSpPr>
      <p:sp>
        <p:nvSpPr>
          <p:cNvPr id="55" name="Google Shape;55;p57"/>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56" name="Shape 56"/>
        <p:cNvGrpSpPr/>
        <p:nvPr/>
      </p:nvGrpSpPr>
      <p:grpSpPr>
        <a:xfrm>
          <a:off x="0" y="0"/>
          <a:ext cx="0" cy="0"/>
          <a:chOff x="0" y="0"/>
          <a:chExt cx="0" cy="0"/>
        </a:xfrm>
      </p:grpSpPr>
      <p:sp>
        <p:nvSpPr>
          <p:cNvPr id="57" name="Google Shape;57;p58"/>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58" name="Shape 58"/>
        <p:cNvGrpSpPr/>
        <p:nvPr/>
      </p:nvGrpSpPr>
      <p:grpSpPr>
        <a:xfrm>
          <a:off x="0" y="0"/>
          <a:ext cx="0" cy="0"/>
          <a:chOff x="0" y="0"/>
          <a:chExt cx="0" cy="0"/>
        </a:xfrm>
      </p:grpSpPr>
      <p:sp>
        <p:nvSpPr>
          <p:cNvPr id="59" name="Google Shape;59;p59"/>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60" name="Shape 60"/>
        <p:cNvGrpSpPr/>
        <p:nvPr/>
      </p:nvGrpSpPr>
      <p:grpSpPr>
        <a:xfrm>
          <a:off x="0" y="0"/>
          <a:ext cx="0" cy="0"/>
          <a:chOff x="0" y="0"/>
          <a:chExt cx="0" cy="0"/>
        </a:xfrm>
      </p:grpSpPr>
      <p:sp>
        <p:nvSpPr>
          <p:cNvPr id="61" name="Google Shape;61;p60"/>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62" name="Shape 62"/>
        <p:cNvGrpSpPr/>
        <p:nvPr/>
      </p:nvGrpSpPr>
      <p:grpSpPr>
        <a:xfrm>
          <a:off x="0" y="0"/>
          <a:ext cx="0" cy="0"/>
          <a:chOff x="0" y="0"/>
          <a:chExt cx="0" cy="0"/>
        </a:xfrm>
      </p:grpSpPr>
      <p:sp>
        <p:nvSpPr>
          <p:cNvPr id="63" name="Google Shape;63;p61"/>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64" name="Shape 64"/>
        <p:cNvGrpSpPr/>
        <p:nvPr/>
      </p:nvGrpSpPr>
      <p:grpSpPr>
        <a:xfrm>
          <a:off x="0" y="0"/>
          <a:ext cx="0" cy="0"/>
          <a:chOff x="0" y="0"/>
          <a:chExt cx="0" cy="0"/>
        </a:xfrm>
      </p:grpSpPr>
      <p:sp>
        <p:nvSpPr>
          <p:cNvPr id="65" name="Google Shape;65;p6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66" name="Shape 66"/>
        <p:cNvGrpSpPr/>
        <p:nvPr/>
      </p:nvGrpSpPr>
      <p:grpSpPr>
        <a:xfrm>
          <a:off x="0" y="0"/>
          <a:ext cx="0" cy="0"/>
          <a:chOff x="0" y="0"/>
          <a:chExt cx="0" cy="0"/>
        </a:xfrm>
      </p:grpSpPr>
      <p:sp>
        <p:nvSpPr>
          <p:cNvPr id="67" name="Google Shape;67;p6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 name="Shape 14"/>
        <p:cNvGrpSpPr/>
        <p:nvPr/>
      </p:nvGrpSpPr>
      <p:grpSpPr>
        <a:xfrm>
          <a:off x="0" y="0"/>
          <a:ext cx="0" cy="0"/>
          <a:chOff x="0" y="0"/>
          <a:chExt cx="0" cy="0"/>
        </a:xfrm>
      </p:grpSpPr>
      <p:sp>
        <p:nvSpPr>
          <p:cNvPr id="15" name="Google Shape;15;p38"/>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68" name="Shape 68"/>
        <p:cNvGrpSpPr/>
        <p:nvPr/>
      </p:nvGrpSpPr>
      <p:grpSpPr>
        <a:xfrm>
          <a:off x="0" y="0"/>
          <a:ext cx="0" cy="0"/>
          <a:chOff x="0" y="0"/>
          <a:chExt cx="0" cy="0"/>
        </a:xfrm>
      </p:grpSpPr>
      <p:sp>
        <p:nvSpPr>
          <p:cNvPr id="69" name="Google Shape;69;p6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70" name="Shape 70"/>
        <p:cNvGrpSpPr/>
        <p:nvPr/>
      </p:nvGrpSpPr>
      <p:grpSpPr>
        <a:xfrm>
          <a:off x="0" y="0"/>
          <a:ext cx="0" cy="0"/>
          <a:chOff x="0" y="0"/>
          <a:chExt cx="0" cy="0"/>
        </a:xfrm>
      </p:grpSpPr>
      <p:sp>
        <p:nvSpPr>
          <p:cNvPr id="71" name="Google Shape;71;p6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72" name="Shape 72"/>
        <p:cNvGrpSpPr/>
        <p:nvPr/>
      </p:nvGrpSpPr>
      <p:grpSpPr>
        <a:xfrm>
          <a:off x="0" y="0"/>
          <a:ext cx="0" cy="0"/>
          <a:chOff x="0" y="0"/>
          <a:chExt cx="0" cy="0"/>
        </a:xfrm>
      </p:grpSpPr>
      <p:sp>
        <p:nvSpPr>
          <p:cNvPr id="73" name="Google Shape;73;p6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74" name="Shape 74"/>
        <p:cNvGrpSpPr/>
        <p:nvPr/>
      </p:nvGrpSpPr>
      <p:grpSpPr>
        <a:xfrm>
          <a:off x="0" y="0"/>
          <a:ext cx="0" cy="0"/>
          <a:chOff x="0" y="0"/>
          <a:chExt cx="0" cy="0"/>
        </a:xfrm>
      </p:grpSpPr>
      <p:sp>
        <p:nvSpPr>
          <p:cNvPr id="75" name="Google Shape;75;p6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76" name="Shape 76"/>
        <p:cNvGrpSpPr/>
        <p:nvPr/>
      </p:nvGrpSpPr>
      <p:grpSpPr>
        <a:xfrm>
          <a:off x="0" y="0"/>
          <a:ext cx="0" cy="0"/>
          <a:chOff x="0" y="0"/>
          <a:chExt cx="0" cy="0"/>
        </a:xfrm>
      </p:grpSpPr>
      <p:sp>
        <p:nvSpPr>
          <p:cNvPr id="77" name="Google Shape;77;p68"/>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78" name="Shape 78"/>
        <p:cNvGrpSpPr/>
        <p:nvPr/>
      </p:nvGrpSpPr>
      <p:grpSpPr>
        <a:xfrm>
          <a:off x="0" y="0"/>
          <a:ext cx="0" cy="0"/>
          <a:chOff x="0" y="0"/>
          <a:chExt cx="0" cy="0"/>
        </a:xfrm>
      </p:grpSpPr>
      <p:sp>
        <p:nvSpPr>
          <p:cNvPr id="79" name="Google Shape;79;p69"/>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80" name="Shape 80"/>
        <p:cNvGrpSpPr/>
        <p:nvPr/>
      </p:nvGrpSpPr>
      <p:grpSpPr>
        <a:xfrm>
          <a:off x="0" y="0"/>
          <a:ext cx="0" cy="0"/>
          <a:chOff x="0" y="0"/>
          <a:chExt cx="0" cy="0"/>
        </a:xfrm>
      </p:grpSpPr>
      <p:sp>
        <p:nvSpPr>
          <p:cNvPr id="81" name="Google Shape;81;p70"/>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2" name="Google Shape;82;p70"/>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3" name="Shape 83"/>
        <p:cNvGrpSpPr/>
        <p:nvPr/>
      </p:nvGrpSpPr>
      <p:grpSpPr>
        <a:xfrm>
          <a:off x="0" y="0"/>
          <a:ext cx="0" cy="0"/>
          <a:chOff x="0" y="0"/>
          <a:chExt cx="0" cy="0"/>
        </a:xfrm>
      </p:grpSpPr>
      <p:sp>
        <p:nvSpPr>
          <p:cNvPr id="84" name="Google Shape;84;p71"/>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85" name="Shape 85"/>
        <p:cNvGrpSpPr/>
        <p:nvPr/>
      </p:nvGrpSpPr>
      <p:grpSpPr>
        <a:xfrm>
          <a:off x="0" y="0"/>
          <a:ext cx="0" cy="0"/>
          <a:chOff x="0" y="0"/>
          <a:chExt cx="0" cy="0"/>
        </a:xfrm>
      </p:grpSpPr>
      <p:sp>
        <p:nvSpPr>
          <p:cNvPr id="86" name="Google Shape;86;p72"/>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87" name="Shape 87"/>
        <p:cNvGrpSpPr/>
        <p:nvPr/>
      </p:nvGrpSpPr>
      <p:grpSpPr>
        <a:xfrm>
          <a:off x="0" y="0"/>
          <a:ext cx="0" cy="0"/>
          <a:chOff x="0" y="0"/>
          <a:chExt cx="0" cy="0"/>
        </a:xfrm>
      </p:grpSpPr>
      <p:sp>
        <p:nvSpPr>
          <p:cNvPr id="88" name="Google Shape;88;p73"/>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6" name="Shape 16"/>
        <p:cNvGrpSpPr/>
        <p:nvPr/>
      </p:nvGrpSpPr>
      <p:grpSpPr>
        <a:xfrm>
          <a:off x="0" y="0"/>
          <a:ext cx="0" cy="0"/>
          <a:chOff x="0" y="0"/>
          <a:chExt cx="0" cy="0"/>
        </a:xfrm>
      </p:grpSpPr>
      <p:sp>
        <p:nvSpPr>
          <p:cNvPr id="17" name="Google Shape;17;p2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89" name="Shape 89"/>
        <p:cNvGrpSpPr/>
        <p:nvPr/>
      </p:nvGrpSpPr>
      <p:grpSpPr>
        <a:xfrm>
          <a:off x="0" y="0"/>
          <a:ext cx="0" cy="0"/>
          <a:chOff x="0" y="0"/>
          <a:chExt cx="0" cy="0"/>
        </a:xfrm>
      </p:grpSpPr>
      <p:sp>
        <p:nvSpPr>
          <p:cNvPr id="90" name="Google Shape;90;p74"/>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91" name="Shape 91"/>
        <p:cNvGrpSpPr/>
        <p:nvPr/>
      </p:nvGrpSpPr>
      <p:grpSpPr>
        <a:xfrm>
          <a:off x="0" y="0"/>
          <a:ext cx="0" cy="0"/>
          <a:chOff x="0" y="0"/>
          <a:chExt cx="0" cy="0"/>
        </a:xfrm>
      </p:grpSpPr>
      <p:sp>
        <p:nvSpPr>
          <p:cNvPr id="92" name="Google Shape;92;p75"/>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3" name="Google Shape;93;p75"/>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4" name="Shape 94"/>
        <p:cNvGrpSpPr/>
        <p:nvPr/>
      </p:nvGrpSpPr>
      <p:grpSpPr>
        <a:xfrm>
          <a:off x="0" y="0"/>
          <a:ext cx="0" cy="0"/>
          <a:chOff x="0" y="0"/>
          <a:chExt cx="0" cy="0"/>
        </a:xfrm>
      </p:grpSpPr>
      <p:sp>
        <p:nvSpPr>
          <p:cNvPr id="95" name="Google Shape;95;p76"/>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6" name="Google Shape;96;p76"/>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7" name="Shape 97"/>
        <p:cNvGrpSpPr/>
        <p:nvPr/>
      </p:nvGrpSpPr>
      <p:grpSpPr>
        <a:xfrm>
          <a:off x="0" y="0"/>
          <a:ext cx="0" cy="0"/>
          <a:chOff x="0" y="0"/>
          <a:chExt cx="0" cy="0"/>
        </a:xfrm>
      </p:grpSpPr>
      <p:sp>
        <p:nvSpPr>
          <p:cNvPr id="98" name="Google Shape;98;p77"/>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9" name="Shape 99"/>
        <p:cNvGrpSpPr/>
        <p:nvPr/>
      </p:nvGrpSpPr>
      <p:grpSpPr>
        <a:xfrm>
          <a:off x="0" y="0"/>
          <a:ext cx="0" cy="0"/>
          <a:chOff x="0" y="0"/>
          <a:chExt cx="0" cy="0"/>
        </a:xfrm>
      </p:grpSpPr>
      <p:sp>
        <p:nvSpPr>
          <p:cNvPr id="100" name="Google Shape;100;p78"/>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01" name="Shape 101"/>
        <p:cNvGrpSpPr/>
        <p:nvPr/>
      </p:nvGrpSpPr>
      <p:grpSpPr>
        <a:xfrm>
          <a:off x="0" y="0"/>
          <a:ext cx="0" cy="0"/>
          <a:chOff x="0" y="0"/>
          <a:chExt cx="0" cy="0"/>
        </a:xfrm>
      </p:grpSpPr>
      <p:sp>
        <p:nvSpPr>
          <p:cNvPr id="102" name="Google Shape;102;p7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3" name="Google Shape;103;p7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04" name="Shape 104"/>
        <p:cNvGrpSpPr/>
        <p:nvPr/>
      </p:nvGrpSpPr>
      <p:grpSpPr>
        <a:xfrm>
          <a:off x="0" y="0"/>
          <a:ext cx="0" cy="0"/>
          <a:chOff x="0" y="0"/>
          <a:chExt cx="0" cy="0"/>
        </a:xfrm>
      </p:grpSpPr>
      <p:sp>
        <p:nvSpPr>
          <p:cNvPr id="105" name="Google Shape;105;p80"/>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6" name="Google Shape;106;p80"/>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07" name="Shape 107"/>
        <p:cNvGrpSpPr/>
        <p:nvPr/>
      </p:nvGrpSpPr>
      <p:grpSpPr>
        <a:xfrm>
          <a:off x="0" y="0"/>
          <a:ext cx="0" cy="0"/>
          <a:chOff x="0" y="0"/>
          <a:chExt cx="0" cy="0"/>
        </a:xfrm>
      </p:grpSpPr>
      <p:sp>
        <p:nvSpPr>
          <p:cNvPr id="108" name="Google Shape;108;p81"/>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9" name="Google Shape;109;p81"/>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10" name="Shape 110"/>
        <p:cNvGrpSpPr/>
        <p:nvPr/>
      </p:nvGrpSpPr>
      <p:grpSpPr>
        <a:xfrm>
          <a:off x="0" y="0"/>
          <a:ext cx="0" cy="0"/>
          <a:chOff x="0" y="0"/>
          <a:chExt cx="0" cy="0"/>
        </a:xfrm>
      </p:grpSpPr>
      <p:sp>
        <p:nvSpPr>
          <p:cNvPr id="111" name="Google Shape;111;p82"/>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2" name="Google Shape;112;p82"/>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13" name="Shape 113"/>
        <p:cNvGrpSpPr/>
        <p:nvPr/>
      </p:nvGrpSpPr>
      <p:grpSpPr>
        <a:xfrm>
          <a:off x="0" y="0"/>
          <a:ext cx="0" cy="0"/>
          <a:chOff x="0" y="0"/>
          <a:chExt cx="0" cy="0"/>
        </a:xfrm>
      </p:grpSpPr>
      <p:sp>
        <p:nvSpPr>
          <p:cNvPr id="114" name="Google Shape;114;p83"/>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5" name="Google Shape;115;p83"/>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8" name="Shape 18"/>
        <p:cNvGrpSpPr/>
        <p:nvPr/>
      </p:nvGrpSpPr>
      <p:grpSpPr>
        <a:xfrm>
          <a:off x="0" y="0"/>
          <a:ext cx="0" cy="0"/>
          <a:chOff x="0" y="0"/>
          <a:chExt cx="0" cy="0"/>
        </a:xfrm>
      </p:grpSpPr>
      <p:sp>
        <p:nvSpPr>
          <p:cNvPr id="19" name="Google Shape;19;p27"/>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16" name="Shape 116"/>
        <p:cNvGrpSpPr/>
        <p:nvPr/>
      </p:nvGrpSpPr>
      <p:grpSpPr>
        <a:xfrm>
          <a:off x="0" y="0"/>
          <a:ext cx="0" cy="0"/>
          <a:chOff x="0" y="0"/>
          <a:chExt cx="0" cy="0"/>
        </a:xfrm>
      </p:grpSpPr>
      <p:sp>
        <p:nvSpPr>
          <p:cNvPr id="117" name="Google Shape;117;p84"/>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8" name="Google Shape;118;p84"/>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19" name="Shape 119"/>
        <p:cNvGrpSpPr/>
        <p:nvPr/>
      </p:nvGrpSpPr>
      <p:grpSpPr>
        <a:xfrm>
          <a:off x="0" y="0"/>
          <a:ext cx="0" cy="0"/>
          <a:chOff x="0" y="0"/>
          <a:chExt cx="0" cy="0"/>
        </a:xfrm>
      </p:grpSpPr>
      <p:sp>
        <p:nvSpPr>
          <p:cNvPr id="120" name="Google Shape;120;p85"/>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1" name="Google Shape;121;p85"/>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2" name="Google Shape;122;p85"/>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3" name="Google Shape;123;p85"/>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24" name="Shape 124"/>
        <p:cNvGrpSpPr/>
        <p:nvPr/>
      </p:nvGrpSpPr>
      <p:grpSpPr>
        <a:xfrm>
          <a:off x="0" y="0"/>
          <a:ext cx="0" cy="0"/>
          <a:chOff x="0" y="0"/>
          <a:chExt cx="0" cy="0"/>
        </a:xfrm>
      </p:grpSpPr>
      <p:sp>
        <p:nvSpPr>
          <p:cNvPr id="125" name="Google Shape;125;p86"/>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6" name="Google Shape;126;p86"/>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7" name="Google Shape;127;p86"/>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8" name="Google Shape;128;p86"/>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86"/>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30" name="Shape 130"/>
        <p:cNvGrpSpPr/>
        <p:nvPr/>
      </p:nvGrpSpPr>
      <p:grpSpPr>
        <a:xfrm>
          <a:off x="0" y="0"/>
          <a:ext cx="0" cy="0"/>
          <a:chOff x="0" y="0"/>
          <a:chExt cx="0" cy="0"/>
        </a:xfrm>
      </p:grpSpPr>
      <p:sp>
        <p:nvSpPr>
          <p:cNvPr id="131" name="Google Shape;131;p87"/>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2" name="Google Shape;132;p87"/>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3" name="Google Shape;133;p87"/>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4" name="Google Shape;134;p87"/>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5" name="Google Shape;135;p87"/>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36" name="Shape 136"/>
        <p:cNvGrpSpPr/>
        <p:nvPr/>
      </p:nvGrpSpPr>
      <p:grpSpPr>
        <a:xfrm>
          <a:off x="0" y="0"/>
          <a:ext cx="0" cy="0"/>
          <a:chOff x="0" y="0"/>
          <a:chExt cx="0" cy="0"/>
        </a:xfrm>
      </p:grpSpPr>
      <p:sp>
        <p:nvSpPr>
          <p:cNvPr id="137" name="Google Shape;137;p88"/>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8" name="Google Shape;138;p88"/>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9" name="Google Shape;139;p88"/>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0" name="Google Shape;140;p88"/>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1" name="Google Shape;141;p88"/>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2" name="Google Shape;142;p88"/>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43" name="Shape 143"/>
        <p:cNvGrpSpPr/>
        <p:nvPr/>
      </p:nvGrpSpPr>
      <p:grpSpPr>
        <a:xfrm>
          <a:off x="0" y="0"/>
          <a:ext cx="0" cy="0"/>
          <a:chOff x="0" y="0"/>
          <a:chExt cx="0" cy="0"/>
        </a:xfrm>
      </p:grpSpPr>
      <p:sp>
        <p:nvSpPr>
          <p:cNvPr id="144" name="Google Shape;144;p89"/>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5" name="Google Shape;145;p89"/>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6" name="Google Shape;146;p89"/>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47" name="Shape 147"/>
        <p:cNvGrpSpPr/>
        <p:nvPr/>
      </p:nvGrpSpPr>
      <p:grpSpPr>
        <a:xfrm>
          <a:off x="0" y="0"/>
          <a:ext cx="0" cy="0"/>
          <a:chOff x="0" y="0"/>
          <a:chExt cx="0" cy="0"/>
        </a:xfrm>
      </p:grpSpPr>
      <p:sp>
        <p:nvSpPr>
          <p:cNvPr id="148" name="Google Shape;148;p90"/>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9" name="Google Shape;149;p90"/>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0" name="Google Shape;150;p90"/>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51" name="Shape 151"/>
        <p:cNvGrpSpPr/>
        <p:nvPr/>
      </p:nvGrpSpPr>
      <p:grpSpPr>
        <a:xfrm>
          <a:off x="0" y="0"/>
          <a:ext cx="0" cy="0"/>
          <a:chOff x="0" y="0"/>
          <a:chExt cx="0" cy="0"/>
        </a:xfrm>
      </p:grpSpPr>
      <p:pic>
        <p:nvPicPr>
          <p:cNvPr id="152" name="Google Shape;152;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53" name="Google Shape;153;p91"/>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54" name="Google Shape;154;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55" name="Google Shape;155;p91"/>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56" name="Google Shape;156;p91"/>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57" name="Google Shape;157;p91"/>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58" name="Shape 158"/>
        <p:cNvGrpSpPr/>
        <p:nvPr/>
      </p:nvGrpSpPr>
      <p:grpSpPr>
        <a:xfrm>
          <a:off x="0" y="0"/>
          <a:ext cx="0" cy="0"/>
          <a:chOff x="0" y="0"/>
          <a:chExt cx="0" cy="0"/>
        </a:xfrm>
      </p:grpSpPr>
      <p:grpSp>
        <p:nvGrpSpPr>
          <p:cNvPr id="159" name="Google Shape;159;p92"/>
          <p:cNvGrpSpPr/>
          <p:nvPr/>
        </p:nvGrpSpPr>
        <p:grpSpPr>
          <a:xfrm>
            <a:off x="8952364" y="2753182"/>
            <a:ext cx="3296028" cy="6769483"/>
            <a:chOff x="3739073" y="951230"/>
            <a:chExt cx="1665853" cy="3421380"/>
          </a:xfrm>
        </p:grpSpPr>
        <p:pic>
          <p:nvPicPr>
            <p:cNvPr id="160" name="Google Shape;160;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61" name="Google Shape;161;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sp>
        <p:nvSpPr>
          <p:cNvPr id="162" name="Google Shape;162;p92"/>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63" name="Google Shape;163;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64" name="Google Shape;164;p92"/>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65" name="Google Shape;165;p92"/>
          <p:cNvGrpSpPr/>
          <p:nvPr/>
        </p:nvGrpSpPr>
        <p:grpSpPr>
          <a:xfrm>
            <a:off x="8952364" y="2753182"/>
            <a:ext cx="3296028" cy="6769483"/>
            <a:chOff x="3739073" y="951230"/>
            <a:chExt cx="1665853" cy="3421380"/>
          </a:xfrm>
        </p:grpSpPr>
        <p:pic>
          <p:nvPicPr>
            <p:cNvPr id="166" name="Google Shape;166;p92"/>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67" name="Google Shape;167;p92"/>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Calibri"/>
                <a:ea typeface="Calibri"/>
                <a:cs typeface="Calibri"/>
                <a:sym typeface="Calibri"/>
              </a:endParaRPr>
            </a:p>
          </p:txBody>
        </p:sp>
      </p:grpSp>
      <p:pic>
        <p:nvPicPr>
          <p:cNvPr id="168" name="Google Shape;168;p92"/>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69" name="Shape 169"/>
        <p:cNvGrpSpPr/>
        <p:nvPr/>
      </p:nvGrpSpPr>
      <p:grpSpPr>
        <a:xfrm>
          <a:off x="0" y="0"/>
          <a:ext cx="0" cy="0"/>
          <a:chOff x="0" y="0"/>
          <a:chExt cx="0" cy="0"/>
        </a:xfrm>
      </p:grpSpPr>
      <p:sp>
        <p:nvSpPr>
          <p:cNvPr id="170" name="Google Shape;170;p93"/>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1" name="Google Shape;171;p93"/>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2" name="Google Shape;172;p93"/>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3" name="Google Shape;173;p93"/>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4" name="Google Shape;174;p93"/>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5" name="Google Shape;175;p93"/>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 name="Shape 20"/>
        <p:cNvGrpSpPr/>
        <p:nvPr/>
      </p:nvGrpSpPr>
      <p:grpSpPr>
        <a:xfrm>
          <a:off x="0" y="0"/>
          <a:ext cx="0" cy="0"/>
          <a:chOff x="0" y="0"/>
          <a:chExt cx="0" cy="0"/>
        </a:xfrm>
      </p:grpSpPr>
      <p:sp>
        <p:nvSpPr>
          <p:cNvPr id="21" name="Google Shape;21;p2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2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176" name="Shape 176"/>
        <p:cNvGrpSpPr/>
        <p:nvPr/>
      </p:nvGrpSpPr>
      <p:grpSpPr>
        <a:xfrm>
          <a:off x="0" y="0"/>
          <a:ext cx="0" cy="0"/>
          <a:chOff x="0" y="0"/>
          <a:chExt cx="0" cy="0"/>
        </a:xfrm>
      </p:grpSpPr>
      <p:sp>
        <p:nvSpPr>
          <p:cNvPr id="177" name="Google Shape;177;p94"/>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8" name="Google Shape;178;p94"/>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9" name="Google Shape;179;p94"/>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0" name="Google Shape;180;p94"/>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1" name="Google Shape;181;p94"/>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2" name="Google Shape;182;p94"/>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3" name="Shape 183"/>
        <p:cNvGrpSpPr/>
        <p:nvPr/>
      </p:nvGrpSpPr>
      <p:grpSpPr>
        <a:xfrm>
          <a:off x="0" y="0"/>
          <a:ext cx="0" cy="0"/>
          <a:chOff x="0" y="0"/>
          <a:chExt cx="0" cy="0"/>
        </a:xfrm>
      </p:grpSpPr>
      <p:sp>
        <p:nvSpPr>
          <p:cNvPr id="184" name="Google Shape;184;p95"/>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5" name="Google Shape;185;p95"/>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6" name="Google Shape;186;p95"/>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7" name="Google Shape;187;p95"/>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88" name="Shape 188"/>
        <p:cNvGrpSpPr/>
        <p:nvPr/>
      </p:nvGrpSpPr>
      <p:grpSpPr>
        <a:xfrm>
          <a:off x="0" y="0"/>
          <a:ext cx="0" cy="0"/>
          <a:chOff x="0" y="0"/>
          <a:chExt cx="0" cy="0"/>
        </a:xfrm>
      </p:grpSpPr>
      <p:sp>
        <p:nvSpPr>
          <p:cNvPr id="189" name="Google Shape;189;p96"/>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0" name="Google Shape;190;p96"/>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1" name="Google Shape;191;p96"/>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2" name="Google Shape;192;p96"/>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93" name="Shape 193"/>
        <p:cNvGrpSpPr/>
        <p:nvPr/>
      </p:nvGrpSpPr>
      <p:grpSpPr>
        <a:xfrm>
          <a:off x="0" y="0"/>
          <a:ext cx="0" cy="0"/>
          <a:chOff x="0" y="0"/>
          <a:chExt cx="0" cy="0"/>
        </a:xfrm>
      </p:grpSpPr>
      <p:sp>
        <p:nvSpPr>
          <p:cNvPr id="194" name="Google Shape;194;p97"/>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5" name="Google Shape;195;p97"/>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6" name="Google Shape;196;p97"/>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7" name="Google Shape;197;p97"/>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98" name="Google Shape;198;p97"/>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199" name="Shape 199"/>
        <p:cNvGrpSpPr/>
        <p:nvPr/>
      </p:nvGrpSpPr>
      <p:grpSpPr>
        <a:xfrm>
          <a:off x="0" y="0"/>
          <a:ext cx="0" cy="0"/>
          <a:chOff x="0" y="0"/>
          <a:chExt cx="0" cy="0"/>
        </a:xfrm>
      </p:grpSpPr>
      <p:sp>
        <p:nvSpPr>
          <p:cNvPr id="200" name="Google Shape;200;p98"/>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3599"/>
              <a:buFont typeface="Arial"/>
              <a:buNone/>
              <a:defRPr b="0" i="0" sz="3599"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01" name="Google Shape;201;p98"/>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2" name="Google Shape;202;p98"/>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3" name="Google Shape;203;p98"/>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4" name="Google Shape;204;p98"/>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98"/>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06" name="Shape 206"/>
        <p:cNvGrpSpPr/>
        <p:nvPr/>
      </p:nvGrpSpPr>
      <p:grpSpPr>
        <a:xfrm>
          <a:off x="0" y="0"/>
          <a:ext cx="0" cy="0"/>
          <a:chOff x="0" y="0"/>
          <a:chExt cx="0" cy="0"/>
        </a:xfrm>
      </p:grpSpPr>
      <p:sp>
        <p:nvSpPr>
          <p:cNvPr id="207" name="Google Shape;207;p99"/>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99"/>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9" name="Google Shape;209;p99"/>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0" name="Google Shape;210;p99"/>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1" name="Google Shape;211;p99"/>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12" name="Shape 212"/>
        <p:cNvGrpSpPr/>
        <p:nvPr/>
      </p:nvGrpSpPr>
      <p:grpSpPr>
        <a:xfrm>
          <a:off x="0" y="0"/>
          <a:ext cx="0" cy="0"/>
          <a:chOff x="0" y="0"/>
          <a:chExt cx="0" cy="0"/>
        </a:xfrm>
      </p:grpSpPr>
      <p:sp>
        <p:nvSpPr>
          <p:cNvPr id="213" name="Google Shape;213;p10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14" name="Shape 214"/>
        <p:cNvGrpSpPr/>
        <p:nvPr/>
      </p:nvGrpSpPr>
      <p:grpSpPr>
        <a:xfrm>
          <a:off x="0" y="0"/>
          <a:ext cx="0" cy="0"/>
          <a:chOff x="0" y="0"/>
          <a:chExt cx="0" cy="0"/>
        </a:xfrm>
      </p:grpSpPr>
      <p:sp>
        <p:nvSpPr>
          <p:cNvPr id="215" name="Google Shape;215;p101"/>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16" name="Shape 216"/>
        <p:cNvGrpSpPr/>
        <p:nvPr/>
      </p:nvGrpSpPr>
      <p:grpSpPr>
        <a:xfrm>
          <a:off x="0" y="0"/>
          <a:ext cx="0" cy="0"/>
          <a:chOff x="0" y="0"/>
          <a:chExt cx="0" cy="0"/>
        </a:xfrm>
      </p:grpSpPr>
      <p:sp>
        <p:nvSpPr>
          <p:cNvPr id="217" name="Google Shape;217;p102"/>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18" name="Shape 218"/>
        <p:cNvGrpSpPr/>
        <p:nvPr/>
      </p:nvGrpSpPr>
      <p:grpSpPr>
        <a:xfrm>
          <a:off x="0" y="0"/>
          <a:ext cx="0" cy="0"/>
          <a:chOff x="0" y="0"/>
          <a:chExt cx="0" cy="0"/>
        </a:xfrm>
      </p:grpSpPr>
      <p:sp>
        <p:nvSpPr>
          <p:cNvPr id="219" name="Google Shape;219;p103"/>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20" name="Shape 220"/>
        <p:cNvGrpSpPr/>
        <p:nvPr/>
      </p:nvGrpSpPr>
      <p:grpSpPr>
        <a:xfrm>
          <a:off x="0" y="0"/>
          <a:ext cx="0" cy="0"/>
          <a:chOff x="0" y="0"/>
          <a:chExt cx="0" cy="0"/>
        </a:xfrm>
      </p:grpSpPr>
      <p:sp>
        <p:nvSpPr>
          <p:cNvPr id="221" name="Google Shape;221;p104"/>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22" name="Shape 222"/>
        <p:cNvGrpSpPr/>
        <p:nvPr/>
      </p:nvGrpSpPr>
      <p:grpSpPr>
        <a:xfrm>
          <a:off x="0" y="0"/>
          <a:ext cx="0" cy="0"/>
          <a:chOff x="0" y="0"/>
          <a:chExt cx="0" cy="0"/>
        </a:xfrm>
      </p:grpSpPr>
      <p:sp>
        <p:nvSpPr>
          <p:cNvPr id="223" name="Google Shape;223;p10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24" name="Shape 224"/>
        <p:cNvGrpSpPr/>
        <p:nvPr/>
      </p:nvGrpSpPr>
      <p:grpSpPr>
        <a:xfrm>
          <a:off x="0" y="0"/>
          <a:ext cx="0" cy="0"/>
          <a:chOff x="0" y="0"/>
          <a:chExt cx="0" cy="0"/>
        </a:xfrm>
      </p:grpSpPr>
      <p:sp>
        <p:nvSpPr>
          <p:cNvPr id="225" name="Google Shape;225;p106"/>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26" name="Shape 226"/>
        <p:cNvGrpSpPr/>
        <p:nvPr/>
      </p:nvGrpSpPr>
      <p:grpSpPr>
        <a:xfrm>
          <a:off x="0" y="0"/>
          <a:ext cx="0" cy="0"/>
          <a:chOff x="0" y="0"/>
          <a:chExt cx="0" cy="0"/>
        </a:xfrm>
      </p:grpSpPr>
      <p:sp>
        <p:nvSpPr>
          <p:cNvPr id="227" name="Google Shape;227;p107"/>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28" name="Shape 228"/>
        <p:cNvGrpSpPr/>
        <p:nvPr/>
      </p:nvGrpSpPr>
      <p:grpSpPr>
        <a:xfrm>
          <a:off x="0" y="0"/>
          <a:ext cx="0" cy="0"/>
          <a:chOff x="0" y="0"/>
          <a:chExt cx="0" cy="0"/>
        </a:xfrm>
      </p:grpSpPr>
      <p:sp>
        <p:nvSpPr>
          <p:cNvPr id="229" name="Google Shape;229;p108"/>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0" name="Google Shape;230;p108"/>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31" name="Shape 231"/>
        <p:cNvGrpSpPr/>
        <p:nvPr/>
      </p:nvGrpSpPr>
      <p:grpSpPr>
        <a:xfrm>
          <a:off x="0" y="0"/>
          <a:ext cx="0" cy="0"/>
          <a:chOff x="0" y="0"/>
          <a:chExt cx="0" cy="0"/>
        </a:xfrm>
      </p:grpSpPr>
      <p:sp>
        <p:nvSpPr>
          <p:cNvPr id="232" name="Google Shape;232;p109"/>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33" name="Shape 233"/>
        <p:cNvGrpSpPr/>
        <p:nvPr/>
      </p:nvGrpSpPr>
      <p:grpSpPr>
        <a:xfrm>
          <a:off x="0" y="0"/>
          <a:ext cx="0" cy="0"/>
          <a:chOff x="0" y="0"/>
          <a:chExt cx="0" cy="0"/>
        </a:xfrm>
      </p:grpSpPr>
      <p:sp>
        <p:nvSpPr>
          <p:cNvPr id="234" name="Google Shape;234;p110"/>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35" name="Shape 235"/>
        <p:cNvGrpSpPr/>
        <p:nvPr/>
      </p:nvGrpSpPr>
      <p:grpSpPr>
        <a:xfrm>
          <a:off x="0" y="0"/>
          <a:ext cx="0" cy="0"/>
          <a:chOff x="0" y="0"/>
          <a:chExt cx="0" cy="0"/>
        </a:xfrm>
      </p:grpSpPr>
      <p:sp>
        <p:nvSpPr>
          <p:cNvPr id="236" name="Google Shape;236;p111"/>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7" name="Google Shape;237;p111"/>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38" name="Shape 238"/>
        <p:cNvGrpSpPr/>
        <p:nvPr/>
      </p:nvGrpSpPr>
      <p:grpSpPr>
        <a:xfrm>
          <a:off x="0" y="0"/>
          <a:ext cx="0" cy="0"/>
          <a:chOff x="0" y="0"/>
          <a:chExt cx="0" cy="0"/>
        </a:xfrm>
      </p:grpSpPr>
      <p:sp>
        <p:nvSpPr>
          <p:cNvPr id="239" name="Google Shape;239;p112"/>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40" name="Shape 240"/>
        <p:cNvGrpSpPr/>
        <p:nvPr/>
      </p:nvGrpSpPr>
      <p:grpSpPr>
        <a:xfrm>
          <a:off x="0" y="0"/>
          <a:ext cx="0" cy="0"/>
          <a:chOff x="0" y="0"/>
          <a:chExt cx="0" cy="0"/>
        </a:xfrm>
      </p:grpSpPr>
      <p:sp>
        <p:nvSpPr>
          <p:cNvPr id="241" name="Google Shape;241;p113"/>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24" name="Shape 24"/>
        <p:cNvGrpSpPr/>
        <p:nvPr/>
      </p:nvGrpSpPr>
      <p:grpSpPr>
        <a:xfrm>
          <a:off x="0" y="0"/>
          <a:ext cx="0" cy="0"/>
          <a:chOff x="0" y="0"/>
          <a:chExt cx="0" cy="0"/>
        </a:xfrm>
      </p:grpSpPr>
      <p:sp>
        <p:nvSpPr>
          <p:cNvPr id="25" name="Google Shape;25;p42"/>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42" name="Shape 242"/>
        <p:cNvGrpSpPr/>
        <p:nvPr/>
      </p:nvGrpSpPr>
      <p:grpSpPr>
        <a:xfrm>
          <a:off x="0" y="0"/>
          <a:ext cx="0" cy="0"/>
          <a:chOff x="0" y="0"/>
          <a:chExt cx="0" cy="0"/>
        </a:xfrm>
      </p:grpSpPr>
      <p:sp>
        <p:nvSpPr>
          <p:cNvPr id="243" name="Google Shape;243;p114"/>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44" name="Shape 244"/>
        <p:cNvGrpSpPr/>
        <p:nvPr/>
      </p:nvGrpSpPr>
      <p:grpSpPr>
        <a:xfrm>
          <a:off x="0" y="0"/>
          <a:ext cx="0" cy="0"/>
          <a:chOff x="0" y="0"/>
          <a:chExt cx="0" cy="0"/>
        </a:xfrm>
      </p:grpSpPr>
      <p:sp>
        <p:nvSpPr>
          <p:cNvPr id="245" name="Google Shape;245;p115"/>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46" name="Shape 246"/>
        <p:cNvGrpSpPr/>
        <p:nvPr/>
      </p:nvGrpSpPr>
      <p:grpSpPr>
        <a:xfrm>
          <a:off x="0" y="0"/>
          <a:ext cx="0" cy="0"/>
          <a:chOff x="0" y="0"/>
          <a:chExt cx="0" cy="0"/>
        </a:xfrm>
      </p:grpSpPr>
      <p:sp>
        <p:nvSpPr>
          <p:cNvPr id="247" name="Google Shape;247;p116"/>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48" name="Shape 248"/>
        <p:cNvGrpSpPr/>
        <p:nvPr/>
      </p:nvGrpSpPr>
      <p:grpSpPr>
        <a:xfrm>
          <a:off x="0" y="0"/>
          <a:ext cx="0" cy="0"/>
          <a:chOff x="0" y="0"/>
          <a:chExt cx="0" cy="0"/>
        </a:xfrm>
      </p:grpSpPr>
      <p:sp>
        <p:nvSpPr>
          <p:cNvPr id="249" name="Google Shape;249;p117"/>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50" name="Shape 250"/>
        <p:cNvGrpSpPr/>
        <p:nvPr/>
      </p:nvGrpSpPr>
      <p:grpSpPr>
        <a:xfrm>
          <a:off x="0" y="0"/>
          <a:ext cx="0" cy="0"/>
          <a:chOff x="0" y="0"/>
          <a:chExt cx="0" cy="0"/>
        </a:xfrm>
      </p:grpSpPr>
      <p:sp>
        <p:nvSpPr>
          <p:cNvPr id="251" name="Google Shape;251;p118"/>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52" name="Shape 252"/>
        <p:cNvGrpSpPr/>
        <p:nvPr/>
      </p:nvGrpSpPr>
      <p:grpSpPr>
        <a:xfrm>
          <a:off x="0" y="0"/>
          <a:ext cx="0" cy="0"/>
          <a:chOff x="0" y="0"/>
          <a:chExt cx="0" cy="0"/>
        </a:xfrm>
      </p:grpSpPr>
      <p:sp>
        <p:nvSpPr>
          <p:cNvPr id="253" name="Google Shape;253;p119"/>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54" name="Shape 254"/>
        <p:cNvGrpSpPr/>
        <p:nvPr/>
      </p:nvGrpSpPr>
      <p:grpSpPr>
        <a:xfrm>
          <a:off x="0" y="0"/>
          <a:ext cx="0" cy="0"/>
          <a:chOff x="0" y="0"/>
          <a:chExt cx="0" cy="0"/>
        </a:xfrm>
      </p:grpSpPr>
      <p:sp>
        <p:nvSpPr>
          <p:cNvPr id="255" name="Google Shape;255;p120"/>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56" name="Shape 256"/>
        <p:cNvGrpSpPr/>
        <p:nvPr/>
      </p:nvGrpSpPr>
      <p:grpSpPr>
        <a:xfrm>
          <a:off x="0" y="0"/>
          <a:ext cx="0" cy="0"/>
          <a:chOff x="0" y="0"/>
          <a:chExt cx="0" cy="0"/>
        </a:xfrm>
      </p:grpSpPr>
      <p:sp>
        <p:nvSpPr>
          <p:cNvPr id="257" name="Google Shape;257;p121"/>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58" name="Shape 258"/>
        <p:cNvGrpSpPr/>
        <p:nvPr/>
      </p:nvGrpSpPr>
      <p:grpSpPr>
        <a:xfrm>
          <a:off x="0" y="0"/>
          <a:ext cx="0" cy="0"/>
          <a:chOff x="0" y="0"/>
          <a:chExt cx="0" cy="0"/>
        </a:xfrm>
      </p:grpSpPr>
      <p:sp>
        <p:nvSpPr>
          <p:cNvPr id="259" name="Google Shape;259;p122"/>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60" name="Shape 260"/>
        <p:cNvGrpSpPr/>
        <p:nvPr/>
      </p:nvGrpSpPr>
      <p:grpSpPr>
        <a:xfrm>
          <a:off x="0" y="0"/>
          <a:ext cx="0" cy="0"/>
          <a:chOff x="0" y="0"/>
          <a:chExt cx="0" cy="0"/>
        </a:xfrm>
      </p:grpSpPr>
      <p:sp>
        <p:nvSpPr>
          <p:cNvPr id="261" name="Google Shape;261;p123"/>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26" name="Shape 26"/>
        <p:cNvGrpSpPr/>
        <p:nvPr/>
      </p:nvGrpSpPr>
      <p:grpSpPr>
        <a:xfrm>
          <a:off x="0" y="0"/>
          <a:ext cx="0" cy="0"/>
          <a:chOff x="0" y="0"/>
          <a:chExt cx="0" cy="0"/>
        </a:xfrm>
      </p:grpSpPr>
      <p:sp>
        <p:nvSpPr>
          <p:cNvPr id="27" name="Google Shape;27;p43"/>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62" name="Shape 262"/>
        <p:cNvGrpSpPr/>
        <p:nvPr/>
      </p:nvGrpSpPr>
      <p:grpSpPr>
        <a:xfrm>
          <a:off x="0" y="0"/>
          <a:ext cx="0" cy="0"/>
          <a:chOff x="0" y="0"/>
          <a:chExt cx="0" cy="0"/>
        </a:xfrm>
      </p:grpSpPr>
      <p:sp>
        <p:nvSpPr>
          <p:cNvPr id="263" name="Google Shape;263;p124"/>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64" name="Shape 264"/>
        <p:cNvGrpSpPr/>
        <p:nvPr/>
      </p:nvGrpSpPr>
      <p:grpSpPr>
        <a:xfrm>
          <a:off x="0" y="0"/>
          <a:ext cx="0" cy="0"/>
          <a:chOff x="0" y="0"/>
          <a:chExt cx="0" cy="0"/>
        </a:xfrm>
      </p:grpSpPr>
      <p:sp>
        <p:nvSpPr>
          <p:cNvPr id="265" name="Google Shape;265;p125"/>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266" name="Shape 266"/>
        <p:cNvGrpSpPr/>
        <p:nvPr/>
      </p:nvGrpSpPr>
      <p:grpSpPr>
        <a:xfrm>
          <a:off x="0" y="0"/>
          <a:ext cx="0" cy="0"/>
          <a:chOff x="0" y="0"/>
          <a:chExt cx="0" cy="0"/>
        </a:xfrm>
      </p:grpSpPr>
      <p:sp>
        <p:nvSpPr>
          <p:cNvPr id="267" name="Google Shape;267;p126"/>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268" name="Shape 268"/>
        <p:cNvGrpSpPr/>
        <p:nvPr/>
      </p:nvGrpSpPr>
      <p:grpSpPr>
        <a:xfrm>
          <a:off x="0" y="0"/>
          <a:ext cx="0" cy="0"/>
          <a:chOff x="0" y="0"/>
          <a:chExt cx="0" cy="0"/>
        </a:xfrm>
      </p:grpSpPr>
      <p:sp>
        <p:nvSpPr>
          <p:cNvPr id="269" name="Google Shape;269;p127"/>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270" name="Shape 270"/>
        <p:cNvGrpSpPr/>
        <p:nvPr/>
      </p:nvGrpSpPr>
      <p:grpSpPr>
        <a:xfrm>
          <a:off x="0" y="0"/>
          <a:ext cx="0" cy="0"/>
          <a:chOff x="0" y="0"/>
          <a:chExt cx="0" cy="0"/>
        </a:xfrm>
      </p:grpSpPr>
      <p:sp>
        <p:nvSpPr>
          <p:cNvPr id="271" name="Google Shape;271;p128"/>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272" name="Shape 272"/>
        <p:cNvGrpSpPr/>
        <p:nvPr/>
      </p:nvGrpSpPr>
      <p:grpSpPr>
        <a:xfrm>
          <a:off x="0" y="0"/>
          <a:ext cx="0" cy="0"/>
          <a:chOff x="0" y="0"/>
          <a:chExt cx="0" cy="0"/>
        </a:xfrm>
      </p:grpSpPr>
      <p:sp>
        <p:nvSpPr>
          <p:cNvPr id="273" name="Google Shape;273;p129"/>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274" name="Shape 274"/>
        <p:cNvGrpSpPr/>
        <p:nvPr/>
      </p:nvGrpSpPr>
      <p:grpSpPr>
        <a:xfrm>
          <a:off x="0" y="0"/>
          <a:ext cx="0" cy="0"/>
          <a:chOff x="0" y="0"/>
          <a:chExt cx="0" cy="0"/>
        </a:xfrm>
      </p:grpSpPr>
      <p:sp>
        <p:nvSpPr>
          <p:cNvPr id="275" name="Google Shape;275;p130"/>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276" name="Shape 276"/>
        <p:cNvGrpSpPr/>
        <p:nvPr/>
      </p:nvGrpSpPr>
      <p:grpSpPr>
        <a:xfrm>
          <a:off x="0" y="0"/>
          <a:ext cx="0" cy="0"/>
          <a:chOff x="0" y="0"/>
          <a:chExt cx="0" cy="0"/>
        </a:xfrm>
      </p:grpSpPr>
      <p:sp>
        <p:nvSpPr>
          <p:cNvPr id="277" name="Google Shape;277;p131"/>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278" name="Shape 278"/>
        <p:cNvGrpSpPr/>
        <p:nvPr/>
      </p:nvGrpSpPr>
      <p:grpSpPr>
        <a:xfrm>
          <a:off x="0" y="0"/>
          <a:ext cx="0" cy="0"/>
          <a:chOff x="0" y="0"/>
          <a:chExt cx="0" cy="0"/>
        </a:xfrm>
      </p:grpSpPr>
      <p:sp>
        <p:nvSpPr>
          <p:cNvPr id="279" name="Google Shape;279;p132"/>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280" name="Shape 280"/>
        <p:cNvGrpSpPr/>
        <p:nvPr/>
      </p:nvGrpSpPr>
      <p:grpSpPr>
        <a:xfrm>
          <a:off x="0" y="0"/>
          <a:ext cx="0" cy="0"/>
          <a:chOff x="0" y="0"/>
          <a:chExt cx="0" cy="0"/>
        </a:xfrm>
      </p:grpSpPr>
      <p:sp>
        <p:nvSpPr>
          <p:cNvPr id="281" name="Google Shape;281;p133"/>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2" Type="http://schemas.openxmlformats.org/officeDocument/2006/relationships/theme" Target="../theme/theme1.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5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s://www.ihs.gov/lgbt/health/twospirit/" TargetMode="External"/><Relationship Id="rId5" Type="http://schemas.openxmlformats.org/officeDocument/2006/relationships/hyperlink" Target="https://www.ihs.gov/lgbt/health/twospirit/" TargetMode="External"/><Relationship Id="rId6" Type="http://schemas.openxmlformats.org/officeDocument/2006/relationships/hyperlink" Target="https://www.ihs.gov/lgbt/health/twospir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
          <p:cNvSpPr/>
          <p:nvPr>
            <p:ph idx="2" type="pic"/>
          </p:nvPr>
        </p:nvSpPr>
        <p:spPr>
          <a:xfrm>
            <a:off x="0" y="0"/>
            <a:ext cx="1350699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90000"/>
              </a:lnSpc>
              <a:spcBef>
                <a:spcPts val="2000"/>
              </a:spcBef>
              <a:spcAft>
                <a:spcPts val="0"/>
              </a:spcAft>
              <a:buClr>
                <a:schemeClr val="dk1"/>
              </a:buClr>
              <a:buSzPts val="5600"/>
              <a:buFont typeface="Arial"/>
              <a:buNone/>
            </a:pPr>
            <a:r>
              <a:rPr b="0" i="0" lang="en-US" sz="5600" u="none" cap="none" strike="noStrike">
                <a:solidFill>
                  <a:schemeClr val="accent4"/>
                </a:solidFill>
                <a:latin typeface="Calibri"/>
                <a:ea typeface="Calibri"/>
                <a:cs typeface="Calibri"/>
                <a:sym typeface="Calibri"/>
              </a:rPr>
              <a:t>Give. Bring. Share.</a:t>
            </a:r>
            <a:endParaRPr b="0" i="0" sz="5600" u="none" cap="none" strike="noStrike">
              <a:solidFill>
                <a:schemeClr val="accent4"/>
              </a:solidFill>
              <a:latin typeface="Calibri"/>
              <a:ea typeface="Calibri"/>
              <a:cs typeface="Calibri"/>
              <a:sym typeface="Calibri"/>
            </a:endParaRPr>
          </a:p>
        </p:txBody>
      </p:sp>
      <p:sp>
        <p:nvSpPr>
          <p:cNvPr id="446" name="Google Shape;446;p3"/>
          <p:cNvSpPr txBox="1"/>
          <p:nvPr/>
        </p:nvSpPr>
        <p:spPr>
          <a:xfrm>
            <a:off x="498775" y="3995725"/>
            <a:ext cx="13008300" cy="7441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0000"/>
              <a:buFont typeface="Arial"/>
              <a:buNone/>
            </a:pPr>
            <a:r>
              <a:rPr lang="en-US" sz="10000">
                <a:solidFill>
                  <a:schemeClr val="accent4"/>
                </a:solidFill>
              </a:rPr>
              <a:t>Affirming Care</a:t>
            </a:r>
            <a:endParaRPr sz="10000">
              <a:solidFill>
                <a:schemeClr val="accent4"/>
              </a:solidFill>
            </a:endParaRPr>
          </a:p>
          <a:p>
            <a:pPr indent="0" lvl="0" marL="0" marR="0" rtl="0" algn="l">
              <a:lnSpc>
                <a:spcPct val="90000"/>
              </a:lnSpc>
              <a:spcBef>
                <a:spcPts val="0"/>
              </a:spcBef>
              <a:spcAft>
                <a:spcPts val="0"/>
              </a:spcAft>
              <a:buClr>
                <a:srgbClr val="000000"/>
              </a:buClr>
              <a:buSzPts val="10000"/>
              <a:buFont typeface="Arial"/>
              <a:buNone/>
            </a:pPr>
            <a:r>
              <a:t/>
            </a:r>
            <a:endParaRPr sz="10000">
              <a:solidFill>
                <a:schemeClr val="accent4"/>
              </a:solidFill>
            </a:endParaRPr>
          </a:p>
          <a:p>
            <a:pPr indent="0" lvl="0" marL="0" marR="0" rtl="0" algn="l">
              <a:lnSpc>
                <a:spcPct val="90000"/>
              </a:lnSpc>
              <a:spcBef>
                <a:spcPts val="0"/>
              </a:spcBef>
              <a:spcAft>
                <a:spcPts val="0"/>
              </a:spcAft>
              <a:buClr>
                <a:srgbClr val="000000"/>
              </a:buClr>
              <a:buSzPts val="10000"/>
              <a:buFont typeface="Arial"/>
              <a:buNone/>
            </a:pPr>
            <a:r>
              <a:rPr lang="en-US" sz="10000">
                <a:solidFill>
                  <a:schemeClr val="accent4"/>
                </a:solidFill>
              </a:rPr>
              <a:t>Meeting the needs of</a:t>
            </a:r>
            <a:endParaRPr sz="10000">
              <a:solidFill>
                <a:schemeClr val="accent4"/>
              </a:solidFill>
            </a:endParaRPr>
          </a:p>
          <a:p>
            <a:pPr indent="0" lvl="0" marL="0" marR="0" rtl="0" algn="l">
              <a:lnSpc>
                <a:spcPct val="90000"/>
              </a:lnSpc>
              <a:spcBef>
                <a:spcPts val="0"/>
              </a:spcBef>
              <a:spcAft>
                <a:spcPts val="0"/>
              </a:spcAft>
              <a:buClr>
                <a:srgbClr val="000000"/>
              </a:buClr>
              <a:buSzPts val="10000"/>
              <a:buFont typeface="Arial"/>
              <a:buNone/>
            </a:pPr>
            <a:r>
              <a:rPr lang="en-US" sz="10000">
                <a:solidFill>
                  <a:schemeClr val="accent4"/>
                </a:solidFill>
              </a:rPr>
              <a:t>LGBTQIA2s+</a:t>
            </a:r>
            <a:endParaRPr sz="10000">
              <a:solidFill>
                <a:schemeClr val="accent4"/>
              </a:solidFill>
            </a:endParaRPr>
          </a:p>
          <a:p>
            <a:pPr indent="0" lvl="0" marL="0" marR="0" rtl="0" algn="l">
              <a:lnSpc>
                <a:spcPct val="90000"/>
              </a:lnSpc>
              <a:spcBef>
                <a:spcPts val="0"/>
              </a:spcBef>
              <a:spcAft>
                <a:spcPts val="0"/>
              </a:spcAft>
              <a:buClr>
                <a:srgbClr val="000000"/>
              </a:buClr>
              <a:buSzPts val="10000"/>
              <a:buFont typeface="Arial"/>
              <a:buNone/>
            </a:pPr>
            <a:r>
              <a:rPr lang="en-US" sz="10000">
                <a:solidFill>
                  <a:schemeClr val="accent4"/>
                </a:solidFill>
              </a:rPr>
              <a:t>Youth</a:t>
            </a:r>
            <a:r>
              <a:rPr b="0" i="0" lang="en-US" sz="10000" u="none" cap="none" strike="noStrike">
                <a:solidFill>
                  <a:schemeClr val="accent4"/>
                </a:solidFill>
                <a:latin typeface="Arial"/>
                <a:ea typeface="Arial"/>
                <a:cs typeface="Arial"/>
                <a:sym typeface="Arial"/>
              </a:rPr>
              <a:t> In Foster Care</a:t>
            </a:r>
            <a:endParaRPr b="0" i="0" sz="1400" u="none" cap="none" strike="noStrike">
              <a:solidFill>
                <a:schemeClr val="accent4"/>
              </a:solidFill>
              <a:latin typeface="Arial"/>
              <a:ea typeface="Arial"/>
              <a:cs typeface="Arial"/>
              <a:sym typeface="Arial"/>
            </a:endParaRPr>
          </a:p>
        </p:txBody>
      </p:sp>
      <p:pic>
        <p:nvPicPr>
          <p:cNvPr descr="A picture containing text&#10;&#10;Description automatically generated" id="447" name="Google Shape;447;p3"/>
          <p:cNvPicPr preferRelativeResize="0"/>
          <p:nvPr/>
        </p:nvPicPr>
        <p:blipFill rotWithShape="1">
          <a:blip r:embed="rId3">
            <a:alphaModFix/>
          </a:blip>
          <a:srcRect b="0" l="0" r="0" t="0"/>
          <a:stretch/>
        </p:blipFill>
        <p:spPr>
          <a:xfrm>
            <a:off x="13506994" y="0"/>
            <a:ext cx="10858353" cy="13715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4"/>
          <p:cNvPicPr preferRelativeResize="0"/>
          <p:nvPr/>
        </p:nvPicPr>
        <p:blipFill rotWithShape="1">
          <a:blip r:embed="rId3">
            <a:alphaModFix amt="65000"/>
          </a:blip>
          <a:srcRect b="0" l="0" r="0" t="0"/>
          <a:stretch/>
        </p:blipFill>
        <p:spPr>
          <a:xfrm>
            <a:off x="1049726" y="6002550"/>
            <a:ext cx="6563124" cy="6794778"/>
          </a:xfrm>
          <a:prstGeom prst="rect">
            <a:avLst/>
          </a:prstGeom>
          <a:noFill/>
          <a:ln>
            <a:noFill/>
          </a:ln>
        </p:spPr>
      </p:pic>
      <p:sp>
        <p:nvSpPr>
          <p:cNvPr id="454" name="Google Shape;454;p4"/>
          <p:cNvSpPr txBox="1"/>
          <p:nvPr/>
        </p:nvSpPr>
        <p:spPr>
          <a:xfrm>
            <a:off x="549718" y="1449916"/>
            <a:ext cx="8334333" cy="21236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US" sz="6000" u="none" cap="none" strike="noStrike">
                <a:solidFill>
                  <a:srgbClr val="000000"/>
                </a:solidFill>
                <a:latin typeface="Arial"/>
                <a:ea typeface="Arial"/>
                <a:cs typeface="Arial"/>
                <a:sym typeface="Arial"/>
              </a:rPr>
            </a:br>
            <a:r>
              <a:rPr b="0" i="0" lang="en-US" sz="7200" u="none" cap="none" strike="noStrike">
                <a:solidFill>
                  <a:srgbClr val="000000"/>
                </a:solidFill>
                <a:latin typeface="Arial"/>
                <a:ea typeface="Arial"/>
                <a:cs typeface="Arial"/>
                <a:sym typeface="Arial"/>
              </a:rPr>
              <a:t>Table of Contents </a:t>
            </a:r>
            <a:r>
              <a:rPr b="0" i="0" lang="en-US" sz="60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5" name="Google Shape;455;p4"/>
          <p:cNvSpPr/>
          <p:nvPr>
            <p:ph idx="2" type="pic"/>
          </p:nvPr>
        </p:nvSpPr>
        <p:spPr>
          <a:xfrm>
            <a:off x="8606495" y="318975"/>
            <a:ext cx="157740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sz="2400">
                <a:solidFill>
                  <a:schemeClr val="accent4"/>
                </a:solidFill>
                <a:latin typeface="Nunito"/>
                <a:ea typeface="Nunito"/>
                <a:cs typeface="Nunito"/>
                <a:sym typeface="Nunito"/>
              </a:rPr>
              <a:t>Youth Unlimited, Inc. </a:t>
            </a:r>
            <a:endParaRPr sz="2400">
              <a:solidFill>
                <a:schemeClr val="accent4"/>
              </a:solidFill>
              <a:latin typeface="Nunito"/>
              <a:ea typeface="Nunito"/>
              <a:cs typeface="Nunito"/>
              <a:sym typeface="Nunito"/>
            </a:endParaRPr>
          </a:p>
          <a:p>
            <a:pPr indent="0" lvl="0" marL="0" marR="0" rtl="0" algn="l">
              <a:lnSpc>
                <a:spcPct val="90000"/>
              </a:lnSpc>
              <a:spcBef>
                <a:spcPts val="2000"/>
              </a:spcBef>
              <a:spcAft>
                <a:spcPts val="0"/>
              </a:spcAft>
              <a:buClr>
                <a:schemeClr val="dk1"/>
              </a:buClr>
              <a:buSzPts val="5600"/>
              <a:buFont typeface="Arial"/>
              <a:buNone/>
            </a:pPr>
            <a:r>
              <a:t/>
            </a:r>
            <a:endParaRPr sz="2400">
              <a:solidFill>
                <a:schemeClr val="accent4"/>
              </a:solidFill>
              <a:latin typeface="Nunito"/>
              <a:ea typeface="Nunito"/>
              <a:cs typeface="Nunito"/>
              <a:sym typeface="Nunito"/>
            </a:endParaRPr>
          </a:p>
        </p:txBody>
      </p:sp>
      <p:sp>
        <p:nvSpPr>
          <p:cNvPr id="456" name="Google Shape;456;p4"/>
          <p:cNvSpPr/>
          <p:nvPr/>
        </p:nvSpPr>
        <p:spPr>
          <a:xfrm>
            <a:off x="9352721" y="775918"/>
            <a:ext cx="13829100" cy="115377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t/>
            </a:r>
            <a:endParaRPr/>
          </a:p>
        </p:txBody>
      </p:sp>
      <p:sp>
        <p:nvSpPr>
          <p:cNvPr id="457" name="Google Shape;457;p4"/>
          <p:cNvSpPr txBox="1"/>
          <p:nvPr/>
        </p:nvSpPr>
        <p:spPr>
          <a:xfrm>
            <a:off x="9111125" y="775925"/>
            <a:ext cx="14643900" cy="9912600"/>
          </a:xfrm>
          <a:prstGeom prst="rect">
            <a:avLst/>
          </a:prstGeom>
          <a:noFill/>
          <a:ln>
            <a:noFill/>
          </a:ln>
        </p:spPr>
        <p:txBody>
          <a:bodyPr anchorCtr="0" anchor="t" bIns="91425" lIns="91425" spcFirstLastPara="1" rIns="91425" wrap="square" tIns="91425">
            <a:spAutoFit/>
          </a:bodyPr>
          <a:lstStyle/>
          <a:p>
            <a:pPr indent="-501650" lvl="0" marL="457200" rtl="0" algn="l">
              <a:spcBef>
                <a:spcPts val="0"/>
              </a:spcBef>
              <a:spcAft>
                <a:spcPts val="0"/>
              </a:spcAft>
              <a:buClr>
                <a:schemeClr val="accent4"/>
              </a:buClr>
              <a:buSzPts val="4300"/>
              <a:buChar char="➢"/>
            </a:pPr>
            <a:r>
              <a:rPr lang="en-US" sz="4300">
                <a:solidFill>
                  <a:schemeClr val="accent4"/>
                </a:solidFill>
              </a:rPr>
              <a:t>Te</a:t>
            </a:r>
            <a:r>
              <a:rPr lang="en-US" sz="4600">
                <a:solidFill>
                  <a:schemeClr val="accent4"/>
                </a:solidFill>
              </a:rPr>
              <a:t>rminology re: LGBTQIA2s+ and SOGIE.</a:t>
            </a:r>
            <a:endParaRPr sz="4600">
              <a:solidFill>
                <a:schemeClr val="accent4"/>
              </a:solidFill>
            </a:endParaRPr>
          </a:p>
          <a:p>
            <a:pPr indent="0" lvl="0" marL="0" rtl="0" algn="l">
              <a:spcBef>
                <a:spcPts val="0"/>
              </a:spcBef>
              <a:spcAft>
                <a:spcPts val="0"/>
              </a:spcAft>
              <a:buNone/>
            </a:pPr>
            <a:r>
              <a:t/>
            </a:r>
            <a:endParaRPr sz="4600">
              <a:solidFill>
                <a:schemeClr val="accent4"/>
              </a:solidFill>
            </a:endParaRPr>
          </a:p>
          <a:p>
            <a:pPr indent="-520700" lvl="0" marL="457200" rtl="0" algn="l">
              <a:spcBef>
                <a:spcPts val="0"/>
              </a:spcBef>
              <a:spcAft>
                <a:spcPts val="0"/>
              </a:spcAft>
              <a:buClr>
                <a:schemeClr val="accent4"/>
              </a:buClr>
              <a:buSzPts val="4600"/>
              <a:buChar char="➢"/>
            </a:pPr>
            <a:r>
              <a:rPr lang="en-US" sz="4600">
                <a:solidFill>
                  <a:schemeClr val="accent4"/>
                </a:solidFill>
              </a:rPr>
              <a:t>What affirming means and why it’s important to create a welcoming and affirming home</a:t>
            </a:r>
            <a:endParaRPr sz="4600">
              <a:solidFill>
                <a:schemeClr val="accent4"/>
              </a:solidFill>
            </a:endParaRPr>
          </a:p>
          <a:p>
            <a:pPr indent="0" lvl="0" marL="0" rtl="0" algn="l">
              <a:spcBef>
                <a:spcPts val="0"/>
              </a:spcBef>
              <a:spcAft>
                <a:spcPts val="0"/>
              </a:spcAft>
              <a:buNone/>
            </a:pPr>
            <a:r>
              <a:t/>
            </a:r>
            <a:endParaRPr sz="4600">
              <a:solidFill>
                <a:schemeClr val="accent4"/>
              </a:solidFill>
            </a:endParaRPr>
          </a:p>
          <a:p>
            <a:pPr indent="-520700" lvl="0" marL="457200" rtl="0" algn="l">
              <a:spcBef>
                <a:spcPts val="0"/>
              </a:spcBef>
              <a:spcAft>
                <a:spcPts val="0"/>
              </a:spcAft>
              <a:buClr>
                <a:schemeClr val="accent4"/>
              </a:buClr>
              <a:buSzPts val="4600"/>
              <a:buChar char="➢"/>
            </a:pPr>
            <a:r>
              <a:rPr lang="en-US" sz="4600">
                <a:solidFill>
                  <a:schemeClr val="accent4"/>
                </a:solidFill>
              </a:rPr>
              <a:t>Distinguish between sexual orientations, gender identity and gender expression (SOGIE).</a:t>
            </a:r>
            <a:endParaRPr sz="4600">
              <a:solidFill>
                <a:schemeClr val="accent4"/>
              </a:solidFill>
            </a:endParaRPr>
          </a:p>
          <a:p>
            <a:pPr indent="0" lvl="0" marL="0" rtl="0" algn="l">
              <a:spcBef>
                <a:spcPts val="0"/>
              </a:spcBef>
              <a:spcAft>
                <a:spcPts val="0"/>
              </a:spcAft>
              <a:buNone/>
            </a:pPr>
            <a:r>
              <a:t/>
            </a:r>
            <a:endParaRPr sz="4600">
              <a:solidFill>
                <a:schemeClr val="accent4"/>
              </a:solidFill>
            </a:endParaRPr>
          </a:p>
          <a:p>
            <a:pPr indent="-520700" lvl="0" marL="457200" rtl="0" algn="l">
              <a:spcBef>
                <a:spcPts val="0"/>
              </a:spcBef>
              <a:spcAft>
                <a:spcPts val="0"/>
              </a:spcAft>
              <a:buClr>
                <a:schemeClr val="accent4"/>
              </a:buClr>
              <a:buSzPts val="4600"/>
              <a:buChar char="➢"/>
            </a:pPr>
            <a:r>
              <a:rPr lang="en-US" sz="4600">
                <a:solidFill>
                  <a:schemeClr val="accent4"/>
                </a:solidFill>
              </a:rPr>
              <a:t>Why pronouns matter</a:t>
            </a:r>
            <a:endParaRPr sz="4600">
              <a:solidFill>
                <a:schemeClr val="accent4"/>
              </a:solidFill>
            </a:endParaRPr>
          </a:p>
          <a:p>
            <a:pPr indent="0" lvl="0" marL="0" rtl="0" algn="l">
              <a:spcBef>
                <a:spcPts val="0"/>
              </a:spcBef>
              <a:spcAft>
                <a:spcPts val="0"/>
              </a:spcAft>
              <a:buNone/>
            </a:pPr>
            <a:r>
              <a:t/>
            </a:r>
            <a:endParaRPr sz="4300">
              <a:solidFill>
                <a:schemeClr val="accent4"/>
              </a:solidFill>
            </a:endParaRPr>
          </a:p>
          <a:p>
            <a:pPr indent="-520700" lvl="0" marL="457200" rtl="0" algn="l">
              <a:spcBef>
                <a:spcPts val="0"/>
              </a:spcBef>
              <a:spcAft>
                <a:spcPts val="0"/>
              </a:spcAft>
              <a:buClr>
                <a:schemeClr val="accent4"/>
              </a:buClr>
              <a:buSzPts val="4600"/>
              <a:buChar char="➢"/>
            </a:pPr>
            <a:r>
              <a:rPr lang="en-US" sz="4600">
                <a:solidFill>
                  <a:schemeClr val="accent4"/>
                </a:solidFill>
              </a:rPr>
              <a:t>Oregon Foster Children Bill of Rights</a:t>
            </a:r>
            <a:endParaRPr sz="4300">
              <a:solidFill>
                <a:schemeClr val="accent4"/>
              </a:solidFill>
            </a:endParaRPr>
          </a:p>
          <a:p>
            <a:pPr indent="0" lvl="0" marL="0" rtl="0" algn="l">
              <a:spcBef>
                <a:spcPts val="0"/>
              </a:spcBef>
              <a:spcAft>
                <a:spcPts val="0"/>
              </a:spcAft>
              <a:buNone/>
            </a:pPr>
            <a:r>
              <a:t/>
            </a:r>
            <a:endParaRPr sz="4300">
              <a:solidFill>
                <a:schemeClr val="accent4"/>
              </a:solidFill>
            </a:endParaRPr>
          </a:p>
          <a:p>
            <a:pPr indent="0" lvl="0" marL="0" rtl="0" algn="l">
              <a:spcBef>
                <a:spcPts val="0"/>
              </a:spcBef>
              <a:spcAft>
                <a:spcPts val="0"/>
              </a:spcAft>
              <a:buNone/>
            </a:pPr>
            <a:r>
              <a:t/>
            </a:r>
            <a:endParaRPr sz="4300">
              <a:solidFill>
                <a:schemeClr val="accent4"/>
              </a:solidFill>
            </a:endParaRPr>
          </a:p>
          <a:p>
            <a:pPr indent="0" lvl="0" marL="0" rtl="0" algn="l">
              <a:spcBef>
                <a:spcPts val="0"/>
              </a:spcBef>
              <a:spcAft>
                <a:spcPts val="0"/>
              </a:spcAft>
              <a:buNone/>
            </a:pPr>
            <a:r>
              <a:t/>
            </a:r>
            <a:endParaRPr sz="4300">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b22c4ea9bf_0_0"/>
          <p:cNvSpPr/>
          <p:nvPr>
            <p:ph idx="2" type="pic"/>
          </p:nvPr>
        </p:nvSpPr>
        <p:spPr>
          <a:xfrm>
            <a:off x="14630400" y="0"/>
            <a:ext cx="9756900" cy="13716000"/>
          </a:xfrm>
          <a:prstGeom prst="rect">
            <a:avLst/>
          </a:prstGeom>
        </p:spPr>
        <p:txBody>
          <a:bodyPr anchorCtr="0" anchor="t" bIns="45700" lIns="91425" spcFirstLastPara="1" rIns="91425" wrap="square" tIns="45700">
            <a:noAutofit/>
          </a:bodyPr>
          <a:lstStyle/>
          <a:p>
            <a:pPr indent="-306000" lvl="0" marL="342900" rtl="0" algn="l">
              <a:lnSpc>
                <a:spcPct val="110000"/>
              </a:lnSpc>
              <a:spcBef>
                <a:spcPts val="0"/>
              </a:spcBef>
              <a:spcAft>
                <a:spcPts val="0"/>
              </a:spcAft>
              <a:buClr>
                <a:schemeClr val="lt2"/>
              </a:buClr>
              <a:buSzPts val="3780"/>
              <a:buFont typeface="Noto Sans Symbols"/>
              <a:buChar char="◈"/>
            </a:pPr>
            <a:r>
              <a:rPr lang="en-US" sz="5400">
                <a:solidFill>
                  <a:schemeClr val="lt2"/>
                </a:solidFill>
                <a:latin typeface="Arial"/>
                <a:ea typeface="Arial"/>
                <a:cs typeface="Arial"/>
                <a:sym typeface="Arial"/>
              </a:rPr>
              <a:t>Terminology</a:t>
            </a:r>
            <a:endParaRPr sz="1400">
              <a:solidFill>
                <a:srgbClr val="000000"/>
              </a:solidFill>
              <a:latin typeface="Arial"/>
              <a:ea typeface="Arial"/>
              <a:cs typeface="Arial"/>
              <a:sym typeface="Arial"/>
            </a:endParaRPr>
          </a:p>
          <a:p>
            <a:pPr indent="-306000" lvl="0" marL="342900" rtl="0" algn="l">
              <a:lnSpc>
                <a:spcPct val="110000"/>
              </a:lnSpc>
              <a:spcBef>
                <a:spcPts val="1680"/>
              </a:spcBef>
              <a:spcAft>
                <a:spcPts val="0"/>
              </a:spcAft>
              <a:buClr>
                <a:schemeClr val="lt2"/>
              </a:buClr>
              <a:buSzPts val="3780"/>
              <a:buFont typeface="Noto Sans Symbols"/>
              <a:buChar char="◈"/>
            </a:pPr>
            <a:r>
              <a:rPr lang="en-US" sz="5400">
                <a:solidFill>
                  <a:schemeClr val="lt2"/>
                </a:solidFill>
                <a:latin typeface="Arial"/>
                <a:ea typeface="Arial"/>
                <a:cs typeface="Arial"/>
                <a:sym typeface="Arial"/>
              </a:rPr>
              <a:t>LGBTQIA2s+IA2s+ Youth Are Over-represented In Foster Care</a:t>
            </a:r>
            <a:endParaRPr sz="1400">
              <a:solidFill>
                <a:srgbClr val="000000"/>
              </a:solidFill>
              <a:latin typeface="Arial"/>
              <a:ea typeface="Arial"/>
              <a:cs typeface="Arial"/>
              <a:sym typeface="Arial"/>
            </a:endParaRPr>
          </a:p>
          <a:p>
            <a:pPr indent="-306000" lvl="0" marL="342900" rtl="0" algn="l">
              <a:lnSpc>
                <a:spcPct val="110000"/>
              </a:lnSpc>
              <a:spcBef>
                <a:spcPts val="1680"/>
              </a:spcBef>
              <a:spcAft>
                <a:spcPts val="0"/>
              </a:spcAft>
              <a:buClr>
                <a:schemeClr val="lt2"/>
              </a:buClr>
              <a:buSzPts val="3780"/>
              <a:buFont typeface="Noto Sans Symbols"/>
              <a:buChar char="◈"/>
            </a:pPr>
            <a:r>
              <a:rPr lang="en-US" sz="5400">
                <a:solidFill>
                  <a:schemeClr val="lt2"/>
                </a:solidFill>
                <a:latin typeface="Arial"/>
                <a:ea typeface="Arial"/>
                <a:cs typeface="Arial"/>
                <a:sym typeface="Arial"/>
              </a:rPr>
              <a:t>Experiences of LGBTQIA2s+IA2s+ Youth in Child Welfare Systems</a:t>
            </a:r>
            <a:endParaRPr sz="1400">
              <a:solidFill>
                <a:srgbClr val="000000"/>
              </a:solidFill>
              <a:latin typeface="Arial"/>
              <a:ea typeface="Arial"/>
              <a:cs typeface="Arial"/>
              <a:sym typeface="Arial"/>
            </a:endParaRPr>
          </a:p>
          <a:p>
            <a:pPr indent="-306000" lvl="0" marL="342900" rtl="0" algn="l">
              <a:lnSpc>
                <a:spcPct val="110000"/>
              </a:lnSpc>
              <a:spcBef>
                <a:spcPts val="1680"/>
              </a:spcBef>
              <a:spcAft>
                <a:spcPts val="0"/>
              </a:spcAft>
              <a:buClr>
                <a:schemeClr val="lt2"/>
              </a:buClr>
              <a:buSzPts val="3780"/>
              <a:buFont typeface="Noto Sans Symbols"/>
              <a:buChar char="◈"/>
            </a:pPr>
            <a:r>
              <a:rPr lang="en-US" sz="5400">
                <a:solidFill>
                  <a:schemeClr val="lt2"/>
                </a:solidFill>
                <a:latin typeface="Arial"/>
                <a:ea typeface="Arial"/>
                <a:cs typeface="Arial"/>
                <a:sym typeface="Arial"/>
              </a:rPr>
              <a:t>Fostering a Child who is Part of the LGBTQIA2s+IA2s+ Community </a:t>
            </a:r>
            <a:endParaRPr/>
          </a:p>
        </p:txBody>
      </p:sp>
      <p:sp>
        <p:nvSpPr>
          <p:cNvPr id="464" name="Google Shape;464;g2b22c4ea9bf_0_0"/>
          <p:cNvSpPr txBox="1"/>
          <p:nvPr/>
        </p:nvSpPr>
        <p:spPr>
          <a:xfrm>
            <a:off x="0" y="0"/>
            <a:ext cx="12358800" cy="661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800"/>
              <a:t>Affirming Homes</a:t>
            </a:r>
            <a:endParaRPr sz="3800"/>
          </a:p>
          <a:p>
            <a:pPr indent="0" lvl="0" marL="0" rtl="0" algn="l">
              <a:spcBef>
                <a:spcPts val="0"/>
              </a:spcBef>
              <a:spcAft>
                <a:spcPts val="0"/>
              </a:spcAft>
              <a:buNone/>
            </a:pPr>
            <a:r>
              <a:rPr lang="en-US" sz="3800"/>
              <a:t>Key content areas:</a:t>
            </a:r>
            <a:endParaRPr sz="3800"/>
          </a:p>
          <a:p>
            <a:pPr indent="0" lvl="0" marL="0" rtl="0" algn="l">
              <a:spcBef>
                <a:spcPts val="0"/>
              </a:spcBef>
              <a:spcAft>
                <a:spcPts val="0"/>
              </a:spcAft>
              <a:buNone/>
            </a:pPr>
            <a:r>
              <a:rPr lang="en-US" sz="3800"/>
              <a:t>-Terminology re: LGBTQ+ and SOGIE.</a:t>
            </a:r>
            <a:endParaRPr sz="3800"/>
          </a:p>
          <a:p>
            <a:pPr indent="0" lvl="0" marL="0" rtl="0" algn="l">
              <a:spcBef>
                <a:spcPts val="0"/>
              </a:spcBef>
              <a:spcAft>
                <a:spcPts val="0"/>
              </a:spcAft>
              <a:buNone/>
            </a:pPr>
            <a:r>
              <a:rPr lang="en-US" sz="3800"/>
              <a:t>-What affirming means and why it’s important to create an affirming home</a:t>
            </a:r>
            <a:endParaRPr sz="3800"/>
          </a:p>
          <a:p>
            <a:pPr indent="0" lvl="0" marL="0" rtl="0" algn="l">
              <a:spcBef>
                <a:spcPts val="0"/>
              </a:spcBef>
              <a:spcAft>
                <a:spcPts val="0"/>
              </a:spcAft>
              <a:buNone/>
            </a:pPr>
            <a:r>
              <a:rPr lang="en-US" sz="3800"/>
              <a:t>-Oregon Foster Children Bill of Rights</a:t>
            </a:r>
            <a:endParaRPr sz="3800"/>
          </a:p>
          <a:p>
            <a:pPr indent="0" lvl="0" marL="0" rtl="0" algn="l">
              <a:spcBef>
                <a:spcPts val="0"/>
              </a:spcBef>
              <a:spcAft>
                <a:spcPts val="0"/>
              </a:spcAft>
              <a:buNone/>
            </a:pPr>
            <a:r>
              <a:rPr lang="en-US" sz="3800"/>
              <a:t>-Distinguish between sexual orientations, gender identity and gender expression.</a:t>
            </a:r>
            <a:endParaRPr sz="3800"/>
          </a:p>
          <a:p>
            <a:pPr indent="0" lvl="0" marL="0" rtl="0" algn="l">
              <a:spcBef>
                <a:spcPts val="0"/>
              </a:spcBef>
              <a:spcAft>
                <a:spcPts val="0"/>
              </a:spcAft>
              <a:buNone/>
            </a:pPr>
            <a:r>
              <a:rPr lang="en-US" sz="3800"/>
              <a:t>-How to create a welcoming and affirming home for children.</a:t>
            </a:r>
            <a:endParaRPr sz="3800"/>
          </a:p>
          <a:p>
            <a:pPr indent="0" lvl="0" marL="0" rtl="0" algn="l">
              <a:spcBef>
                <a:spcPts val="0"/>
              </a:spcBef>
              <a:spcAft>
                <a:spcPts val="0"/>
              </a:spcAft>
              <a:buNone/>
            </a:pPr>
            <a:r>
              <a:rPr lang="en-US" sz="3800"/>
              <a:t>-Why pronouns matter</a:t>
            </a:r>
            <a:endParaRPr sz="3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17"/>
          <p:cNvSpPr/>
          <p:nvPr>
            <p:ph idx="2" type="pic"/>
          </p:nvPr>
        </p:nvSpPr>
        <p:spPr>
          <a:xfrm>
            <a:off x="0" y="0"/>
            <a:ext cx="24387300" cy="138594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8000"/>
              <a:buFont typeface="Arial"/>
              <a:buNone/>
            </a:pPr>
            <a:r>
              <a:rPr lang="en-US" sz="7500">
                <a:solidFill>
                  <a:schemeClr val="lt2"/>
                </a:solidFill>
                <a:latin typeface="Arial"/>
                <a:ea typeface="Arial"/>
                <a:cs typeface="Arial"/>
                <a:sym typeface="Arial"/>
              </a:rPr>
              <a:t>What does the term </a:t>
            </a:r>
            <a:endParaRPr sz="7500">
              <a:solidFill>
                <a:schemeClr val="lt2"/>
              </a:solidFill>
              <a:latin typeface="Arial"/>
              <a:ea typeface="Arial"/>
              <a:cs typeface="Arial"/>
              <a:sym typeface="Arial"/>
            </a:endParaRPr>
          </a:p>
          <a:p>
            <a:pPr indent="0" lvl="0" marL="0" rtl="0" algn="l">
              <a:spcBef>
                <a:spcPts val="0"/>
              </a:spcBef>
              <a:spcAft>
                <a:spcPts val="0"/>
              </a:spcAft>
              <a:buClr>
                <a:srgbClr val="000000"/>
              </a:buClr>
              <a:buSzPts val="8000"/>
              <a:buFont typeface="Arial"/>
              <a:buNone/>
            </a:pPr>
            <a:r>
              <a:rPr lang="en-US" sz="7500">
                <a:solidFill>
                  <a:schemeClr val="lt2"/>
                </a:solidFill>
                <a:latin typeface="Arial"/>
                <a:ea typeface="Arial"/>
                <a:cs typeface="Arial"/>
                <a:sym typeface="Arial"/>
              </a:rPr>
              <a:t>LGBTQIA2s+ represent?</a:t>
            </a:r>
            <a:endParaRPr b="0" i="0" sz="2400" u="none" cap="none" strike="noStrike">
              <a:solidFill>
                <a:schemeClr val="lt1"/>
              </a:solidFill>
              <a:latin typeface="Calibri"/>
              <a:ea typeface="Calibri"/>
              <a:cs typeface="Calibri"/>
              <a:sym typeface="Calibri"/>
            </a:endParaRPr>
          </a:p>
        </p:txBody>
      </p:sp>
      <p:pic>
        <p:nvPicPr>
          <p:cNvPr id="471" name="Google Shape;471;p17"/>
          <p:cNvPicPr preferRelativeResize="0"/>
          <p:nvPr/>
        </p:nvPicPr>
        <p:blipFill rotWithShape="1">
          <a:blip r:embed="rId3">
            <a:alphaModFix/>
          </a:blip>
          <a:srcRect b="0" l="0" r="0" t="0"/>
          <a:stretch/>
        </p:blipFill>
        <p:spPr>
          <a:xfrm>
            <a:off x="12597713" y="0"/>
            <a:ext cx="11789462" cy="5869858"/>
          </a:xfrm>
          <a:prstGeom prst="rect">
            <a:avLst/>
          </a:prstGeom>
          <a:noFill/>
          <a:ln>
            <a:noFill/>
          </a:ln>
        </p:spPr>
      </p:pic>
      <p:sp>
        <p:nvSpPr>
          <p:cNvPr id="472" name="Google Shape;472;p17"/>
          <p:cNvSpPr/>
          <p:nvPr/>
        </p:nvSpPr>
        <p:spPr>
          <a:xfrm>
            <a:off x="545200" y="2222450"/>
            <a:ext cx="13264200" cy="113265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0" lvl="0" marL="0" marR="0" rtl="0" algn="l">
              <a:lnSpc>
                <a:spcPct val="110000"/>
              </a:lnSpc>
              <a:spcBef>
                <a:spcPts val="1560"/>
              </a:spcBef>
              <a:spcAft>
                <a:spcPts val="0"/>
              </a:spcAft>
              <a:buNone/>
            </a:pPr>
            <a:r>
              <a:t/>
            </a:r>
            <a:endParaRPr b="0" i="0" sz="3800" u="none" cap="none" strike="noStrike">
              <a:solidFill>
                <a:schemeClr val="lt1"/>
              </a:solidFill>
              <a:highlight>
                <a:schemeClr val="dk1"/>
              </a:highlight>
              <a:latin typeface="Arial"/>
              <a:ea typeface="Arial"/>
              <a:cs typeface="Arial"/>
              <a:sym typeface="Aria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Lesbian</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Gay</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Bi-Sexual</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Transgender</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Queer/Questioning</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Intersex</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Asexual</a:t>
            </a:r>
            <a:endParaRPr sz="3800">
              <a:solidFill>
                <a:schemeClr val="lt1"/>
              </a:solidFill>
            </a:endParaRPr>
          </a:p>
          <a:p>
            <a:pPr indent="-333940" lvl="0" marL="342900" marR="0" rtl="0" algn="l">
              <a:lnSpc>
                <a:spcPct val="110000"/>
              </a:lnSpc>
              <a:spcBef>
                <a:spcPts val="1560"/>
              </a:spcBef>
              <a:spcAft>
                <a:spcPts val="0"/>
              </a:spcAft>
              <a:buClr>
                <a:schemeClr val="lt1"/>
              </a:buClr>
              <a:buSzPts val="3800"/>
              <a:buChar char="❖"/>
            </a:pPr>
            <a:r>
              <a:rPr lang="en-US" sz="3800">
                <a:solidFill>
                  <a:schemeClr val="lt1"/>
                </a:solidFill>
              </a:rPr>
              <a:t>Two Spirit   </a:t>
            </a:r>
            <a:r>
              <a:rPr lang="en-US" sz="3800" u="sng">
                <a:solidFill>
                  <a:schemeClr val="lt1"/>
                </a:solidFill>
                <a:hlinkClick r:id="rId4">
                  <a:extLst>
                    <a:ext uri="{A12FA001-AC4F-418D-AE19-62706E023703}">
                      <ahyp:hlinkClr val="tx"/>
                    </a:ext>
                  </a:extLst>
                </a:hlinkClick>
              </a:rPr>
              <a:t>Two-Spirit | Health Resources - Indian Health </a:t>
            </a:r>
            <a:r>
              <a:rPr lang="en-US" sz="3800" u="sng">
                <a:solidFill>
                  <a:schemeClr val="hlink"/>
                </a:solidFill>
                <a:hlinkClick r:id="rId5"/>
              </a:rPr>
              <a:t>Service</a:t>
            </a:r>
            <a:endParaRPr b="0" i="0" sz="3800" u="none" cap="none" strike="noStrike">
              <a:solidFill>
                <a:schemeClr val="lt1"/>
              </a:solidFill>
              <a:latin typeface="Arial"/>
              <a:ea typeface="Arial"/>
              <a:cs typeface="Arial"/>
              <a:sym typeface="Arial"/>
            </a:endParaRPr>
          </a:p>
          <a:p>
            <a:pPr indent="0" lvl="0" marL="457200" marR="0" rtl="0" algn="l">
              <a:lnSpc>
                <a:spcPct val="110000"/>
              </a:lnSpc>
              <a:spcBef>
                <a:spcPts val="1560"/>
              </a:spcBef>
              <a:spcAft>
                <a:spcPts val="0"/>
              </a:spcAft>
              <a:buNone/>
            </a:pPr>
            <a:r>
              <a:rPr b="0" i="0" lang="en-US" sz="3800" u="none" cap="none" strike="noStrike">
                <a:solidFill>
                  <a:schemeClr val="lt1"/>
                </a:solidFill>
                <a:latin typeface="Arial"/>
                <a:ea typeface="Arial"/>
                <a:cs typeface="Arial"/>
                <a:sym typeface="Arial"/>
              </a:rPr>
              <a:t>A 2019 study found 30.4</a:t>
            </a:r>
            <a:r>
              <a:rPr lang="en-US" sz="3800">
                <a:solidFill>
                  <a:schemeClr val="lt1"/>
                </a:solidFill>
              </a:rPr>
              <a:t>% </a:t>
            </a:r>
            <a:r>
              <a:rPr b="0" i="0" lang="en-US" sz="3800" u="none" cap="none" strike="noStrike">
                <a:solidFill>
                  <a:schemeClr val="lt1"/>
                </a:solidFill>
                <a:latin typeface="Arial"/>
                <a:ea typeface="Arial"/>
                <a:cs typeface="Arial"/>
                <a:sym typeface="Arial"/>
              </a:rPr>
              <a:t>of youth in foster care identify as </a:t>
            </a:r>
            <a:r>
              <a:rPr lang="en-US" sz="3800">
                <a:solidFill>
                  <a:schemeClr val="lt1"/>
                </a:solidFill>
              </a:rPr>
              <a:t>LGBTQIA2s+, </a:t>
            </a:r>
            <a:r>
              <a:rPr b="0" i="0" lang="en-US" sz="3800" u="none" cap="none" strike="noStrike">
                <a:solidFill>
                  <a:schemeClr val="lt1"/>
                </a:solidFill>
                <a:latin typeface="Arial"/>
                <a:ea typeface="Arial"/>
                <a:cs typeface="Arial"/>
                <a:sym typeface="Arial"/>
              </a:rPr>
              <a:t>5</a:t>
            </a:r>
            <a:r>
              <a:rPr lang="en-US" sz="3800">
                <a:solidFill>
                  <a:schemeClr val="lt1"/>
                </a:solidFill>
              </a:rPr>
              <a:t>% of whom identify </a:t>
            </a:r>
            <a:r>
              <a:rPr b="0" i="0" lang="en-US" sz="3800" u="none" cap="none" strike="noStrike">
                <a:solidFill>
                  <a:schemeClr val="lt1"/>
                </a:solidFill>
                <a:latin typeface="Arial"/>
                <a:ea typeface="Arial"/>
                <a:cs typeface="Arial"/>
                <a:sym typeface="Arial"/>
              </a:rPr>
              <a:t>as transgender</a:t>
            </a:r>
            <a:r>
              <a:rPr lang="en-US" sz="3800">
                <a:solidFill>
                  <a:schemeClr val="lt1"/>
                </a:solidFill>
              </a:rPr>
              <a:t>. This is </a:t>
            </a:r>
            <a:r>
              <a:rPr b="0" i="0" lang="en-US" sz="3800" u="none" cap="none" strike="noStrike">
                <a:solidFill>
                  <a:schemeClr val="lt1"/>
                </a:solidFill>
                <a:latin typeface="Arial"/>
                <a:ea typeface="Arial"/>
                <a:cs typeface="Arial"/>
                <a:sym typeface="Arial"/>
              </a:rPr>
              <a:t> compared to 11.2</a:t>
            </a:r>
            <a:r>
              <a:rPr lang="en-US" sz="3800">
                <a:solidFill>
                  <a:schemeClr val="lt1"/>
                </a:solidFill>
              </a:rPr>
              <a:t>%</a:t>
            </a:r>
            <a:r>
              <a:rPr b="0" i="0" lang="en-US" sz="3800" u="none" cap="none" strike="noStrike">
                <a:solidFill>
                  <a:schemeClr val="lt1"/>
                </a:solidFill>
                <a:latin typeface="Arial"/>
                <a:ea typeface="Arial"/>
                <a:cs typeface="Arial"/>
                <a:sym typeface="Arial"/>
              </a:rPr>
              <a:t> and 1.17</a:t>
            </a:r>
            <a:r>
              <a:rPr lang="en-US" sz="3800">
                <a:solidFill>
                  <a:schemeClr val="lt1"/>
                </a:solidFill>
              </a:rPr>
              <a:t>% </a:t>
            </a:r>
            <a:r>
              <a:rPr b="0" i="0" lang="en-US" sz="3800" u="none" cap="none" strike="noStrike">
                <a:solidFill>
                  <a:schemeClr val="lt1"/>
                </a:solidFill>
                <a:latin typeface="Arial"/>
                <a:ea typeface="Arial"/>
                <a:cs typeface="Arial"/>
                <a:sym typeface="Arial"/>
              </a:rPr>
              <a:t>of youth not in foster care.</a:t>
            </a:r>
            <a:endParaRPr sz="400"/>
          </a:p>
        </p:txBody>
      </p:sp>
      <p:sp>
        <p:nvSpPr>
          <p:cNvPr id="473" name="Google Shape;473;p17"/>
          <p:cNvSpPr txBox="1"/>
          <p:nvPr/>
        </p:nvSpPr>
        <p:spPr>
          <a:xfrm>
            <a:off x="14591725" y="6515200"/>
            <a:ext cx="9366300" cy="3726300"/>
          </a:xfrm>
          <a:prstGeom prst="rect">
            <a:avLst/>
          </a:prstGeom>
          <a:noFill/>
          <a:ln>
            <a:noFill/>
          </a:ln>
        </p:spPr>
        <p:txBody>
          <a:bodyPr anchorCtr="0" anchor="t" bIns="91425" lIns="91425" spcFirstLastPara="1" rIns="91425" wrap="square" tIns="91425">
            <a:spAutoFit/>
          </a:bodyPr>
          <a:lstStyle/>
          <a:p>
            <a:pPr indent="0" lvl="0" marL="0" rtl="0" algn="l">
              <a:lnSpc>
                <a:spcPct val="158000"/>
              </a:lnSpc>
              <a:spcBef>
                <a:spcPts val="0"/>
              </a:spcBef>
              <a:spcAft>
                <a:spcPts val="0"/>
              </a:spcAft>
              <a:buNone/>
            </a:pPr>
            <a:r>
              <a:rPr lang="en-US" sz="3000">
                <a:solidFill>
                  <a:schemeClr val="lt1"/>
                </a:solidFill>
              </a:rPr>
              <a:t>For more information on terms and definitions, follow the link:</a:t>
            </a:r>
            <a:endParaRPr sz="3300"/>
          </a:p>
          <a:p>
            <a:pPr indent="0" lvl="0" marL="0" rtl="0" algn="l">
              <a:lnSpc>
                <a:spcPct val="158000"/>
              </a:lnSpc>
              <a:spcBef>
                <a:spcPts val="0"/>
              </a:spcBef>
              <a:spcAft>
                <a:spcPts val="0"/>
              </a:spcAft>
              <a:buNone/>
            </a:pPr>
            <a:r>
              <a:t/>
            </a:r>
            <a:endParaRPr sz="3300"/>
          </a:p>
          <a:p>
            <a:pPr indent="0" lvl="0" marL="0" rtl="0" algn="l">
              <a:lnSpc>
                <a:spcPct val="158000"/>
              </a:lnSpc>
              <a:spcBef>
                <a:spcPts val="0"/>
              </a:spcBef>
              <a:spcAft>
                <a:spcPts val="0"/>
              </a:spcAft>
              <a:buNone/>
            </a:pPr>
            <a:r>
              <a:rPr lang="en-US" sz="3300">
                <a:solidFill>
                  <a:schemeClr val="lt1"/>
                </a:solidFill>
              </a:rPr>
              <a:t>https://www.insti.com/lgbtqia2s-definitions-guide/</a:t>
            </a:r>
            <a:endParaRPr sz="3300">
              <a:solidFill>
                <a:schemeClr val="lt1"/>
              </a:solidFill>
            </a:endParaRPr>
          </a:p>
          <a:p>
            <a:pPr indent="0" lvl="0" marL="0" rtl="0" algn="l">
              <a:lnSpc>
                <a:spcPct val="158000"/>
              </a:lnSpc>
              <a:spcBef>
                <a:spcPts val="0"/>
              </a:spcBef>
              <a:spcAft>
                <a:spcPts val="0"/>
              </a:spcAft>
              <a:buNone/>
            </a:pPr>
            <a:r>
              <a:t/>
            </a:r>
            <a:endParaRPr sz="3100"/>
          </a:p>
        </p:txBody>
      </p:sp>
      <p:sp>
        <p:nvSpPr>
          <p:cNvPr id="474" name="Google Shape;474;p17"/>
          <p:cNvSpPr txBox="1"/>
          <p:nvPr/>
        </p:nvSpPr>
        <p:spPr>
          <a:xfrm>
            <a:off x="8275200" y="1042547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u="sng">
                <a:solidFill>
                  <a:schemeClr val="hlink"/>
                </a:solidFill>
                <a:hlinkClick r:id="rId6"/>
              </a:rPr>
              <a:t>Two-Spirit | Health Resources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pSp>
        <p:nvGrpSpPr>
          <p:cNvPr id="480" name="Google Shape;480;p2"/>
          <p:cNvGrpSpPr/>
          <p:nvPr/>
        </p:nvGrpSpPr>
        <p:grpSpPr>
          <a:xfrm>
            <a:off x="10850152" y="3534424"/>
            <a:ext cx="10849976" cy="6699403"/>
            <a:chOff x="10850152" y="3534424"/>
            <a:chExt cx="10849976" cy="6699403"/>
          </a:xfrm>
        </p:grpSpPr>
        <p:sp>
          <p:nvSpPr>
            <p:cNvPr id="481" name="Google Shape;481;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482" name="Google Shape;482;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Clr>
                  <a:srgbClr val="000000"/>
                </a:buClr>
                <a:buSzPts val="10000"/>
                <a:buFont typeface="Arial"/>
                <a:buNone/>
              </a:pPr>
              <a:r>
                <a:rPr b="0" i="0" lang="en-US" sz="10000" u="none" cap="none" strike="noStrike">
                  <a:solidFill>
                    <a:schemeClr val="lt1"/>
                  </a:solidFill>
                  <a:latin typeface="Arial"/>
                  <a:ea typeface="Arial"/>
                  <a:cs typeface="Arial"/>
                  <a:sym typeface="Arial"/>
                </a:rPr>
                <a:t>SHINRIN-YOKU</a:t>
              </a:r>
              <a:endParaRPr b="0" i="0" sz="1400" u="none" cap="none" strike="noStrike">
                <a:solidFill>
                  <a:srgbClr val="000000"/>
                </a:solidFill>
                <a:latin typeface="Arial"/>
                <a:ea typeface="Arial"/>
                <a:cs typeface="Arial"/>
                <a:sym typeface="Arial"/>
              </a:endParaRPr>
            </a:p>
          </p:txBody>
        </p:sp>
        <p:sp>
          <p:nvSpPr>
            <p:cNvPr id="483" name="Google Shape;483;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484" name="Google Shape;484;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VISIT</a:t>
              </a:r>
              <a:endParaRPr b="0" i="0" sz="1400" u="none" cap="none" strike="noStrike">
                <a:solidFill>
                  <a:srgbClr val="000000"/>
                </a:solidFill>
                <a:latin typeface="Arial"/>
                <a:ea typeface="Arial"/>
                <a:cs typeface="Arial"/>
                <a:sym typeface="Arial"/>
              </a:endParaRPr>
            </a:p>
          </p:txBody>
        </p:sp>
        <p:sp>
          <p:nvSpPr>
            <p:cNvPr id="485" name="Google Shape;485;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599"/>
                <a:buFont typeface="Arial"/>
                <a:buNone/>
              </a:pPr>
              <a:r>
                <a:t/>
              </a:r>
              <a:endParaRPr b="0" i="0" sz="3599" u="none" cap="none" strike="noStrike">
                <a:solidFill>
                  <a:schemeClr val="dk1"/>
                </a:solidFill>
                <a:latin typeface="Calibri"/>
                <a:ea typeface="Calibri"/>
                <a:cs typeface="Calibri"/>
                <a:sym typeface="Calibri"/>
              </a:endParaRPr>
            </a:p>
          </p:txBody>
        </p:sp>
        <p:sp>
          <p:nvSpPr>
            <p:cNvPr id="486" name="Google Shape;486;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Oswald"/>
                  <a:ea typeface="Oswald"/>
                  <a:cs typeface="Oswald"/>
                  <a:sym typeface="Oswald"/>
                </a:rPr>
                <a:t>1984</a:t>
              </a:r>
              <a:endParaRPr b="0" i="0" sz="1400" u="none" cap="none" strike="noStrike">
                <a:solidFill>
                  <a:srgbClr val="000000"/>
                </a:solidFill>
                <a:latin typeface="Arial"/>
                <a:ea typeface="Arial"/>
                <a:cs typeface="Arial"/>
                <a:sym typeface="Arial"/>
              </a:endParaRPr>
            </a:p>
          </p:txBody>
        </p:sp>
      </p:grpSp>
      <p:sp>
        <p:nvSpPr>
          <p:cNvPr id="487" name="Google Shape;487;p2"/>
          <p:cNvSpPr/>
          <p:nvPr>
            <p:ph idx="2" type="pic"/>
          </p:nvPr>
        </p:nvSpPr>
        <p:spPr>
          <a:xfrm>
            <a:off x="7285703" y="0"/>
            <a:ext cx="17101471"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rPr lang="en-US"/>
              <a:t>Youth Unlimited Inc.</a:t>
            </a:r>
            <a:endParaRPr b="0" i="0" sz="5600" u="none" cap="none" strike="noStrike">
              <a:solidFill>
                <a:schemeClr val="dk1"/>
              </a:solidFill>
              <a:latin typeface="Calibri"/>
              <a:ea typeface="Calibri"/>
              <a:cs typeface="Calibri"/>
              <a:sym typeface="Calibri"/>
            </a:endParaRPr>
          </a:p>
        </p:txBody>
      </p:sp>
      <p:sp>
        <p:nvSpPr>
          <p:cNvPr id="488" name="Google Shape;488;p2"/>
          <p:cNvSpPr/>
          <p:nvPr/>
        </p:nvSpPr>
        <p:spPr>
          <a:xfrm>
            <a:off x="-68455" y="2537219"/>
            <a:ext cx="7403691" cy="769660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7200"/>
              <a:buFont typeface="Arial"/>
              <a:buNone/>
            </a:pPr>
            <a:r>
              <a:rPr lang="en-US" sz="7200">
                <a:solidFill>
                  <a:schemeClr val="dk1"/>
                </a:solidFill>
              </a:rPr>
              <a:t>LGBTQIA2s+</a:t>
            </a:r>
            <a:r>
              <a:rPr b="0" i="0" lang="en-US" sz="7200" u="none" cap="none" strike="noStrike">
                <a:solidFill>
                  <a:schemeClr val="dk1"/>
                </a:solidFill>
                <a:latin typeface="Arial"/>
                <a:ea typeface="Arial"/>
                <a:cs typeface="Arial"/>
                <a:sym typeface="Arial"/>
              </a:rPr>
              <a:t> YOUTH ARE OVER</a:t>
            </a:r>
            <a:r>
              <a:rPr lang="en-US" sz="7200">
                <a:solidFill>
                  <a:schemeClr val="dk1"/>
                </a:solidFill>
              </a:rPr>
              <a:t>-</a:t>
            </a:r>
            <a:endParaRPr b="0" i="0" sz="72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7200"/>
              <a:buFont typeface="Arial"/>
              <a:buNone/>
            </a:pPr>
            <a:r>
              <a:rPr b="0" i="0" lang="en-US" sz="7200" u="none" cap="none" strike="noStrike">
                <a:solidFill>
                  <a:schemeClr val="dk1"/>
                </a:solidFill>
                <a:latin typeface="Arial"/>
                <a:ea typeface="Arial"/>
                <a:cs typeface="Arial"/>
                <a:sym typeface="Arial"/>
              </a:rPr>
              <a:t>REPRESENTED IN FOSTER CARE</a:t>
            </a:r>
            <a:endParaRPr/>
          </a:p>
        </p:txBody>
      </p:sp>
      <p:sp>
        <p:nvSpPr>
          <p:cNvPr id="489" name="Google Shape;489;p2"/>
          <p:cNvSpPr/>
          <p:nvPr/>
        </p:nvSpPr>
        <p:spPr>
          <a:xfrm>
            <a:off x="7490123" y="2528420"/>
            <a:ext cx="8632281" cy="914291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110000"/>
              </a:lnSpc>
              <a:spcBef>
                <a:spcPts val="0"/>
              </a:spcBef>
              <a:spcAft>
                <a:spcPts val="0"/>
              </a:spcAft>
              <a:buClr>
                <a:schemeClr val="lt2"/>
              </a:buClr>
              <a:buSzPts val="2520"/>
              <a:buFont typeface="Noto Sans Symbols"/>
              <a:buChar char="◈"/>
            </a:pPr>
            <a:r>
              <a:rPr b="0" i="0" lang="en-US" sz="3600" u="none" cap="none" strike="noStrike">
                <a:solidFill>
                  <a:schemeClr val="lt2"/>
                </a:solidFill>
                <a:latin typeface="Arial"/>
                <a:ea typeface="Arial"/>
                <a:cs typeface="Arial"/>
                <a:sym typeface="Arial"/>
              </a:rPr>
              <a:t>Research has shown that </a:t>
            </a:r>
            <a:r>
              <a:rPr lang="en-US" sz="3600">
                <a:solidFill>
                  <a:schemeClr val="lt2"/>
                </a:solidFill>
              </a:rPr>
              <a:t>LGBTQIA2s</a:t>
            </a:r>
            <a:r>
              <a:rPr b="0" i="0" lang="en-US" sz="3600" u="none" cap="none" strike="noStrike">
                <a:solidFill>
                  <a:schemeClr val="lt2"/>
                </a:solidFill>
                <a:latin typeface="Arial"/>
                <a:ea typeface="Arial"/>
                <a:cs typeface="Arial"/>
                <a:sym typeface="Arial"/>
              </a:rPr>
              <a:t> youth are </a:t>
            </a:r>
            <a:r>
              <a:rPr lang="en-US" sz="3600">
                <a:solidFill>
                  <a:schemeClr val="lt2"/>
                </a:solidFill>
              </a:rPr>
              <a:t>overrepresented</a:t>
            </a:r>
            <a:r>
              <a:rPr b="0" i="0" lang="en-US" sz="3600" u="none" cap="none" strike="noStrike">
                <a:solidFill>
                  <a:schemeClr val="lt2"/>
                </a:solidFill>
                <a:latin typeface="Arial"/>
                <a:ea typeface="Arial"/>
                <a:cs typeface="Arial"/>
                <a:sym typeface="Arial"/>
              </a:rPr>
              <a:t> in the foster care system. This means that the percentage of youth in foster care who are </a:t>
            </a:r>
            <a:r>
              <a:rPr lang="en-US" sz="3600">
                <a:solidFill>
                  <a:schemeClr val="lt2"/>
                </a:solidFill>
              </a:rPr>
              <a:t>LGBTQIA2s </a:t>
            </a:r>
            <a:r>
              <a:rPr b="0" i="0" lang="en-US" sz="3600" u="none" cap="none" strike="noStrike">
                <a:solidFill>
                  <a:schemeClr val="lt2"/>
                </a:solidFill>
                <a:latin typeface="Arial"/>
                <a:ea typeface="Arial"/>
                <a:cs typeface="Arial"/>
                <a:sym typeface="Arial"/>
              </a:rPr>
              <a:t>-identified is larger than the percentage of </a:t>
            </a:r>
            <a:r>
              <a:rPr lang="en-US" sz="3600">
                <a:solidFill>
                  <a:schemeClr val="lt2"/>
                </a:solidFill>
              </a:rPr>
              <a:t>LGBTQIA2s </a:t>
            </a:r>
            <a:r>
              <a:rPr b="0" i="0" lang="en-US" sz="3600" u="none" cap="none" strike="noStrike">
                <a:solidFill>
                  <a:schemeClr val="lt2"/>
                </a:solidFill>
                <a:latin typeface="Arial"/>
                <a:ea typeface="Arial"/>
                <a:cs typeface="Arial"/>
                <a:sym typeface="Arial"/>
              </a:rPr>
              <a:t>youth in the general youth population. </a:t>
            </a:r>
            <a:endParaRPr/>
          </a:p>
          <a:p>
            <a:pPr indent="-306000" lvl="0" marL="342900" marR="0" rtl="0" algn="l">
              <a:lnSpc>
                <a:spcPct val="110000"/>
              </a:lnSpc>
              <a:spcBef>
                <a:spcPts val="1320"/>
              </a:spcBef>
              <a:spcAft>
                <a:spcPts val="0"/>
              </a:spcAft>
              <a:buClr>
                <a:schemeClr val="lt2"/>
              </a:buClr>
              <a:buSzPts val="2520"/>
              <a:buFont typeface="Noto Sans Symbols"/>
              <a:buChar char="◈"/>
            </a:pPr>
            <a:r>
              <a:rPr b="0" i="0" lang="en-US" sz="3600" u="none" cap="none" strike="noStrike">
                <a:solidFill>
                  <a:schemeClr val="lt2"/>
                </a:solidFill>
                <a:latin typeface="Arial"/>
                <a:ea typeface="Arial"/>
                <a:cs typeface="Arial"/>
                <a:sym typeface="Arial"/>
              </a:rPr>
              <a:t> Many </a:t>
            </a:r>
            <a:r>
              <a:rPr lang="en-US" sz="3600">
                <a:solidFill>
                  <a:schemeClr val="lt2"/>
                </a:solidFill>
              </a:rPr>
              <a:t>LGBTQIA2s+ </a:t>
            </a:r>
            <a:r>
              <a:rPr b="0" i="0" lang="en-US" sz="3600" u="none" cap="none" strike="noStrike">
                <a:solidFill>
                  <a:schemeClr val="lt2"/>
                </a:solidFill>
                <a:latin typeface="Arial"/>
                <a:ea typeface="Arial"/>
                <a:cs typeface="Arial"/>
                <a:sym typeface="Arial"/>
              </a:rPr>
              <a:t>youth have the added layer of trauma that comes with being rejected or mistreated because of their sexual orientation, gender identity or gender expression.</a:t>
            </a:r>
            <a:endParaRPr/>
          </a:p>
        </p:txBody>
      </p:sp>
      <p:sp>
        <p:nvSpPr>
          <p:cNvPr id="490" name="Google Shape;490;p2"/>
          <p:cNvSpPr/>
          <p:nvPr/>
        </p:nvSpPr>
        <p:spPr>
          <a:xfrm>
            <a:off x="16558302" y="2537219"/>
            <a:ext cx="7384447" cy="925415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110000"/>
              </a:lnSpc>
              <a:spcBef>
                <a:spcPts val="0"/>
              </a:spcBef>
              <a:spcAft>
                <a:spcPts val="0"/>
              </a:spcAft>
              <a:buClr>
                <a:schemeClr val="lt2"/>
              </a:buClr>
              <a:buSzPts val="2800"/>
              <a:buFont typeface="Noto Sans Symbols"/>
              <a:buChar char="◈"/>
            </a:pPr>
            <a:r>
              <a:rPr b="0" i="0" lang="en-US" sz="4000" u="none" cap="none" strike="noStrike">
                <a:solidFill>
                  <a:schemeClr val="lt2"/>
                </a:solidFill>
                <a:latin typeface="Arial"/>
                <a:ea typeface="Arial"/>
                <a:cs typeface="Arial"/>
                <a:sym typeface="Arial"/>
              </a:rPr>
              <a:t>“I was told that foster families didn’t want a gay kid in their home, so I grew up in group homes and residential centers where I was abused sexually, physically and emotionally.”– Kristopher Sharp, eight years in foster care</a:t>
            </a:r>
            <a:endParaRPr/>
          </a:p>
          <a:p>
            <a:pPr indent="0" lvl="0" marL="457200" marR="0" rtl="0" algn="l">
              <a:lnSpc>
                <a:spcPct val="110000"/>
              </a:lnSpc>
              <a:spcBef>
                <a:spcPts val="14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5"/>
          <p:cNvPicPr preferRelativeResize="0"/>
          <p:nvPr>
            <p:ph idx="2" type="pic"/>
          </p:nvPr>
        </p:nvPicPr>
        <p:blipFill rotWithShape="1">
          <a:blip r:embed="rId3">
            <a:alphaModFix/>
          </a:blip>
          <a:srcRect b="0" l="20370" r="20369" t="0"/>
          <a:stretch/>
        </p:blipFill>
        <p:spPr>
          <a:xfrm>
            <a:off x="16259175" y="0"/>
            <a:ext cx="8128000" cy="13716000"/>
          </a:xfrm>
          <a:prstGeom prst="rect">
            <a:avLst/>
          </a:prstGeom>
          <a:solidFill>
            <a:schemeClr val="accent5"/>
          </a:solidFill>
          <a:ln>
            <a:noFill/>
          </a:ln>
        </p:spPr>
      </p:pic>
      <p:sp>
        <p:nvSpPr>
          <p:cNvPr id="496" name="Google Shape;496;p5"/>
          <p:cNvSpPr/>
          <p:nvPr/>
        </p:nvSpPr>
        <p:spPr>
          <a:xfrm>
            <a:off x="2149737" y="477479"/>
            <a:ext cx="10353762" cy="12573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5400"/>
              <a:buFont typeface="Arial"/>
              <a:buNone/>
            </a:pPr>
            <a:r>
              <a:rPr b="0" i="0" lang="en-US" sz="5400" u="none" cap="none" strike="noStrike">
                <a:solidFill>
                  <a:schemeClr val="dk1"/>
                </a:solidFill>
                <a:latin typeface="Arial"/>
                <a:ea typeface="Arial"/>
                <a:cs typeface="Arial"/>
                <a:sym typeface="Arial"/>
              </a:rPr>
              <a:t>Experiences of </a:t>
            </a:r>
            <a:r>
              <a:rPr lang="en-US" sz="5400">
                <a:solidFill>
                  <a:schemeClr val="dk1"/>
                </a:solidFill>
              </a:rPr>
              <a:t>LGBTQIA2s+</a:t>
            </a:r>
            <a:r>
              <a:rPr b="0" i="0" lang="en-US" sz="5400" u="none" cap="none" strike="noStrike">
                <a:solidFill>
                  <a:schemeClr val="dk1"/>
                </a:solidFill>
                <a:latin typeface="Arial"/>
                <a:ea typeface="Arial"/>
                <a:cs typeface="Arial"/>
                <a:sym typeface="Arial"/>
              </a:rPr>
              <a:t> Youth in Child Welfare Systems</a:t>
            </a:r>
            <a:endParaRPr/>
          </a:p>
        </p:txBody>
      </p:sp>
      <p:sp>
        <p:nvSpPr>
          <p:cNvPr id="497" name="Google Shape;497;p5"/>
          <p:cNvSpPr/>
          <p:nvPr/>
        </p:nvSpPr>
        <p:spPr>
          <a:xfrm>
            <a:off x="0" y="2330246"/>
            <a:ext cx="16259175" cy="113857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110000"/>
              </a:lnSpc>
              <a:spcBef>
                <a:spcPts val="0"/>
              </a:spcBef>
              <a:spcAft>
                <a:spcPts val="0"/>
              </a:spcAft>
              <a:buClr>
                <a:schemeClr val="dk1"/>
              </a:buClr>
              <a:buSzPts val="2520"/>
              <a:buFont typeface="Noto Sans Symbols"/>
              <a:buChar char="❖"/>
            </a:pPr>
            <a:r>
              <a:rPr lang="en-US" sz="3600">
                <a:solidFill>
                  <a:schemeClr val="dk1"/>
                </a:solidFill>
              </a:rPr>
              <a:t>A</a:t>
            </a:r>
            <a:r>
              <a:rPr b="0" i="0" lang="en-US" sz="3600" u="none" cap="none" strike="noStrike">
                <a:solidFill>
                  <a:schemeClr val="dk1"/>
                </a:solidFill>
                <a:latin typeface="Arial"/>
                <a:ea typeface="Arial"/>
                <a:cs typeface="Arial"/>
                <a:sym typeface="Arial"/>
              </a:rPr>
              <a:t> high percentage of LGBTQ</a:t>
            </a:r>
            <a:r>
              <a:rPr lang="en-US" sz="3600">
                <a:solidFill>
                  <a:schemeClr val="dk1"/>
                </a:solidFill>
              </a:rPr>
              <a:t>IA2s+</a:t>
            </a:r>
            <a:r>
              <a:rPr b="0" i="0" lang="en-US" sz="3600" u="none" cap="none" strike="noStrike">
                <a:solidFill>
                  <a:schemeClr val="dk1"/>
                </a:solidFill>
                <a:latin typeface="Arial"/>
                <a:ea typeface="Arial"/>
                <a:cs typeface="Arial"/>
                <a:sym typeface="Arial"/>
              </a:rPr>
              <a:t> youth continue to experience verbal harassment or physical violence after they are placed in out-of-home care due to conflicts related to their sexual orientation or gender identity. In the Los Angeles study, 13 percent of </a:t>
            </a:r>
            <a:r>
              <a:rPr lang="en-US" sz="3600">
                <a:solidFill>
                  <a:schemeClr val="dk1"/>
                </a:solidFill>
              </a:rPr>
              <a:t>LGBTQIA2s+</a:t>
            </a:r>
            <a:r>
              <a:rPr b="0" i="0" lang="en-US" sz="3600" u="none" cap="none" strike="noStrike">
                <a:solidFill>
                  <a:schemeClr val="dk1"/>
                </a:solidFill>
                <a:latin typeface="Arial"/>
                <a:ea typeface="Arial"/>
                <a:cs typeface="Arial"/>
                <a:sym typeface="Arial"/>
              </a:rPr>
              <a:t> youth reported being treated poorly by the foster care system compared with 6 percent of non-</a:t>
            </a:r>
            <a:r>
              <a:rPr lang="en-US" sz="3600">
                <a:solidFill>
                  <a:schemeClr val="dk1"/>
                </a:solidFill>
              </a:rPr>
              <a:t>LGBTQIA2s+</a:t>
            </a:r>
            <a:r>
              <a:rPr b="0" i="0" lang="en-US" sz="3600" u="none" cap="none" strike="noStrike">
                <a:solidFill>
                  <a:schemeClr val="dk1"/>
                </a:solidFill>
                <a:latin typeface="Arial"/>
                <a:ea typeface="Arial"/>
                <a:cs typeface="Arial"/>
                <a:sym typeface="Arial"/>
              </a:rPr>
              <a:t>youth.</a:t>
            </a:r>
            <a:endParaRPr/>
          </a:p>
          <a:p>
            <a:pPr indent="-306000" lvl="0" marL="342900" marR="0" rtl="0" algn="l">
              <a:lnSpc>
                <a:spcPct val="110000"/>
              </a:lnSpc>
              <a:spcBef>
                <a:spcPts val="1320"/>
              </a:spcBef>
              <a:spcAft>
                <a:spcPts val="0"/>
              </a:spcAft>
              <a:buClr>
                <a:schemeClr val="dk1"/>
              </a:buClr>
              <a:buSzPts val="2520"/>
              <a:buFont typeface="Noto Sans Symbols"/>
              <a:buChar char="❖"/>
            </a:pPr>
            <a:r>
              <a:rPr b="0" i="0" lang="en-US" sz="3600" u="none" cap="none" strike="noStrike">
                <a:solidFill>
                  <a:schemeClr val="dk1"/>
                </a:solidFill>
                <a:latin typeface="Arial"/>
                <a:ea typeface="Arial"/>
                <a:cs typeface="Arial"/>
                <a:sym typeface="Arial"/>
              </a:rPr>
              <a:t>Many </a:t>
            </a:r>
            <a:r>
              <a:rPr lang="en-US" sz="3600">
                <a:solidFill>
                  <a:schemeClr val="dk1"/>
                </a:solidFill>
              </a:rPr>
              <a:t>LGBTQIA2s+</a:t>
            </a:r>
            <a:r>
              <a:rPr b="0" i="0" lang="en-US" sz="3600" u="none" cap="none" strike="noStrike">
                <a:solidFill>
                  <a:schemeClr val="dk1"/>
                </a:solidFill>
                <a:latin typeface="Arial"/>
                <a:ea typeface="Arial"/>
                <a:cs typeface="Arial"/>
                <a:sym typeface="Arial"/>
              </a:rPr>
              <a:t>youth experience multiple disrupted placements, compounding the trauma associated with leaving their families of origin and increasing the chances of homelessness. For example, 78 percent of </a:t>
            </a:r>
            <a:r>
              <a:rPr lang="en-US" sz="3600">
                <a:solidFill>
                  <a:schemeClr val="dk1"/>
                </a:solidFill>
              </a:rPr>
              <a:t>LGBTQIA2s+ </a:t>
            </a:r>
            <a:r>
              <a:rPr b="0" i="0" lang="en-US" sz="3600" u="none" cap="none" strike="noStrike">
                <a:solidFill>
                  <a:schemeClr val="dk1"/>
                </a:solidFill>
                <a:latin typeface="Arial"/>
                <a:ea typeface="Arial"/>
                <a:cs typeface="Arial"/>
                <a:sym typeface="Arial"/>
              </a:rPr>
              <a:t>youth in one study were removed or ran away from foster placements because of the caregiver’s hostility toward their sexual orientation or gender identity.</a:t>
            </a:r>
            <a:endParaRPr/>
          </a:p>
          <a:p>
            <a:pPr indent="-306000" lvl="0" marL="342900" marR="0" rtl="0" algn="l">
              <a:lnSpc>
                <a:spcPct val="110000"/>
              </a:lnSpc>
              <a:spcBef>
                <a:spcPts val="1320"/>
              </a:spcBef>
              <a:spcAft>
                <a:spcPts val="0"/>
              </a:spcAft>
              <a:buClr>
                <a:schemeClr val="dk1"/>
              </a:buClr>
              <a:buSzPts val="2520"/>
              <a:buFont typeface="Noto Sans Symbols"/>
              <a:buChar char="❖"/>
            </a:pPr>
            <a:r>
              <a:rPr b="0" i="0" lang="en-US" sz="3600" u="none" cap="none" strike="noStrike">
                <a:solidFill>
                  <a:schemeClr val="dk1"/>
                </a:solidFill>
                <a:latin typeface="Arial"/>
                <a:ea typeface="Arial"/>
                <a:cs typeface="Arial"/>
                <a:sym typeface="Arial"/>
              </a:rPr>
              <a:t>Other research has found that as many as 56 percent of </a:t>
            </a:r>
            <a:r>
              <a:rPr lang="en-US" sz="3600">
                <a:solidFill>
                  <a:schemeClr val="dk1"/>
                </a:solidFill>
              </a:rPr>
              <a:t>LGBTQIA2s+</a:t>
            </a:r>
            <a:r>
              <a:rPr b="0" i="0" lang="en-US" sz="3600" u="none" cap="none" strike="noStrike">
                <a:solidFill>
                  <a:schemeClr val="dk1"/>
                </a:solidFill>
                <a:latin typeface="Arial"/>
                <a:ea typeface="Arial"/>
                <a:cs typeface="Arial"/>
                <a:sym typeface="Arial"/>
              </a:rPr>
              <a:t> youth in out-of-home care have spent some time without stable housing because they felt safer on the streets than in group or foster homes.</a:t>
            </a:r>
            <a:endParaRPr/>
          </a:p>
          <a:p>
            <a:pPr indent="-306000" lvl="0" marL="342900" marR="0" rtl="0" algn="l">
              <a:lnSpc>
                <a:spcPct val="110000"/>
              </a:lnSpc>
              <a:spcBef>
                <a:spcPts val="1320"/>
              </a:spcBef>
              <a:spcAft>
                <a:spcPts val="0"/>
              </a:spcAft>
              <a:buClr>
                <a:schemeClr val="dk1"/>
              </a:buClr>
              <a:buSzPts val="2520"/>
              <a:buFont typeface="Noto Sans Symbols"/>
              <a:buChar char="❖"/>
            </a:pPr>
            <a:r>
              <a:rPr lang="en-US" sz="3600">
                <a:solidFill>
                  <a:schemeClr val="dk1"/>
                </a:solidFill>
              </a:rPr>
              <a:t>LGBTQIA2s+</a:t>
            </a:r>
            <a:r>
              <a:rPr b="0" i="0" lang="en-US" sz="3600" u="none" cap="none" strike="noStrike">
                <a:solidFill>
                  <a:schemeClr val="dk1"/>
                </a:solidFill>
                <a:latin typeface="Arial"/>
                <a:ea typeface="Arial"/>
                <a:cs typeface="Arial"/>
                <a:sym typeface="Arial"/>
              </a:rPr>
              <a:t> youth in foster care are less likely than other youth to find a permanent home, whether through reunification with their birth or kin families or through adoption.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90000"/>
              </a:lnSpc>
              <a:spcBef>
                <a:spcPts val="2000"/>
              </a:spcBef>
              <a:spcAft>
                <a:spcPts val="0"/>
              </a:spcAft>
              <a:buClr>
                <a:schemeClr val="dk1"/>
              </a:buClr>
              <a:buSzPts val="5600"/>
              <a:buFont typeface="Arial"/>
              <a:buNone/>
            </a:pPr>
            <a:r>
              <a:t/>
            </a:r>
            <a:endParaRPr b="0" i="0" sz="5600" u="none" cap="none" strike="noStrike">
              <a:solidFill>
                <a:schemeClr val="dk1"/>
              </a:solidFill>
              <a:latin typeface="Calibri"/>
              <a:ea typeface="Calibri"/>
              <a:cs typeface="Calibri"/>
              <a:sym typeface="Calibri"/>
            </a:endParaRPr>
          </a:p>
        </p:txBody>
      </p:sp>
      <p:pic>
        <p:nvPicPr>
          <p:cNvPr id="504" name="Google Shape;504;p6"/>
          <p:cNvPicPr preferRelativeResize="0"/>
          <p:nvPr/>
        </p:nvPicPr>
        <p:blipFill rotWithShape="1">
          <a:blip r:embed="rId3">
            <a:alphaModFix amt="65000"/>
          </a:blip>
          <a:srcRect b="0" l="0" r="0" t="0"/>
          <a:stretch/>
        </p:blipFill>
        <p:spPr>
          <a:xfrm>
            <a:off x="0" y="0"/>
            <a:ext cx="5139594" cy="4778155"/>
          </a:xfrm>
          <a:prstGeom prst="rect">
            <a:avLst/>
          </a:prstGeom>
          <a:noFill/>
          <a:ln>
            <a:noFill/>
          </a:ln>
        </p:spPr>
      </p:pic>
      <p:sp>
        <p:nvSpPr>
          <p:cNvPr id="505" name="Google Shape;505;p6"/>
          <p:cNvSpPr/>
          <p:nvPr/>
        </p:nvSpPr>
        <p:spPr>
          <a:xfrm>
            <a:off x="8491545" y="563683"/>
            <a:ext cx="10353762" cy="1261872"/>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rgbClr val="000000"/>
              </a:buClr>
              <a:buSzPts val="4485"/>
              <a:buFont typeface="Arial"/>
              <a:buNone/>
            </a:pPr>
            <a:r>
              <a:rPr b="0" i="0" lang="en-US" sz="4485" u="none" cap="none" strike="noStrike">
                <a:solidFill>
                  <a:schemeClr val="dk1"/>
                </a:solidFill>
                <a:latin typeface="Arial"/>
                <a:ea typeface="Arial"/>
                <a:cs typeface="Arial"/>
                <a:sym typeface="Arial"/>
              </a:rPr>
              <a:t>Fostering a Child who is Part of the </a:t>
            </a:r>
            <a:r>
              <a:rPr lang="en-US" sz="4485">
                <a:solidFill>
                  <a:schemeClr val="dk1"/>
                </a:solidFill>
              </a:rPr>
              <a:t>LGBTQIA2s+</a:t>
            </a:r>
            <a:r>
              <a:rPr b="0" i="0" lang="en-US" sz="4485" u="none" cap="none" strike="noStrike">
                <a:solidFill>
                  <a:schemeClr val="dk1"/>
                </a:solidFill>
                <a:latin typeface="Arial"/>
                <a:ea typeface="Arial"/>
                <a:cs typeface="Arial"/>
                <a:sym typeface="Arial"/>
              </a:rPr>
              <a:t> Community </a:t>
            </a:r>
            <a:endParaRPr/>
          </a:p>
        </p:txBody>
      </p:sp>
      <p:sp>
        <p:nvSpPr>
          <p:cNvPr id="506" name="Google Shape;506;p6"/>
          <p:cNvSpPr/>
          <p:nvPr/>
        </p:nvSpPr>
        <p:spPr>
          <a:xfrm>
            <a:off x="4376299" y="2358045"/>
            <a:ext cx="9870643" cy="7847839"/>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36899" marR="0" rtl="0" algn="l">
              <a:lnSpc>
                <a:spcPct val="110000"/>
              </a:lnSpc>
              <a:spcBef>
                <a:spcPts val="0"/>
              </a:spcBef>
              <a:spcAft>
                <a:spcPts val="0"/>
              </a:spcAft>
              <a:buClr>
                <a:schemeClr val="lt2"/>
              </a:buClr>
              <a:buSzPts val="2240"/>
              <a:buFont typeface="Noto Sans Symbols"/>
              <a:buNone/>
            </a:pPr>
            <a:r>
              <a:rPr b="1" i="0" lang="en-US" sz="3200" u="none" cap="none" strike="noStrike">
                <a:solidFill>
                  <a:schemeClr val="dk1"/>
                </a:solidFill>
                <a:latin typeface="Arial"/>
                <a:ea typeface="Arial"/>
                <a:cs typeface="Arial"/>
                <a:sym typeface="Arial"/>
              </a:rPr>
              <a:t>Whether or not a youth in your care openly identifies as </a:t>
            </a:r>
            <a:r>
              <a:rPr b="1" lang="en-US" sz="3200">
                <a:solidFill>
                  <a:schemeClr val="dk1"/>
                </a:solidFill>
              </a:rPr>
              <a:t>LGBTQIA2s+</a:t>
            </a:r>
            <a:endParaRPr b="1" sz="3200">
              <a:solidFill>
                <a:schemeClr val="dk1"/>
              </a:solidFill>
            </a:endParaRPr>
          </a:p>
          <a:p>
            <a:pPr indent="0" lvl="0" marL="36900" marR="0" rtl="0" algn="l">
              <a:lnSpc>
                <a:spcPct val="110000"/>
              </a:lnSpc>
              <a:spcBef>
                <a:spcPts val="0"/>
              </a:spcBef>
              <a:spcAft>
                <a:spcPts val="0"/>
              </a:spcAft>
              <a:buClr>
                <a:schemeClr val="lt2"/>
              </a:buClr>
              <a:buSzPts val="2240"/>
              <a:buFont typeface="Noto Sans Symbols"/>
              <a:buNone/>
            </a:pPr>
            <a:r>
              <a:t/>
            </a:r>
            <a:endParaRPr b="1" sz="3200">
              <a:solidFill>
                <a:schemeClr val="dk1"/>
              </a:solidFill>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Make it clear that slurs or jokes based on gender, gender identity, or sexual orientation are not tolerated in your house. Express your disapproval of these types of jokes or slurs when you encounter them in the community or media.</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Display “hate-free zone” signs or other symbols indicating an </a:t>
            </a:r>
            <a:r>
              <a:rPr lang="en-US" sz="3200">
                <a:solidFill>
                  <a:schemeClr val="dk1"/>
                </a:solidFill>
              </a:rPr>
              <a:t>LGBTQIA2s+ </a:t>
            </a:r>
            <a:r>
              <a:rPr b="0" i="0" lang="en-US" sz="3200" u="none" cap="none" strike="noStrike">
                <a:solidFill>
                  <a:schemeClr val="dk1"/>
                </a:solidFill>
                <a:latin typeface="Arial"/>
                <a:ea typeface="Arial"/>
                <a:cs typeface="Arial"/>
                <a:sym typeface="Arial"/>
              </a:rPr>
              <a:t>friendly environment</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Use gender-neutral language when asking about relationships. For example, instead of, “Do you have a girlfriend?” ask, “Is there anyone special in your life?”</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Celebrate diversity in all forms.</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Let youth in your care know that you are willing to listen and talk about anything.</a:t>
            </a:r>
            <a:endParaRPr/>
          </a:p>
        </p:txBody>
      </p:sp>
      <p:sp>
        <p:nvSpPr>
          <p:cNvPr id="507" name="Google Shape;507;p6"/>
          <p:cNvSpPr/>
          <p:nvPr/>
        </p:nvSpPr>
        <p:spPr>
          <a:xfrm>
            <a:off x="15048713" y="2358045"/>
            <a:ext cx="9079650" cy="581256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110000"/>
              </a:lnSpc>
              <a:spcBef>
                <a:spcPts val="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Support your youth’s self-expression through choices of clothing, jewelry, hairstyle, friends, and room decoration. </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Insist that other family members include and respect all youth in your home.</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Allow youth to participate in activities that interest them, regardless of whether these activities are stereotypically male or female.</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Educate yourself about </a:t>
            </a:r>
            <a:r>
              <a:rPr lang="en-US" sz="3200">
                <a:solidFill>
                  <a:schemeClr val="dk1"/>
                </a:solidFill>
              </a:rPr>
              <a:t>LGBTQIA2s+ </a:t>
            </a:r>
            <a:r>
              <a:rPr b="0" i="0" lang="en-US" sz="3200" u="none" cap="none" strike="noStrike">
                <a:solidFill>
                  <a:schemeClr val="dk1"/>
                </a:solidFill>
                <a:latin typeface="Arial"/>
                <a:ea typeface="Arial"/>
                <a:cs typeface="Arial"/>
                <a:sym typeface="Arial"/>
              </a:rPr>
              <a:t>history, issues, and resources. </a:t>
            </a:r>
            <a:endParaRPr/>
          </a:p>
          <a:p>
            <a:pPr indent="-306000" lvl="0" marL="342900" marR="0" rtl="0" algn="l">
              <a:lnSpc>
                <a:spcPct val="110000"/>
              </a:lnSpc>
              <a:spcBef>
                <a:spcPts val="1240"/>
              </a:spcBef>
              <a:spcAft>
                <a:spcPts val="0"/>
              </a:spcAft>
              <a:buClr>
                <a:schemeClr val="dk1"/>
              </a:buClr>
              <a:buSzPts val="2240"/>
              <a:buFont typeface="Noto Sans Symbols"/>
              <a:buChar char="❖"/>
            </a:pPr>
            <a:r>
              <a:rPr b="0" i="0" lang="en-US" sz="3200" u="none" cap="none" strike="noStrike">
                <a:solidFill>
                  <a:schemeClr val="dk1"/>
                </a:solidFill>
                <a:latin typeface="Arial"/>
                <a:ea typeface="Arial"/>
                <a:cs typeface="Arial"/>
                <a:sym typeface="Arial"/>
              </a:rPr>
              <a:t>Stand up for your youth when he or she is mistreated.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b2de2a9360_0_0"/>
          <p:cNvSpPr/>
          <p:nvPr>
            <p:ph idx="2" type="pic"/>
          </p:nvPr>
        </p:nvSpPr>
        <p:spPr>
          <a:xfrm flipH="1">
            <a:off x="5109475" y="678550"/>
            <a:ext cx="19277700" cy="12614100"/>
          </a:xfrm>
          <a:prstGeom prst="rect">
            <a:avLst/>
          </a:prstGeom>
          <a:solidFill>
            <a:schemeClr val="lt2"/>
          </a:solidFill>
        </p:spPr>
        <p:txBody>
          <a:bodyPr anchorCtr="0" anchor="t" bIns="45700" lIns="91425" spcFirstLastPara="1" rIns="91425" wrap="square" tIns="45700">
            <a:noAutofit/>
          </a:bodyPr>
          <a:lstStyle/>
          <a:p>
            <a:pPr indent="0" lvl="0" marL="0" rtl="0" algn="l">
              <a:spcBef>
                <a:spcPts val="2000"/>
              </a:spcBef>
              <a:spcAft>
                <a:spcPts val="0"/>
              </a:spcAft>
              <a:buNone/>
            </a:pPr>
            <a:r>
              <a:t/>
            </a:r>
            <a:endParaRPr/>
          </a:p>
        </p:txBody>
      </p:sp>
      <p:sp>
        <p:nvSpPr>
          <p:cNvPr id="514" name="Google Shape;514;g2b2de2a9360_0_0"/>
          <p:cNvSpPr/>
          <p:nvPr>
            <p:ph idx="3" type="pic"/>
          </p:nvPr>
        </p:nvSpPr>
        <p:spPr>
          <a:xfrm flipH="1">
            <a:off x="7349" y="0"/>
            <a:ext cx="4050300" cy="13716000"/>
          </a:xfrm>
          <a:prstGeom prst="rect">
            <a:avLst/>
          </a:prstGeom>
        </p:spPr>
        <p:txBody>
          <a:bodyPr anchorCtr="0" anchor="t" bIns="45700" lIns="91425" spcFirstLastPara="1" rIns="91425" wrap="square" tIns="45700">
            <a:noAutofit/>
          </a:bodyPr>
          <a:lstStyle/>
          <a:p>
            <a:pPr indent="0" lvl="0" marL="0" rtl="0" algn="l">
              <a:spcBef>
                <a:spcPts val="2000"/>
              </a:spcBef>
              <a:spcAft>
                <a:spcPts val="0"/>
              </a:spcAft>
              <a:buNone/>
            </a:pPr>
            <a:r>
              <a:rPr lang="en-US">
                <a:solidFill>
                  <a:schemeClr val="accent4"/>
                </a:solidFill>
              </a:rPr>
              <a:t>Oregon’s</a:t>
            </a:r>
            <a:endParaRPr>
              <a:solidFill>
                <a:schemeClr val="accent4"/>
              </a:solidFill>
            </a:endParaRPr>
          </a:p>
          <a:p>
            <a:pPr indent="0" lvl="0" marL="0" rtl="0" algn="l">
              <a:spcBef>
                <a:spcPts val="2000"/>
              </a:spcBef>
              <a:spcAft>
                <a:spcPts val="0"/>
              </a:spcAft>
              <a:buNone/>
            </a:pPr>
            <a:r>
              <a:rPr lang="en-US">
                <a:solidFill>
                  <a:schemeClr val="accent4"/>
                </a:solidFill>
              </a:rPr>
              <a:t>Foster Child</a:t>
            </a:r>
            <a:endParaRPr>
              <a:solidFill>
                <a:schemeClr val="accent4"/>
              </a:solidFill>
            </a:endParaRPr>
          </a:p>
          <a:p>
            <a:pPr indent="0" lvl="0" marL="0" rtl="0" algn="l">
              <a:spcBef>
                <a:spcPts val="2000"/>
              </a:spcBef>
              <a:spcAft>
                <a:spcPts val="0"/>
              </a:spcAft>
              <a:buNone/>
            </a:pPr>
            <a:r>
              <a:rPr lang="en-US">
                <a:solidFill>
                  <a:schemeClr val="accent4"/>
                </a:solidFill>
              </a:rPr>
              <a:t>Bill of Rights</a:t>
            </a:r>
            <a:endParaRPr>
              <a:solidFill>
                <a:schemeClr val="accent4"/>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