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175"/>
  <p:notesSz cx="6858000" cy="9144000"/>
  <p:embeddedFontLst>
    <p:embeddedFont>
      <p:font typeface="Nunito"/>
      <p:regular r:id="rId29"/>
      <p:bold r:id="rId30"/>
      <p:italic r:id="rId31"/>
      <p:boldItalic r:id="rId32"/>
    </p:embeddedFont>
    <p:embeddedFont>
      <p:font typeface="Montserrat"/>
      <p:regular r:id="rId33"/>
      <p:bold r:id="rId34"/>
      <p:italic r:id="rId35"/>
      <p:boldItalic r:id="rId36"/>
    </p:embeddedFont>
    <p:embeddedFont>
      <p:font typeface="Roboto Light"/>
      <p:regular r:id="rId37"/>
      <p:bold r:id="rId38"/>
      <p:italic r:id="rId39"/>
      <p:boldItalic r:id="rId40"/>
    </p:embeddedFont>
    <p:embeddedFont>
      <p:font typeface="Oswald"/>
      <p:regular r:id="rId41"/>
      <p:bold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tnMihLHo6cZx8ZBwZ9QNKz/T7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Light-boldItalic.fntdata"/><Relationship Id="rId42" Type="http://schemas.openxmlformats.org/officeDocument/2006/relationships/font" Target="fonts/Oswald-bold.fntdata"/><Relationship Id="rId41" Type="http://schemas.openxmlformats.org/officeDocument/2006/relationships/font" Target="fonts/Oswald-regular.fntdata"/><Relationship Id="rId44" Type="http://schemas.openxmlformats.org/officeDocument/2006/relationships/font" Target="fonts/OpenSans-bold.fntdata"/><Relationship Id="rId43" Type="http://schemas.openxmlformats.org/officeDocument/2006/relationships/font" Target="fonts/OpenSans-regular.fntdata"/><Relationship Id="rId46" Type="http://schemas.openxmlformats.org/officeDocument/2006/relationships/font" Target="fonts/OpenSans-boldItalic.fntdata"/><Relationship Id="rId45" Type="http://schemas.openxmlformats.org/officeDocument/2006/relationships/font" Target="fonts/OpenSans-italic.fntdata"/><Relationship Id="rId47" Type="http://customschemas.google.com/relationships/presentationmetadata" Target="metadata"/><Relationship Id="rId31" Type="http://schemas.openxmlformats.org/officeDocument/2006/relationships/font" Target="fonts/Nunito-italic.fntdata"/><Relationship Id="rId30" Type="http://schemas.openxmlformats.org/officeDocument/2006/relationships/font" Target="fonts/Nunito-bold.fntdata"/><Relationship Id="rId33" Type="http://schemas.openxmlformats.org/officeDocument/2006/relationships/font" Target="fonts/Montserrat-regular.fntdata"/><Relationship Id="rId32" Type="http://schemas.openxmlformats.org/officeDocument/2006/relationships/font" Target="fonts/Nunito-boldItalic.fntdata"/><Relationship Id="rId35" Type="http://schemas.openxmlformats.org/officeDocument/2006/relationships/font" Target="fonts/Montserrat-italic.fntdata"/><Relationship Id="rId34" Type="http://schemas.openxmlformats.org/officeDocument/2006/relationships/font" Target="fonts/Montserrat-bold.fntdata"/><Relationship Id="rId37" Type="http://schemas.openxmlformats.org/officeDocument/2006/relationships/font" Target="fonts/RobotoLight-regular.fntdata"/><Relationship Id="rId36" Type="http://schemas.openxmlformats.org/officeDocument/2006/relationships/font" Target="fonts/Montserrat-boldItalic.fntdata"/><Relationship Id="rId39" Type="http://schemas.openxmlformats.org/officeDocument/2006/relationships/font" Target="fonts/RobotoLight-italic.fntdata"/><Relationship Id="rId38" Type="http://schemas.openxmlformats.org/officeDocument/2006/relationships/font" Target="fonts/RobotoLight-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font" Target="fonts/Nunito-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fd0067be4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fd0067be4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gfd0067be45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200">
                <a:latin typeface="Arial"/>
                <a:ea typeface="Arial"/>
                <a:cs typeface="Arial"/>
                <a:sym typeface="Arial"/>
              </a:rPr>
              <a:t>Many of the young people in the foster care system have lagging skills that present as challenging behaviors. </a:t>
            </a:r>
            <a:endParaRPr sz="1200"/>
          </a:p>
        </p:txBody>
      </p:sp>
      <p:sp>
        <p:nvSpPr>
          <p:cNvPr id="596" name="Google Shape;59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19100" lvl="0" marL="571500" rtl="0" algn="l">
              <a:spcBef>
                <a:spcPts val="0"/>
              </a:spcBef>
              <a:spcAft>
                <a:spcPts val="0"/>
              </a:spcAft>
              <a:buClr>
                <a:schemeClr val="dk1"/>
              </a:buClr>
              <a:buSzPts val="1200"/>
              <a:buChar char="•"/>
            </a:pPr>
            <a:r>
              <a:rPr lang="en-US" sz="1200">
                <a:latin typeface="Open Sans"/>
                <a:ea typeface="Open Sans"/>
                <a:cs typeface="Open Sans"/>
                <a:sym typeface="Open Sans"/>
              </a:rPr>
              <a:t>Plan A is necessary because we put expectations in place for the youth's safety, but pursuing those expectations also greatly heightens the likelihood of challenging behavior in challenging kids. </a:t>
            </a:r>
            <a:endParaRPr sz="1200"/>
          </a:p>
        </p:txBody>
      </p:sp>
      <p:sp>
        <p:nvSpPr>
          <p:cNvPr id="621" name="Google Shape;6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1" name="Google Shape;6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0" name="Google Shape;6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Clr>
                <a:schemeClr val="dk1"/>
              </a:buClr>
              <a:buSzPts val="3200"/>
              <a:buChar char="•"/>
            </a:pPr>
            <a:r>
              <a:rPr lang="en-US" sz="1200">
                <a:latin typeface="Arial"/>
                <a:ea typeface="Arial"/>
                <a:cs typeface="Arial"/>
                <a:sym typeface="Arial"/>
              </a:rPr>
              <a:t>Maybe you’re using Plan A,</a:t>
            </a:r>
            <a:r>
              <a:rPr lang="en-US" sz="1400">
                <a:latin typeface="Arial"/>
                <a:ea typeface="Arial"/>
                <a:cs typeface="Arial"/>
                <a:sym typeface="Arial"/>
              </a:rPr>
              <a:t> </a:t>
            </a:r>
            <a:r>
              <a:rPr lang="en-US" sz="1200">
                <a:latin typeface="Arial"/>
                <a:ea typeface="Arial"/>
                <a:cs typeface="Arial"/>
                <a:sym typeface="Arial"/>
              </a:rPr>
              <a:t>Maybe he really doesn’t know, Maybe he needs the problem broken down into its component parts, Maybe he needs time to think</a:t>
            </a:r>
            <a:endParaRPr sz="1200"/>
          </a:p>
        </p:txBody>
      </p:sp>
      <p:sp>
        <p:nvSpPr>
          <p:cNvPr id="647" name="Google Shape;6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fd0067be45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fd0067be45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gfd0067be45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fd0067be45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fd0067be45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gfd0067be45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7" name="Google Shape;6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fd0067be45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fd0067be45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gfd0067be45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4" name="Google Shape;69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1" name="Google Shape;70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Clr>
                <a:schemeClr val="dk1"/>
              </a:buClr>
              <a:buSzPts val="1200"/>
              <a:buChar char="•"/>
            </a:pPr>
            <a:r>
              <a:rPr lang="en-US" sz="1200">
                <a:solidFill>
                  <a:srgbClr val="38484E"/>
                </a:solidFill>
                <a:latin typeface="Arial"/>
                <a:ea typeface="Arial"/>
                <a:cs typeface="Arial"/>
                <a:sym typeface="Arial"/>
              </a:rPr>
              <a:t>Thankfully, there’s another way. But it requires a big shift in mindset.</a:t>
            </a:r>
            <a:endParaRPr sz="1200">
              <a:solidFill>
                <a:srgbClr val="38484E"/>
              </a:solidFill>
              <a:latin typeface="Arial"/>
              <a:ea typeface="Arial"/>
              <a:cs typeface="Arial"/>
              <a:sym typeface="Arial"/>
            </a:endParaRPr>
          </a:p>
          <a:p>
            <a:pPr indent="-304800" lvl="0" marL="457200" rtl="0" algn="l">
              <a:lnSpc>
                <a:spcPct val="150000"/>
              </a:lnSpc>
              <a:spcBef>
                <a:spcPts val="0"/>
              </a:spcBef>
              <a:spcAft>
                <a:spcPts val="0"/>
              </a:spcAft>
              <a:buClr>
                <a:srgbClr val="38484E"/>
              </a:buClr>
              <a:buSzPts val="1200"/>
              <a:buChar char="•"/>
            </a:pPr>
            <a:r>
              <a:rPr lang="en-US" sz="1200">
                <a:solidFill>
                  <a:srgbClr val="38484E"/>
                </a:solidFill>
                <a:latin typeface="Arial"/>
                <a:ea typeface="Arial"/>
                <a:cs typeface="Arial"/>
                <a:sym typeface="Arial"/>
              </a:rPr>
              <a:t>Our Collaborative Problem Solving approach recognizes what research has pointed to for years – that kids with challenging behavior are already trying hard. They don’t lack the will to behave well. They lack the skills to behave well</a:t>
            </a:r>
            <a:endParaRPr sz="1200">
              <a:solidFill>
                <a:srgbClr val="38484E"/>
              </a:solidFill>
              <a:latin typeface="Arial"/>
              <a:ea typeface="Arial"/>
              <a:cs typeface="Arial"/>
              <a:sym typeface="Arial"/>
            </a:endParaRPr>
          </a:p>
        </p:txBody>
      </p:sp>
      <p:sp>
        <p:nvSpPr>
          <p:cNvPr id="520" name="Google Shape;52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2000"/>
              </a:spcBef>
              <a:spcAft>
                <a:spcPts val="0"/>
              </a:spcAft>
              <a:buNone/>
            </a:pPr>
            <a:r>
              <a:rPr lang="en-US" sz="1200"/>
              <a:t>The process begins with identifying triggers to a child’s challenging behavior and the specific skills they need help developing.  The next step involves partnering with the child to build those skills and develop lasting solutions to problems that work for everyone.</a:t>
            </a:r>
            <a:endParaRPr sz="1200"/>
          </a:p>
          <a:p>
            <a:pPr indent="0" lvl="0" marL="0" rtl="0" algn="l">
              <a:lnSpc>
                <a:spcPct val="150000"/>
              </a:lnSpc>
              <a:spcBef>
                <a:spcPts val="2000"/>
              </a:spcBef>
              <a:spcAft>
                <a:spcPts val="0"/>
              </a:spcAft>
              <a:buNone/>
            </a:pPr>
            <a:r>
              <a:rPr lang="en-US" sz="1200"/>
              <a:t>The CPS approach was developed at Massachusetts General Hospital in the #1-ranked Department of Psychiatry in the United States. It is proven to reduce challenging behavior, teach kids the skills they lack, and build relationships with the adults in their lives. If you’re looking for a more accurate, compassionate, and effective approach, you’ve come to the right place. Fortunately, anyone can learn CPS. Let’s get started!</a:t>
            </a:r>
            <a:endParaRPr sz="1200"/>
          </a:p>
        </p:txBody>
      </p:sp>
      <p:sp>
        <p:nvSpPr>
          <p:cNvPr id="529" name="Google Shape;52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Clr>
                <a:schemeClr val="dk1"/>
              </a:buClr>
              <a:buSzPts val="1200"/>
              <a:buChar char="•"/>
            </a:pPr>
            <a:r>
              <a:rPr lang="en-US" sz="1200">
                <a:solidFill>
                  <a:srgbClr val="38484E"/>
                </a:solidFill>
                <a:latin typeface="Arial"/>
                <a:ea typeface="Arial"/>
                <a:cs typeface="Arial"/>
                <a:sym typeface="Arial"/>
              </a:rPr>
              <a:t>These emotional triggers are telling us which aspects in our life we might feel frustrated or unsatisfied with. As mentioned above, it can vary in each person because we are all struggling with something different. </a:t>
            </a:r>
            <a:endParaRPr sz="1200"/>
          </a:p>
        </p:txBody>
      </p:sp>
      <p:sp>
        <p:nvSpPr>
          <p:cNvPr id="542" name="Google Shape;5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fd0067be4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fd0067be45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fd0067be45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fd0067be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fd0067be4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sz="1200"/>
          </a:p>
        </p:txBody>
      </p:sp>
      <p:sp>
        <p:nvSpPr>
          <p:cNvPr id="579" name="Google Shape;579;gfd0067be4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0" name="Shape 10"/>
        <p:cNvGrpSpPr/>
        <p:nvPr/>
      </p:nvGrpSpPr>
      <p:grpSpPr>
        <a:xfrm>
          <a:off x="0" y="0"/>
          <a:ext cx="0" cy="0"/>
          <a:chOff x="0" y="0"/>
          <a:chExt cx="0" cy="0"/>
        </a:xfrm>
      </p:grpSpPr>
      <p:sp>
        <p:nvSpPr>
          <p:cNvPr id="11" name="Google Shape;11;p25"/>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31" name="Shape 31"/>
        <p:cNvGrpSpPr/>
        <p:nvPr/>
      </p:nvGrpSpPr>
      <p:grpSpPr>
        <a:xfrm>
          <a:off x="0" y="0"/>
          <a:ext cx="0" cy="0"/>
          <a:chOff x="0" y="0"/>
          <a:chExt cx="0" cy="0"/>
        </a:xfrm>
      </p:grpSpPr>
      <p:sp>
        <p:nvSpPr>
          <p:cNvPr id="32" name="Google Shape;32;p32"/>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90" name="Shape 290"/>
        <p:cNvGrpSpPr/>
        <p:nvPr/>
      </p:nvGrpSpPr>
      <p:grpSpPr>
        <a:xfrm>
          <a:off x="0" y="0"/>
          <a:ext cx="0" cy="0"/>
          <a:chOff x="0" y="0"/>
          <a:chExt cx="0" cy="0"/>
        </a:xfrm>
      </p:grpSpPr>
      <p:sp>
        <p:nvSpPr>
          <p:cNvPr id="291" name="Google Shape;291;p125"/>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292" name="Shape 292"/>
        <p:cNvGrpSpPr/>
        <p:nvPr/>
      </p:nvGrpSpPr>
      <p:grpSpPr>
        <a:xfrm>
          <a:off x="0" y="0"/>
          <a:ext cx="0" cy="0"/>
          <a:chOff x="0" y="0"/>
          <a:chExt cx="0" cy="0"/>
        </a:xfrm>
      </p:grpSpPr>
      <p:sp>
        <p:nvSpPr>
          <p:cNvPr id="293" name="Google Shape;293;p126"/>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294" name="Shape 294"/>
        <p:cNvGrpSpPr/>
        <p:nvPr/>
      </p:nvGrpSpPr>
      <p:grpSpPr>
        <a:xfrm>
          <a:off x="0" y="0"/>
          <a:ext cx="0" cy="0"/>
          <a:chOff x="0" y="0"/>
          <a:chExt cx="0" cy="0"/>
        </a:xfrm>
      </p:grpSpPr>
      <p:sp>
        <p:nvSpPr>
          <p:cNvPr id="295" name="Google Shape;295;p127"/>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96" name="Shape 296"/>
        <p:cNvGrpSpPr/>
        <p:nvPr/>
      </p:nvGrpSpPr>
      <p:grpSpPr>
        <a:xfrm>
          <a:off x="0" y="0"/>
          <a:ext cx="0" cy="0"/>
          <a:chOff x="0" y="0"/>
          <a:chExt cx="0" cy="0"/>
        </a:xfrm>
      </p:grpSpPr>
      <p:sp>
        <p:nvSpPr>
          <p:cNvPr id="297" name="Google Shape;297;p128"/>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298" name="Shape 298"/>
        <p:cNvGrpSpPr/>
        <p:nvPr/>
      </p:nvGrpSpPr>
      <p:grpSpPr>
        <a:xfrm>
          <a:off x="0" y="0"/>
          <a:ext cx="0" cy="0"/>
          <a:chOff x="0" y="0"/>
          <a:chExt cx="0" cy="0"/>
        </a:xfrm>
      </p:grpSpPr>
      <p:sp>
        <p:nvSpPr>
          <p:cNvPr id="299" name="Google Shape;299;p129"/>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300" name="Shape 300"/>
        <p:cNvGrpSpPr/>
        <p:nvPr/>
      </p:nvGrpSpPr>
      <p:grpSpPr>
        <a:xfrm>
          <a:off x="0" y="0"/>
          <a:ext cx="0" cy="0"/>
          <a:chOff x="0" y="0"/>
          <a:chExt cx="0" cy="0"/>
        </a:xfrm>
      </p:grpSpPr>
      <p:sp>
        <p:nvSpPr>
          <p:cNvPr id="301" name="Google Shape;301;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302" name="Shape 302"/>
        <p:cNvGrpSpPr/>
        <p:nvPr/>
      </p:nvGrpSpPr>
      <p:grpSpPr>
        <a:xfrm>
          <a:off x="0" y="0"/>
          <a:ext cx="0" cy="0"/>
          <a:chOff x="0" y="0"/>
          <a:chExt cx="0" cy="0"/>
        </a:xfrm>
      </p:grpSpPr>
      <p:sp>
        <p:nvSpPr>
          <p:cNvPr id="303" name="Google Shape;303;p131"/>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304" name="Shape 304"/>
        <p:cNvGrpSpPr/>
        <p:nvPr/>
      </p:nvGrpSpPr>
      <p:grpSpPr>
        <a:xfrm>
          <a:off x="0" y="0"/>
          <a:ext cx="0" cy="0"/>
          <a:chOff x="0" y="0"/>
          <a:chExt cx="0" cy="0"/>
        </a:xfrm>
      </p:grpSpPr>
      <p:sp>
        <p:nvSpPr>
          <p:cNvPr id="305" name="Google Shape;305;p132"/>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306" name="Shape 306"/>
        <p:cNvGrpSpPr/>
        <p:nvPr/>
      </p:nvGrpSpPr>
      <p:grpSpPr>
        <a:xfrm>
          <a:off x="0" y="0"/>
          <a:ext cx="0" cy="0"/>
          <a:chOff x="0" y="0"/>
          <a:chExt cx="0" cy="0"/>
        </a:xfrm>
      </p:grpSpPr>
      <p:sp>
        <p:nvSpPr>
          <p:cNvPr id="307" name="Google Shape;307;p133"/>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308" name="Shape 308"/>
        <p:cNvGrpSpPr/>
        <p:nvPr/>
      </p:nvGrpSpPr>
      <p:grpSpPr>
        <a:xfrm>
          <a:off x="0" y="0"/>
          <a:ext cx="0" cy="0"/>
          <a:chOff x="0" y="0"/>
          <a:chExt cx="0" cy="0"/>
        </a:xfrm>
      </p:grpSpPr>
      <p:sp>
        <p:nvSpPr>
          <p:cNvPr id="309" name="Google Shape;309;p134"/>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0_Custom Layout">
    <p:spTree>
      <p:nvGrpSpPr>
        <p:cNvPr id="33" name="Shape 33"/>
        <p:cNvGrpSpPr/>
        <p:nvPr/>
      </p:nvGrpSpPr>
      <p:grpSpPr>
        <a:xfrm>
          <a:off x="0" y="0"/>
          <a:ext cx="0" cy="0"/>
          <a:chOff x="0" y="0"/>
          <a:chExt cx="0" cy="0"/>
        </a:xfrm>
      </p:grpSpPr>
      <p:sp>
        <p:nvSpPr>
          <p:cNvPr id="34" name="Google Shape;34;p33"/>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 name="Google Shape;35;p33"/>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310" name="Shape 310"/>
        <p:cNvGrpSpPr/>
        <p:nvPr/>
      </p:nvGrpSpPr>
      <p:grpSpPr>
        <a:xfrm>
          <a:off x="0" y="0"/>
          <a:ext cx="0" cy="0"/>
          <a:chOff x="0" y="0"/>
          <a:chExt cx="0" cy="0"/>
        </a:xfrm>
      </p:grpSpPr>
      <p:sp>
        <p:nvSpPr>
          <p:cNvPr id="311" name="Google Shape;311;p135"/>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312" name="Shape 312"/>
        <p:cNvGrpSpPr/>
        <p:nvPr/>
      </p:nvGrpSpPr>
      <p:grpSpPr>
        <a:xfrm>
          <a:off x="0" y="0"/>
          <a:ext cx="0" cy="0"/>
          <a:chOff x="0" y="0"/>
          <a:chExt cx="0" cy="0"/>
        </a:xfrm>
      </p:grpSpPr>
      <p:sp>
        <p:nvSpPr>
          <p:cNvPr id="313" name="Google Shape;313;p136"/>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314" name="Shape 314"/>
        <p:cNvGrpSpPr/>
        <p:nvPr/>
      </p:nvGrpSpPr>
      <p:grpSpPr>
        <a:xfrm>
          <a:off x="0" y="0"/>
          <a:ext cx="0" cy="0"/>
          <a:chOff x="0" y="0"/>
          <a:chExt cx="0" cy="0"/>
        </a:xfrm>
      </p:grpSpPr>
      <p:sp>
        <p:nvSpPr>
          <p:cNvPr id="315" name="Google Shape;315;p137"/>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316" name="Shape 316"/>
        <p:cNvGrpSpPr/>
        <p:nvPr/>
      </p:nvGrpSpPr>
      <p:grpSpPr>
        <a:xfrm>
          <a:off x="0" y="0"/>
          <a:ext cx="0" cy="0"/>
          <a:chOff x="0" y="0"/>
          <a:chExt cx="0" cy="0"/>
        </a:xfrm>
      </p:grpSpPr>
      <p:sp>
        <p:nvSpPr>
          <p:cNvPr id="317" name="Google Shape;317;p13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318" name="Shape 318"/>
        <p:cNvGrpSpPr/>
        <p:nvPr/>
      </p:nvGrpSpPr>
      <p:grpSpPr>
        <a:xfrm>
          <a:off x="0" y="0"/>
          <a:ext cx="0" cy="0"/>
          <a:chOff x="0" y="0"/>
          <a:chExt cx="0" cy="0"/>
        </a:xfrm>
      </p:grpSpPr>
      <p:sp>
        <p:nvSpPr>
          <p:cNvPr id="319" name="Google Shape;319;p13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320" name="Shape 320"/>
        <p:cNvGrpSpPr/>
        <p:nvPr/>
      </p:nvGrpSpPr>
      <p:grpSpPr>
        <a:xfrm>
          <a:off x="0" y="0"/>
          <a:ext cx="0" cy="0"/>
          <a:chOff x="0" y="0"/>
          <a:chExt cx="0" cy="0"/>
        </a:xfrm>
      </p:grpSpPr>
      <p:sp>
        <p:nvSpPr>
          <p:cNvPr id="321" name="Google Shape;321;p14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2" name="Google Shape;322;p14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323" name="Shape 323"/>
        <p:cNvGrpSpPr/>
        <p:nvPr/>
      </p:nvGrpSpPr>
      <p:grpSpPr>
        <a:xfrm>
          <a:off x="0" y="0"/>
          <a:ext cx="0" cy="0"/>
          <a:chOff x="0" y="0"/>
          <a:chExt cx="0" cy="0"/>
        </a:xfrm>
      </p:grpSpPr>
      <p:sp>
        <p:nvSpPr>
          <p:cNvPr id="324" name="Google Shape;324;p141"/>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5" name="Google Shape;325;p141"/>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26" name="Shape 326"/>
        <p:cNvGrpSpPr/>
        <p:nvPr/>
      </p:nvGrpSpPr>
      <p:grpSpPr>
        <a:xfrm>
          <a:off x="0" y="0"/>
          <a:ext cx="0" cy="0"/>
          <a:chOff x="0" y="0"/>
          <a:chExt cx="0" cy="0"/>
        </a:xfrm>
      </p:grpSpPr>
      <p:sp>
        <p:nvSpPr>
          <p:cNvPr id="327" name="Google Shape;327;p142"/>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8" name="Google Shape;328;p142"/>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29" name="Shape 329"/>
        <p:cNvGrpSpPr/>
        <p:nvPr/>
      </p:nvGrpSpPr>
      <p:grpSpPr>
        <a:xfrm>
          <a:off x="0" y="0"/>
          <a:ext cx="0" cy="0"/>
          <a:chOff x="0" y="0"/>
          <a:chExt cx="0" cy="0"/>
        </a:xfrm>
      </p:grpSpPr>
      <p:sp>
        <p:nvSpPr>
          <p:cNvPr id="330" name="Google Shape;330;p143"/>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31" name="Shape 331"/>
        <p:cNvGrpSpPr/>
        <p:nvPr/>
      </p:nvGrpSpPr>
      <p:grpSpPr>
        <a:xfrm>
          <a:off x="0" y="0"/>
          <a:ext cx="0" cy="0"/>
          <a:chOff x="0" y="0"/>
          <a:chExt cx="0" cy="0"/>
        </a:xfrm>
      </p:grpSpPr>
      <p:sp>
        <p:nvSpPr>
          <p:cNvPr id="332" name="Google Shape;332;p144"/>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36" name="Shape 36"/>
        <p:cNvGrpSpPr/>
        <p:nvPr/>
      </p:nvGrpSpPr>
      <p:grpSpPr>
        <a:xfrm>
          <a:off x="0" y="0"/>
          <a:ext cx="0" cy="0"/>
          <a:chOff x="0" y="0"/>
          <a:chExt cx="0" cy="0"/>
        </a:xfrm>
      </p:grpSpPr>
      <p:sp>
        <p:nvSpPr>
          <p:cNvPr id="37" name="Google Shape;37;p34"/>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 name="Google Shape;38;p34"/>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33" name="Shape 333"/>
        <p:cNvGrpSpPr/>
        <p:nvPr/>
      </p:nvGrpSpPr>
      <p:grpSpPr>
        <a:xfrm>
          <a:off x="0" y="0"/>
          <a:ext cx="0" cy="0"/>
          <a:chOff x="0" y="0"/>
          <a:chExt cx="0" cy="0"/>
        </a:xfrm>
      </p:grpSpPr>
      <p:sp>
        <p:nvSpPr>
          <p:cNvPr id="334" name="Google Shape;334;p145"/>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35" name="Shape 335"/>
        <p:cNvGrpSpPr/>
        <p:nvPr/>
      </p:nvGrpSpPr>
      <p:grpSpPr>
        <a:xfrm>
          <a:off x="0" y="0"/>
          <a:ext cx="0" cy="0"/>
          <a:chOff x="0" y="0"/>
          <a:chExt cx="0" cy="0"/>
        </a:xfrm>
      </p:grpSpPr>
      <p:sp>
        <p:nvSpPr>
          <p:cNvPr id="336" name="Google Shape;336;p146"/>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37" name="Shape 337"/>
        <p:cNvGrpSpPr/>
        <p:nvPr/>
      </p:nvGrpSpPr>
      <p:grpSpPr>
        <a:xfrm>
          <a:off x="0" y="0"/>
          <a:ext cx="0" cy="0"/>
          <a:chOff x="0" y="0"/>
          <a:chExt cx="0" cy="0"/>
        </a:xfrm>
      </p:grpSpPr>
      <p:sp>
        <p:nvSpPr>
          <p:cNvPr id="338" name="Google Shape;338;p147"/>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9" name="Google Shape;339;p147"/>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40" name="Shape 340"/>
        <p:cNvGrpSpPr/>
        <p:nvPr/>
      </p:nvGrpSpPr>
      <p:grpSpPr>
        <a:xfrm>
          <a:off x="0" y="0"/>
          <a:ext cx="0" cy="0"/>
          <a:chOff x="0" y="0"/>
          <a:chExt cx="0" cy="0"/>
        </a:xfrm>
      </p:grpSpPr>
      <p:sp>
        <p:nvSpPr>
          <p:cNvPr id="341" name="Google Shape;341;p148"/>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2" name="Google Shape;342;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43" name="Shape 343"/>
        <p:cNvGrpSpPr/>
        <p:nvPr/>
      </p:nvGrpSpPr>
      <p:grpSpPr>
        <a:xfrm>
          <a:off x="0" y="0"/>
          <a:ext cx="0" cy="0"/>
          <a:chOff x="0" y="0"/>
          <a:chExt cx="0" cy="0"/>
        </a:xfrm>
      </p:grpSpPr>
      <p:sp>
        <p:nvSpPr>
          <p:cNvPr id="344" name="Google Shape;344;p149"/>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45" name="Shape 345"/>
        <p:cNvGrpSpPr/>
        <p:nvPr/>
      </p:nvGrpSpPr>
      <p:grpSpPr>
        <a:xfrm>
          <a:off x="0" y="0"/>
          <a:ext cx="0" cy="0"/>
          <a:chOff x="0" y="0"/>
          <a:chExt cx="0" cy="0"/>
        </a:xfrm>
      </p:grpSpPr>
      <p:sp>
        <p:nvSpPr>
          <p:cNvPr id="346" name="Google Shape;346;p150"/>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47" name="Shape 347"/>
        <p:cNvGrpSpPr/>
        <p:nvPr/>
      </p:nvGrpSpPr>
      <p:grpSpPr>
        <a:xfrm>
          <a:off x="0" y="0"/>
          <a:ext cx="0" cy="0"/>
          <a:chOff x="0" y="0"/>
          <a:chExt cx="0" cy="0"/>
        </a:xfrm>
      </p:grpSpPr>
      <p:sp>
        <p:nvSpPr>
          <p:cNvPr id="348" name="Google Shape;348;p151"/>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9" name="Google Shape;349;p151"/>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50" name="Shape 350"/>
        <p:cNvGrpSpPr/>
        <p:nvPr/>
      </p:nvGrpSpPr>
      <p:grpSpPr>
        <a:xfrm>
          <a:off x="0" y="0"/>
          <a:ext cx="0" cy="0"/>
          <a:chOff x="0" y="0"/>
          <a:chExt cx="0" cy="0"/>
        </a:xfrm>
      </p:grpSpPr>
      <p:sp>
        <p:nvSpPr>
          <p:cNvPr id="351" name="Google Shape;351;p152"/>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2" name="Google Shape;352;p152"/>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53" name="Shape 353"/>
        <p:cNvGrpSpPr/>
        <p:nvPr/>
      </p:nvGrpSpPr>
      <p:grpSpPr>
        <a:xfrm>
          <a:off x="0" y="0"/>
          <a:ext cx="0" cy="0"/>
          <a:chOff x="0" y="0"/>
          <a:chExt cx="0" cy="0"/>
        </a:xfrm>
      </p:grpSpPr>
      <p:sp>
        <p:nvSpPr>
          <p:cNvPr id="354" name="Google Shape;354;p153"/>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5" name="Google Shape;355;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6" name="Google Shape;356;p153"/>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57" name="Shape 357"/>
        <p:cNvGrpSpPr/>
        <p:nvPr/>
      </p:nvGrpSpPr>
      <p:grpSpPr>
        <a:xfrm>
          <a:off x="0" y="0"/>
          <a:ext cx="0" cy="0"/>
          <a:chOff x="0" y="0"/>
          <a:chExt cx="0" cy="0"/>
        </a:xfrm>
      </p:grpSpPr>
      <p:sp>
        <p:nvSpPr>
          <p:cNvPr id="358" name="Google Shape;358;p154"/>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9" name="Google Shape;359;p154"/>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0" name="Google Shape;360;p154"/>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39" name="Shape 39"/>
        <p:cNvGrpSpPr/>
        <p:nvPr/>
      </p:nvGrpSpPr>
      <p:grpSpPr>
        <a:xfrm>
          <a:off x="0" y="0"/>
          <a:ext cx="0" cy="0"/>
          <a:chOff x="0" y="0"/>
          <a:chExt cx="0" cy="0"/>
        </a:xfrm>
      </p:grpSpPr>
      <p:sp>
        <p:nvSpPr>
          <p:cNvPr id="40" name="Google Shape;40;p35"/>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 name="Google Shape;41;p35"/>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 name="Google Shape;42;p35"/>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61" name="Shape 361"/>
        <p:cNvGrpSpPr/>
        <p:nvPr/>
      </p:nvGrpSpPr>
      <p:grpSpPr>
        <a:xfrm>
          <a:off x="0" y="0"/>
          <a:ext cx="0" cy="0"/>
          <a:chOff x="0" y="0"/>
          <a:chExt cx="0" cy="0"/>
        </a:xfrm>
      </p:grpSpPr>
      <p:sp>
        <p:nvSpPr>
          <p:cNvPr id="362" name="Google Shape;362;p155"/>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3" name="Google Shape;363;p155"/>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64" name="Shape 364"/>
        <p:cNvGrpSpPr/>
        <p:nvPr/>
      </p:nvGrpSpPr>
      <p:grpSpPr>
        <a:xfrm>
          <a:off x="0" y="0"/>
          <a:ext cx="0" cy="0"/>
          <a:chOff x="0" y="0"/>
          <a:chExt cx="0" cy="0"/>
        </a:xfrm>
      </p:grpSpPr>
      <p:sp>
        <p:nvSpPr>
          <p:cNvPr id="365" name="Google Shape;365;p156"/>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6" name="Google Shape;366;p156"/>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67" name="Shape 367"/>
        <p:cNvGrpSpPr/>
        <p:nvPr/>
      </p:nvGrpSpPr>
      <p:grpSpPr>
        <a:xfrm>
          <a:off x="0" y="0"/>
          <a:ext cx="0" cy="0"/>
          <a:chOff x="0" y="0"/>
          <a:chExt cx="0" cy="0"/>
        </a:xfrm>
      </p:grpSpPr>
      <p:sp>
        <p:nvSpPr>
          <p:cNvPr id="368" name="Google Shape;368;p157"/>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9" name="Google Shape;369;p157"/>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70" name="Shape 370"/>
        <p:cNvGrpSpPr/>
        <p:nvPr/>
      </p:nvGrpSpPr>
      <p:grpSpPr>
        <a:xfrm>
          <a:off x="0" y="0"/>
          <a:ext cx="0" cy="0"/>
          <a:chOff x="0" y="0"/>
          <a:chExt cx="0" cy="0"/>
        </a:xfrm>
      </p:grpSpPr>
      <p:sp>
        <p:nvSpPr>
          <p:cNvPr id="371" name="Google Shape;371;p158"/>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2" name="Google Shape;372;p158"/>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73" name="Shape 373"/>
        <p:cNvGrpSpPr/>
        <p:nvPr/>
      </p:nvGrpSpPr>
      <p:grpSpPr>
        <a:xfrm>
          <a:off x="0" y="0"/>
          <a:ext cx="0" cy="0"/>
          <a:chOff x="0" y="0"/>
          <a:chExt cx="0" cy="0"/>
        </a:xfrm>
      </p:grpSpPr>
      <p:sp>
        <p:nvSpPr>
          <p:cNvPr id="374" name="Google Shape;374;p15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5" name="Google Shape;375;p159"/>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76" name="Shape 376"/>
        <p:cNvGrpSpPr/>
        <p:nvPr/>
      </p:nvGrpSpPr>
      <p:grpSpPr>
        <a:xfrm>
          <a:off x="0" y="0"/>
          <a:ext cx="0" cy="0"/>
          <a:chOff x="0" y="0"/>
          <a:chExt cx="0" cy="0"/>
        </a:xfrm>
      </p:grpSpPr>
      <p:sp>
        <p:nvSpPr>
          <p:cNvPr id="377" name="Google Shape;377;p160"/>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8" name="Google Shape;378;p160"/>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9" name="Google Shape;379;p160"/>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0" name="Google Shape;380;p160"/>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81" name="Shape 381"/>
        <p:cNvGrpSpPr/>
        <p:nvPr/>
      </p:nvGrpSpPr>
      <p:grpSpPr>
        <a:xfrm>
          <a:off x="0" y="0"/>
          <a:ext cx="0" cy="0"/>
          <a:chOff x="0" y="0"/>
          <a:chExt cx="0" cy="0"/>
        </a:xfrm>
      </p:grpSpPr>
      <p:sp>
        <p:nvSpPr>
          <p:cNvPr id="382" name="Google Shape;382;p161"/>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3" name="Google Shape;383;p161"/>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4" name="Google Shape;384;p161"/>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5" name="Google Shape;385;p161"/>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6" name="Google Shape;386;p161"/>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87" name="Shape 387"/>
        <p:cNvGrpSpPr/>
        <p:nvPr/>
      </p:nvGrpSpPr>
      <p:grpSpPr>
        <a:xfrm>
          <a:off x="0" y="0"/>
          <a:ext cx="0" cy="0"/>
          <a:chOff x="0" y="0"/>
          <a:chExt cx="0" cy="0"/>
        </a:xfrm>
      </p:grpSpPr>
      <p:sp>
        <p:nvSpPr>
          <p:cNvPr id="388" name="Google Shape;388;p162"/>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9" name="Google Shape;389;p162"/>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0" name="Google Shape;390;p162"/>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1" name="Google Shape;391;p162"/>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2" name="Google Shape;392;p162"/>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393" name="Shape 393"/>
        <p:cNvGrpSpPr/>
        <p:nvPr/>
      </p:nvGrpSpPr>
      <p:grpSpPr>
        <a:xfrm>
          <a:off x="0" y="0"/>
          <a:ext cx="0" cy="0"/>
          <a:chOff x="0" y="0"/>
          <a:chExt cx="0" cy="0"/>
        </a:xfrm>
      </p:grpSpPr>
      <p:sp>
        <p:nvSpPr>
          <p:cNvPr id="394" name="Google Shape;394;p163"/>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5" name="Google Shape;395;p163"/>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6" name="Google Shape;396;p163"/>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7" name="Google Shape;397;p163"/>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8" name="Google Shape;398;p163"/>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9" name="Google Shape;399;p163"/>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400" name="Shape 400"/>
        <p:cNvGrpSpPr/>
        <p:nvPr/>
      </p:nvGrpSpPr>
      <p:grpSpPr>
        <a:xfrm>
          <a:off x="0" y="0"/>
          <a:ext cx="0" cy="0"/>
          <a:chOff x="0" y="0"/>
          <a:chExt cx="0" cy="0"/>
        </a:xfrm>
      </p:grpSpPr>
      <p:sp>
        <p:nvSpPr>
          <p:cNvPr id="401" name="Google Shape;401;p164"/>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2" name="Google Shape;402;p164"/>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3" name="Google Shape;403;p164"/>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3" name="Shape 43"/>
        <p:cNvGrpSpPr/>
        <p:nvPr/>
      </p:nvGrpSpPr>
      <p:grpSpPr>
        <a:xfrm>
          <a:off x="0" y="0"/>
          <a:ext cx="0" cy="0"/>
          <a:chOff x="0" y="0"/>
          <a:chExt cx="0" cy="0"/>
        </a:xfrm>
      </p:grpSpPr>
      <p:sp>
        <p:nvSpPr>
          <p:cNvPr id="44" name="Google Shape;44;p36"/>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404" name="Shape 404"/>
        <p:cNvGrpSpPr/>
        <p:nvPr/>
      </p:nvGrpSpPr>
      <p:grpSpPr>
        <a:xfrm>
          <a:off x="0" y="0"/>
          <a:ext cx="0" cy="0"/>
          <a:chOff x="0" y="0"/>
          <a:chExt cx="0" cy="0"/>
        </a:xfrm>
      </p:grpSpPr>
      <p:sp>
        <p:nvSpPr>
          <p:cNvPr id="405" name="Google Shape;405;p16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6" name="Google Shape;406;p165"/>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7" name="Google Shape;407;p165"/>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408" name="Shape 408"/>
        <p:cNvGrpSpPr/>
        <p:nvPr/>
      </p:nvGrpSpPr>
      <p:grpSpPr>
        <a:xfrm>
          <a:off x="0" y="0"/>
          <a:ext cx="0" cy="0"/>
          <a:chOff x="0" y="0"/>
          <a:chExt cx="0" cy="0"/>
        </a:xfrm>
      </p:grpSpPr>
      <p:pic>
        <p:nvPicPr>
          <p:cNvPr id="409" name="Google Shape;409;p166"/>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410" name="Google Shape;410;p166"/>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11" name="Google Shape;411;p166"/>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412" name="Google Shape;412;p166"/>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413" name="Shape 413"/>
        <p:cNvGrpSpPr/>
        <p:nvPr/>
      </p:nvGrpSpPr>
      <p:grpSpPr>
        <a:xfrm>
          <a:off x="0" y="0"/>
          <a:ext cx="0" cy="0"/>
          <a:chOff x="0" y="0"/>
          <a:chExt cx="0" cy="0"/>
        </a:xfrm>
      </p:grpSpPr>
      <p:grpSp>
        <p:nvGrpSpPr>
          <p:cNvPr id="414" name="Google Shape;414;p167"/>
          <p:cNvGrpSpPr/>
          <p:nvPr/>
        </p:nvGrpSpPr>
        <p:grpSpPr>
          <a:xfrm>
            <a:off x="8952364" y="2753182"/>
            <a:ext cx="3296028" cy="6769483"/>
            <a:chOff x="3739073" y="951230"/>
            <a:chExt cx="1665853" cy="3421380"/>
          </a:xfrm>
        </p:grpSpPr>
        <p:pic>
          <p:nvPicPr>
            <p:cNvPr id="415" name="Google Shape;415;p167"/>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416" name="Google Shape;416;p167"/>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417" name="Google Shape;417;p167"/>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18" name="Google Shape;418;p167"/>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419" name="Google Shape;419;p167"/>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420" name="Shape 420"/>
        <p:cNvGrpSpPr/>
        <p:nvPr/>
      </p:nvGrpSpPr>
      <p:grpSpPr>
        <a:xfrm>
          <a:off x="0" y="0"/>
          <a:ext cx="0" cy="0"/>
          <a:chOff x="0" y="0"/>
          <a:chExt cx="0" cy="0"/>
        </a:xfrm>
      </p:grpSpPr>
      <p:pic>
        <p:nvPicPr>
          <p:cNvPr id="421" name="Google Shape;421;p168"/>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422" name="Google Shape;422;p168"/>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423" name="Shape 423"/>
        <p:cNvGrpSpPr/>
        <p:nvPr/>
      </p:nvGrpSpPr>
      <p:grpSpPr>
        <a:xfrm>
          <a:off x="0" y="0"/>
          <a:ext cx="0" cy="0"/>
          <a:chOff x="0" y="0"/>
          <a:chExt cx="0" cy="0"/>
        </a:xfrm>
      </p:grpSpPr>
      <p:sp>
        <p:nvSpPr>
          <p:cNvPr id="424" name="Google Shape;424;p169"/>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5" name="Google Shape;425;p169"/>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6" name="Google Shape;426;p169"/>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7" name="Google Shape;427;p169"/>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8" name="Google Shape;428;p169"/>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9" name="Google Shape;429;p169"/>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30" name="Shape 430"/>
        <p:cNvGrpSpPr/>
        <p:nvPr/>
      </p:nvGrpSpPr>
      <p:grpSpPr>
        <a:xfrm>
          <a:off x="0" y="0"/>
          <a:ext cx="0" cy="0"/>
          <a:chOff x="0" y="0"/>
          <a:chExt cx="0" cy="0"/>
        </a:xfrm>
      </p:grpSpPr>
      <p:sp>
        <p:nvSpPr>
          <p:cNvPr id="431" name="Google Shape;431;p170"/>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2" name="Google Shape;432;p170"/>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70"/>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4" name="Google Shape;434;p170"/>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5" name="Google Shape;435;p170"/>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6" name="Google Shape;436;p170"/>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37" name="Shape 437"/>
        <p:cNvGrpSpPr/>
        <p:nvPr/>
      </p:nvGrpSpPr>
      <p:grpSpPr>
        <a:xfrm>
          <a:off x="0" y="0"/>
          <a:ext cx="0" cy="0"/>
          <a:chOff x="0" y="0"/>
          <a:chExt cx="0" cy="0"/>
        </a:xfrm>
      </p:grpSpPr>
      <p:sp>
        <p:nvSpPr>
          <p:cNvPr id="438" name="Google Shape;438;p171"/>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9" name="Google Shape;439;p171"/>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0" name="Google Shape;440;p171"/>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1" name="Google Shape;441;p171"/>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42" name="Shape 442"/>
        <p:cNvGrpSpPr/>
        <p:nvPr/>
      </p:nvGrpSpPr>
      <p:grpSpPr>
        <a:xfrm>
          <a:off x="0" y="0"/>
          <a:ext cx="0" cy="0"/>
          <a:chOff x="0" y="0"/>
          <a:chExt cx="0" cy="0"/>
        </a:xfrm>
      </p:grpSpPr>
      <p:sp>
        <p:nvSpPr>
          <p:cNvPr id="443" name="Google Shape;443;p172"/>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4" name="Google Shape;444;p172"/>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5" name="Google Shape;445;p172"/>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6" name="Google Shape;446;p172"/>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47" name="Shape 447"/>
        <p:cNvGrpSpPr/>
        <p:nvPr/>
      </p:nvGrpSpPr>
      <p:grpSpPr>
        <a:xfrm>
          <a:off x="0" y="0"/>
          <a:ext cx="0" cy="0"/>
          <a:chOff x="0" y="0"/>
          <a:chExt cx="0" cy="0"/>
        </a:xfrm>
      </p:grpSpPr>
      <p:sp>
        <p:nvSpPr>
          <p:cNvPr id="448" name="Google Shape;448;p173"/>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9" name="Google Shape;449;p173"/>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0" name="Google Shape;450;p173"/>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1" name="Google Shape;451;p173"/>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2" name="Google Shape;452;p173"/>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53" name="Shape 453"/>
        <p:cNvGrpSpPr/>
        <p:nvPr/>
      </p:nvGrpSpPr>
      <p:grpSpPr>
        <a:xfrm>
          <a:off x="0" y="0"/>
          <a:ext cx="0" cy="0"/>
          <a:chOff x="0" y="0"/>
          <a:chExt cx="0" cy="0"/>
        </a:xfrm>
      </p:grpSpPr>
      <p:sp>
        <p:nvSpPr>
          <p:cNvPr id="454" name="Google Shape;454;p174"/>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55" name="Google Shape;455;p174"/>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6" name="Google Shape;456;p174"/>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7" name="Google Shape;457;p174"/>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8" name="Google Shape;458;p174"/>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9" name="Google Shape;459;p174"/>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Blank">
  <p:cSld name="29_Blank">
    <p:spTree>
      <p:nvGrpSpPr>
        <p:cNvPr id="45" name="Shape 45"/>
        <p:cNvGrpSpPr/>
        <p:nvPr/>
      </p:nvGrpSpPr>
      <p:grpSpPr>
        <a:xfrm>
          <a:off x="0" y="0"/>
          <a:ext cx="0" cy="0"/>
          <a:chOff x="0" y="0"/>
          <a:chExt cx="0" cy="0"/>
        </a:xfrm>
      </p:grpSpPr>
      <p:sp>
        <p:nvSpPr>
          <p:cNvPr id="46" name="Google Shape;46;p37"/>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 name="Google Shape;47;p37"/>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8" name="Google Shape;48;p37"/>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60" name="Shape 460"/>
        <p:cNvGrpSpPr/>
        <p:nvPr/>
      </p:nvGrpSpPr>
      <p:grpSpPr>
        <a:xfrm>
          <a:off x="0" y="0"/>
          <a:ext cx="0" cy="0"/>
          <a:chOff x="0" y="0"/>
          <a:chExt cx="0" cy="0"/>
        </a:xfrm>
      </p:grpSpPr>
      <p:sp>
        <p:nvSpPr>
          <p:cNvPr id="461" name="Google Shape;461;p175"/>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2" name="Google Shape;462;p175"/>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3" name="Google Shape;463;p175"/>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4" name="Google Shape;464;p175"/>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5" name="Google Shape;465;p175"/>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50" name="Shape 50"/>
        <p:cNvGrpSpPr/>
        <p:nvPr/>
      </p:nvGrpSpPr>
      <p:grpSpPr>
        <a:xfrm>
          <a:off x="0" y="0"/>
          <a:ext cx="0" cy="0"/>
          <a:chOff x="0" y="0"/>
          <a:chExt cx="0" cy="0"/>
        </a:xfrm>
      </p:grpSpPr>
      <p:sp>
        <p:nvSpPr>
          <p:cNvPr id="51" name="Google Shape;51;p42"/>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52" name="Shape 52"/>
        <p:cNvGrpSpPr/>
        <p:nvPr/>
      </p:nvGrpSpPr>
      <p:grpSpPr>
        <a:xfrm>
          <a:off x="0" y="0"/>
          <a:ext cx="0" cy="0"/>
          <a:chOff x="0" y="0"/>
          <a:chExt cx="0" cy="0"/>
        </a:xfrm>
      </p:grpSpPr>
      <p:sp>
        <p:nvSpPr>
          <p:cNvPr id="53" name="Google Shape;53;p43"/>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54" name="Shape 54"/>
        <p:cNvGrpSpPr/>
        <p:nvPr/>
      </p:nvGrpSpPr>
      <p:grpSpPr>
        <a:xfrm>
          <a:off x="0" y="0"/>
          <a:ext cx="0" cy="0"/>
          <a:chOff x="0" y="0"/>
          <a:chExt cx="0" cy="0"/>
        </a:xfrm>
      </p:grpSpPr>
      <p:sp>
        <p:nvSpPr>
          <p:cNvPr id="55" name="Google Shape;55;p44"/>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2" name="Shape 12"/>
        <p:cNvGrpSpPr/>
        <p:nvPr/>
      </p:nvGrpSpPr>
      <p:grpSpPr>
        <a:xfrm>
          <a:off x="0" y="0"/>
          <a:ext cx="0" cy="0"/>
          <a:chOff x="0" y="0"/>
          <a:chExt cx="0" cy="0"/>
        </a:xfrm>
      </p:grpSpPr>
      <p:sp>
        <p:nvSpPr>
          <p:cNvPr id="13" name="Google Shape;13;p26"/>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56" name="Shape 56"/>
        <p:cNvGrpSpPr/>
        <p:nvPr/>
      </p:nvGrpSpPr>
      <p:grpSpPr>
        <a:xfrm>
          <a:off x="0" y="0"/>
          <a:ext cx="0" cy="0"/>
          <a:chOff x="0" y="0"/>
          <a:chExt cx="0" cy="0"/>
        </a:xfrm>
      </p:grpSpPr>
      <p:sp>
        <p:nvSpPr>
          <p:cNvPr id="57" name="Google Shape;57;p45"/>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58" name="Shape 58"/>
        <p:cNvGrpSpPr/>
        <p:nvPr/>
      </p:nvGrpSpPr>
      <p:grpSpPr>
        <a:xfrm>
          <a:off x="0" y="0"/>
          <a:ext cx="0" cy="0"/>
          <a:chOff x="0" y="0"/>
          <a:chExt cx="0" cy="0"/>
        </a:xfrm>
      </p:grpSpPr>
      <p:sp>
        <p:nvSpPr>
          <p:cNvPr id="59" name="Google Shape;59;p46"/>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60" name="Shape 60"/>
        <p:cNvGrpSpPr/>
        <p:nvPr/>
      </p:nvGrpSpPr>
      <p:grpSpPr>
        <a:xfrm>
          <a:off x="0" y="0"/>
          <a:ext cx="0" cy="0"/>
          <a:chOff x="0" y="0"/>
          <a:chExt cx="0" cy="0"/>
        </a:xfrm>
      </p:grpSpPr>
      <p:sp>
        <p:nvSpPr>
          <p:cNvPr id="61" name="Google Shape;61;p47"/>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62" name="Shape 62"/>
        <p:cNvGrpSpPr/>
        <p:nvPr/>
      </p:nvGrpSpPr>
      <p:grpSpPr>
        <a:xfrm>
          <a:off x="0" y="0"/>
          <a:ext cx="0" cy="0"/>
          <a:chOff x="0" y="0"/>
          <a:chExt cx="0" cy="0"/>
        </a:xfrm>
      </p:grpSpPr>
      <p:sp>
        <p:nvSpPr>
          <p:cNvPr id="63" name="Google Shape;63;p48"/>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64" name="Shape 64"/>
        <p:cNvGrpSpPr/>
        <p:nvPr/>
      </p:nvGrpSpPr>
      <p:grpSpPr>
        <a:xfrm>
          <a:off x="0" y="0"/>
          <a:ext cx="0" cy="0"/>
          <a:chOff x="0" y="0"/>
          <a:chExt cx="0" cy="0"/>
        </a:xfrm>
      </p:grpSpPr>
      <p:sp>
        <p:nvSpPr>
          <p:cNvPr id="65" name="Google Shape;65;p49"/>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66" name="Shape 66"/>
        <p:cNvGrpSpPr/>
        <p:nvPr/>
      </p:nvGrpSpPr>
      <p:grpSpPr>
        <a:xfrm>
          <a:off x="0" y="0"/>
          <a:ext cx="0" cy="0"/>
          <a:chOff x="0" y="0"/>
          <a:chExt cx="0" cy="0"/>
        </a:xfrm>
      </p:grpSpPr>
      <p:sp>
        <p:nvSpPr>
          <p:cNvPr id="67" name="Google Shape;67;p50"/>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68" name="Shape 68"/>
        <p:cNvGrpSpPr/>
        <p:nvPr/>
      </p:nvGrpSpPr>
      <p:grpSpPr>
        <a:xfrm>
          <a:off x="0" y="0"/>
          <a:ext cx="0" cy="0"/>
          <a:chOff x="0" y="0"/>
          <a:chExt cx="0" cy="0"/>
        </a:xfrm>
      </p:grpSpPr>
      <p:sp>
        <p:nvSpPr>
          <p:cNvPr id="69" name="Google Shape;69;p51"/>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70" name="Shape 70"/>
        <p:cNvGrpSpPr/>
        <p:nvPr/>
      </p:nvGrpSpPr>
      <p:grpSpPr>
        <a:xfrm>
          <a:off x="0" y="0"/>
          <a:ext cx="0" cy="0"/>
          <a:chOff x="0" y="0"/>
          <a:chExt cx="0" cy="0"/>
        </a:xfrm>
      </p:grpSpPr>
      <p:sp>
        <p:nvSpPr>
          <p:cNvPr id="71" name="Google Shape;71;p52"/>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72" name="Shape 72"/>
        <p:cNvGrpSpPr/>
        <p:nvPr/>
      </p:nvGrpSpPr>
      <p:grpSpPr>
        <a:xfrm>
          <a:off x="0" y="0"/>
          <a:ext cx="0" cy="0"/>
          <a:chOff x="0" y="0"/>
          <a:chExt cx="0" cy="0"/>
        </a:xfrm>
      </p:grpSpPr>
      <p:sp>
        <p:nvSpPr>
          <p:cNvPr id="73" name="Google Shape;73;p53"/>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74" name="Shape 74"/>
        <p:cNvGrpSpPr/>
        <p:nvPr/>
      </p:nvGrpSpPr>
      <p:grpSpPr>
        <a:xfrm>
          <a:off x="0" y="0"/>
          <a:ext cx="0" cy="0"/>
          <a:chOff x="0" y="0"/>
          <a:chExt cx="0" cy="0"/>
        </a:xfrm>
      </p:grpSpPr>
      <p:sp>
        <p:nvSpPr>
          <p:cNvPr id="75" name="Google Shape;75;p54"/>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 name="Shape 14"/>
        <p:cNvGrpSpPr/>
        <p:nvPr/>
      </p:nvGrpSpPr>
      <p:grpSpPr>
        <a:xfrm>
          <a:off x="0" y="0"/>
          <a:ext cx="0" cy="0"/>
          <a:chOff x="0" y="0"/>
          <a:chExt cx="0" cy="0"/>
        </a:xfrm>
      </p:grpSpPr>
      <p:sp>
        <p:nvSpPr>
          <p:cNvPr id="15" name="Google Shape;15;p38"/>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76" name="Shape 76"/>
        <p:cNvGrpSpPr/>
        <p:nvPr/>
      </p:nvGrpSpPr>
      <p:grpSpPr>
        <a:xfrm>
          <a:off x="0" y="0"/>
          <a:ext cx="0" cy="0"/>
          <a:chOff x="0" y="0"/>
          <a:chExt cx="0" cy="0"/>
        </a:xfrm>
      </p:grpSpPr>
      <p:sp>
        <p:nvSpPr>
          <p:cNvPr id="77" name="Google Shape;77;p55"/>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78" name="Shape 78"/>
        <p:cNvGrpSpPr/>
        <p:nvPr/>
      </p:nvGrpSpPr>
      <p:grpSpPr>
        <a:xfrm>
          <a:off x="0" y="0"/>
          <a:ext cx="0" cy="0"/>
          <a:chOff x="0" y="0"/>
          <a:chExt cx="0" cy="0"/>
        </a:xfrm>
      </p:grpSpPr>
      <p:sp>
        <p:nvSpPr>
          <p:cNvPr id="79" name="Google Shape;79;p56"/>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80" name="Shape 80"/>
        <p:cNvGrpSpPr/>
        <p:nvPr/>
      </p:nvGrpSpPr>
      <p:grpSpPr>
        <a:xfrm>
          <a:off x="0" y="0"/>
          <a:ext cx="0" cy="0"/>
          <a:chOff x="0" y="0"/>
          <a:chExt cx="0" cy="0"/>
        </a:xfrm>
      </p:grpSpPr>
      <p:sp>
        <p:nvSpPr>
          <p:cNvPr id="81" name="Google Shape;81;p57"/>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82" name="Shape 82"/>
        <p:cNvGrpSpPr/>
        <p:nvPr/>
      </p:nvGrpSpPr>
      <p:grpSpPr>
        <a:xfrm>
          <a:off x="0" y="0"/>
          <a:ext cx="0" cy="0"/>
          <a:chOff x="0" y="0"/>
          <a:chExt cx="0" cy="0"/>
        </a:xfrm>
      </p:grpSpPr>
      <p:sp>
        <p:nvSpPr>
          <p:cNvPr id="83" name="Google Shape;83;p58"/>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84" name="Shape 84"/>
        <p:cNvGrpSpPr/>
        <p:nvPr/>
      </p:nvGrpSpPr>
      <p:grpSpPr>
        <a:xfrm>
          <a:off x="0" y="0"/>
          <a:ext cx="0" cy="0"/>
          <a:chOff x="0" y="0"/>
          <a:chExt cx="0" cy="0"/>
        </a:xfrm>
      </p:grpSpPr>
      <p:sp>
        <p:nvSpPr>
          <p:cNvPr id="85" name="Google Shape;85;p59"/>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86" name="Shape 86"/>
        <p:cNvGrpSpPr/>
        <p:nvPr/>
      </p:nvGrpSpPr>
      <p:grpSpPr>
        <a:xfrm>
          <a:off x="0" y="0"/>
          <a:ext cx="0" cy="0"/>
          <a:chOff x="0" y="0"/>
          <a:chExt cx="0" cy="0"/>
        </a:xfrm>
      </p:grpSpPr>
      <p:sp>
        <p:nvSpPr>
          <p:cNvPr id="87" name="Google Shape;87;p60"/>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88" name="Shape 88"/>
        <p:cNvGrpSpPr/>
        <p:nvPr/>
      </p:nvGrpSpPr>
      <p:grpSpPr>
        <a:xfrm>
          <a:off x="0" y="0"/>
          <a:ext cx="0" cy="0"/>
          <a:chOff x="0" y="0"/>
          <a:chExt cx="0" cy="0"/>
        </a:xfrm>
      </p:grpSpPr>
      <p:sp>
        <p:nvSpPr>
          <p:cNvPr id="89" name="Google Shape;89;p61"/>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90" name="Shape 90"/>
        <p:cNvGrpSpPr/>
        <p:nvPr/>
      </p:nvGrpSpPr>
      <p:grpSpPr>
        <a:xfrm>
          <a:off x="0" y="0"/>
          <a:ext cx="0" cy="0"/>
          <a:chOff x="0" y="0"/>
          <a:chExt cx="0" cy="0"/>
        </a:xfrm>
      </p:grpSpPr>
      <p:sp>
        <p:nvSpPr>
          <p:cNvPr id="91" name="Google Shape;91;p6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2" name="Shape 92"/>
        <p:cNvGrpSpPr/>
        <p:nvPr/>
      </p:nvGrpSpPr>
      <p:grpSpPr>
        <a:xfrm>
          <a:off x="0" y="0"/>
          <a:ext cx="0" cy="0"/>
          <a:chOff x="0" y="0"/>
          <a:chExt cx="0" cy="0"/>
        </a:xfrm>
      </p:grpSpPr>
      <p:sp>
        <p:nvSpPr>
          <p:cNvPr id="93" name="Google Shape;93;p6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94" name="Shape 94"/>
        <p:cNvGrpSpPr/>
        <p:nvPr/>
      </p:nvGrpSpPr>
      <p:grpSpPr>
        <a:xfrm>
          <a:off x="0" y="0"/>
          <a:ext cx="0" cy="0"/>
          <a:chOff x="0" y="0"/>
          <a:chExt cx="0" cy="0"/>
        </a:xfrm>
      </p:grpSpPr>
      <p:sp>
        <p:nvSpPr>
          <p:cNvPr id="95" name="Google Shape;95;p6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6" name="Shape 16"/>
        <p:cNvGrpSpPr/>
        <p:nvPr/>
      </p:nvGrpSpPr>
      <p:grpSpPr>
        <a:xfrm>
          <a:off x="0" y="0"/>
          <a:ext cx="0" cy="0"/>
          <a:chOff x="0" y="0"/>
          <a:chExt cx="0" cy="0"/>
        </a:xfrm>
      </p:grpSpPr>
      <p:sp>
        <p:nvSpPr>
          <p:cNvPr id="17" name="Google Shape;17;p2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96" name="Shape 96"/>
        <p:cNvGrpSpPr/>
        <p:nvPr/>
      </p:nvGrpSpPr>
      <p:grpSpPr>
        <a:xfrm>
          <a:off x="0" y="0"/>
          <a:ext cx="0" cy="0"/>
          <a:chOff x="0" y="0"/>
          <a:chExt cx="0" cy="0"/>
        </a:xfrm>
      </p:grpSpPr>
      <p:sp>
        <p:nvSpPr>
          <p:cNvPr id="97" name="Google Shape;97;p6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98" name="Shape 98"/>
        <p:cNvGrpSpPr/>
        <p:nvPr/>
      </p:nvGrpSpPr>
      <p:grpSpPr>
        <a:xfrm>
          <a:off x="0" y="0"/>
          <a:ext cx="0" cy="0"/>
          <a:chOff x="0" y="0"/>
          <a:chExt cx="0" cy="0"/>
        </a:xfrm>
      </p:grpSpPr>
      <p:sp>
        <p:nvSpPr>
          <p:cNvPr id="99" name="Google Shape;99;p6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100" name="Shape 100"/>
        <p:cNvGrpSpPr/>
        <p:nvPr/>
      </p:nvGrpSpPr>
      <p:grpSpPr>
        <a:xfrm>
          <a:off x="0" y="0"/>
          <a:ext cx="0" cy="0"/>
          <a:chOff x="0" y="0"/>
          <a:chExt cx="0" cy="0"/>
        </a:xfrm>
      </p:grpSpPr>
      <p:sp>
        <p:nvSpPr>
          <p:cNvPr id="101" name="Google Shape;101;p6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02" name="Shape 102"/>
        <p:cNvGrpSpPr/>
        <p:nvPr/>
      </p:nvGrpSpPr>
      <p:grpSpPr>
        <a:xfrm>
          <a:off x="0" y="0"/>
          <a:ext cx="0" cy="0"/>
          <a:chOff x="0" y="0"/>
          <a:chExt cx="0" cy="0"/>
        </a:xfrm>
      </p:grpSpPr>
      <p:sp>
        <p:nvSpPr>
          <p:cNvPr id="103" name="Google Shape;103;p6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04" name="Shape 104"/>
        <p:cNvGrpSpPr/>
        <p:nvPr/>
      </p:nvGrpSpPr>
      <p:grpSpPr>
        <a:xfrm>
          <a:off x="0" y="0"/>
          <a:ext cx="0" cy="0"/>
          <a:chOff x="0" y="0"/>
          <a:chExt cx="0" cy="0"/>
        </a:xfrm>
      </p:grpSpPr>
      <p:sp>
        <p:nvSpPr>
          <p:cNvPr id="105" name="Google Shape;105;p6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06" name="Shape 106"/>
        <p:cNvGrpSpPr/>
        <p:nvPr/>
      </p:nvGrpSpPr>
      <p:grpSpPr>
        <a:xfrm>
          <a:off x="0" y="0"/>
          <a:ext cx="0" cy="0"/>
          <a:chOff x="0" y="0"/>
          <a:chExt cx="0" cy="0"/>
        </a:xfrm>
      </p:grpSpPr>
      <p:sp>
        <p:nvSpPr>
          <p:cNvPr id="107" name="Google Shape;107;p70"/>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8" name="Google Shape;108;p70"/>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09" name="Shape 109"/>
        <p:cNvGrpSpPr/>
        <p:nvPr/>
      </p:nvGrpSpPr>
      <p:grpSpPr>
        <a:xfrm>
          <a:off x="0" y="0"/>
          <a:ext cx="0" cy="0"/>
          <a:chOff x="0" y="0"/>
          <a:chExt cx="0" cy="0"/>
        </a:xfrm>
      </p:grpSpPr>
      <p:sp>
        <p:nvSpPr>
          <p:cNvPr id="110" name="Google Shape;110;p71"/>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11" name="Shape 111"/>
        <p:cNvGrpSpPr/>
        <p:nvPr/>
      </p:nvGrpSpPr>
      <p:grpSpPr>
        <a:xfrm>
          <a:off x="0" y="0"/>
          <a:ext cx="0" cy="0"/>
          <a:chOff x="0" y="0"/>
          <a:chExt cx="0" cy="0"/>
        </a:xfrm>
      </p:grpSpPr>
      <p:sp>
        <p:nvSpPr>
          <p:cNvPr id="112" name="Google Shape;112;p72"/>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113" name="Shape 113"/>
        <p:cNvGrpSpPr/>
        <p:nvPr/>
      </p:nvGrpSpPr>
      <p:grpSpPr>
        <a:xfrm>
          <a:off x="0" y="0"/>
          <a:ext cx="0" cy="0"/>
          <a:chOff x="0" y="0"/>
          <a:chExt cx="0" cy="0"/>
        </a:xfrm>
      </p:grpSpPr>
      <p:sp>
        <p:nvSpPr>
          <p:cNvPr id="114" name="Google Shape;114;p73"/>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15" name="Shape 115"/>
        <p:cNvGrpSpPr/>
        <p:nvPr/>
      </p:nvGrpSpPr>
      <p:grpSpPr>
        <a:xfrm>
          <a:off x="0" y="0"/>
          <a:ext cx="0" cy="0"/>
          <a:chOff x="0" y="0"/>
          <a:chExt cx="0" cy="0"/>
        </a:xfrm>
      </p:grpSpPr>
      <p:sp>
        <p:nvSpPr>
          <p:cNvPr id="116" name="Google Shape;116;p74"/>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8" name="Shape 18"/>
        <p:cNvGrpSpPr/>
        <p:nvPr/>
      </p:nvGrpSpPr>
      <p:grpSpPr>
        <a:xfrm>
          <a:off x="0" y="0"/>
          <a:ext cx="0" cy="0"/>
          <a:chOff x="0" y="0"/>
          <a:chExt cx="0" cy="0"/>
        </a:xfrm>
      </p:grpSpPr>
      <p:sp>
        <p:nvSpPr>
          <p:cNvPr id="19" name="Google Shape;19;p27"/>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7" name="Shape 117"/>
        <p:cNvGrpSpPr/>
        <p:nvPr/>
      </p:nvGrpSpPr>
      <p:grpSpPr>
        <a:xfrm>
          <a:off x="0" y="0"/>
          <a:ext cx="0" cy="0"/>
          <a:chOff x="0" y="0"/>
          <a:chExt cx="0" cy="0"/>
        </a:xfrm>
      </p:grpSpPr>
      <p:sp>
        <p:nvSpPr>
          <p:cNvPr id="118" name="Google Shape;118;p75"/>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9" name="Google Shape;119;p75"/>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20" name="Shape 120"/>
        <p:cNvGrpSpPr/>
        <p:nvPr/>
      </p:nvGrpSpPr>
      <p:grpSpPr>
        <a:xfrm>
          <a:off x="0" y="0"/>
          <a:ext cx="0" cy="0"/>
          <a:chOff x="0" y="0"/>
          <a:chExt cx="0" cy="0"/>
        </a:xfrm>
      </p:grpSpPr>
      <p:sp>
        <p:nvSpPr>
          <p:cNvPr id="121" name="Google Shape;121;p76"/>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2" name="Google Shape;122;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23" name="Shape 123"/>
        <p:cNvGrpSpPr/>
        <p:nvPr/>
      </p:nvGrpSpPr>
      <p:grpSpPr>
        <a:xfrm>
          <a:off x="0" y="0"/>
          <a:ext cx="0" cy="0"/>
          <a:chOff x="0" y="0"/>
          <a:chExt cx="0" cy="0"/>
        </a:xfrm>
      </p:grpSpPr>
      <p:sp>
        <p:nvSpPr>
          <p:cNvPr id="124" name="Google Shape;124;p77"/>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25" name="Shape 125"/>
        <p:cNvGrpSpPr/>
        <p:nvPr/>
      </p:nvGrpSpPr>
      <p:grpSpPr>
        <a:xfrm>
          <a:off x="0" y="0"/>
          <a:ext cx="0" cy="0"/>
          <a:chOff x="0" y="0"/>
          <a:chExt cx="0" cy="0"/>
        </a:xfrm>
      </p:grpSpPr>
      <p:sp>
        <p:nvSpPr>
          <p:cNvPr id="126" name="Google Shape;126;p78"/>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27" name="Shape 127"/>
        <p:cNvGrpSpPr/>
        <p:nvPr/>
      </p:nvGrpSpPr>
      <p:grpSpPr>
        <a:xfrm>
          <a:off x="0" y="0"/>
          <a:ext cx="0" cy="0"/>
          <a:chOff x="0" y="0"/>
          <a:chExt cx="0" cy="0"/>
        </a:xfrm>
      </p:grpSpPr>
      <p:sp>
        <p:nvSpPr>
          <p:cNvPr id="128" name="Google Shape;128;p7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9" name="Google Shape;129;p7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30" name="Shape 130"/>
        <p:cNvGrpSpPr/>
        <p:nvPr/>
      </p:nvGrpSpPr>
      <p:grpSpPr>
        <a:xfrm>
          <a:off x="0" y="0"/>
          <a:ext cx="0" cy="0"/>
          <a:chOff x="0" y="0"/>
          <a:chExt cx="0" cy="0"/>
        </a:xfrm>
      </p:grpSpPr>
      <p:sp>
        <p:nvSpPr>
          <p:cNvPr id="131" name="Google Shape;131;p80"/>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2" name="Google Shape;132;p80"/>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33" name="Shape 133"/>
        <p:cNvGrpSpPr/>
        <p:nvPr/>
      </p:nvGrpSpPr>
      <p:grpSpPr>
        <a:xfrm>
          <a:off x="0" y="0"/>
          <a:ext cx="0" cy="0"/>
          <a:chOff x="0" y="0"/>
          <a:chExt cx="0" cy="0"/>
        </a:xfrm>
      </p:grpSpPr>
      <p:sp>
        <p:nvSpPr>
          <p:cNvPr id="134" name="Google Shape;134;p81"/>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5" name="Google Shape;135;p81"/>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36" name="Shape 136"/>
        <p:cNvGrpSpPr/>
        <p:nvPr/>
      </p:nvGrpSpPr>
      <p:grpSpPr>
        <a:xfrm>
          <a:off x="0" y="0"/>
          <a:ext cx="0" cy="0"/>
          <a:chOff x="0" y="0"/>
          <a:chExt cx="0" cy="0"/>
        </a:xfrm>
      </p:grpSpPr>
      <p:sp>
        <p:nvSpPr>
          <p:cNvPr id="137" name="Google Shape;137;p82"/>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8" name="Google Shape;138;p82"/>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39" name="Shape 139"/>
        <p:cNvGrpSpPr/>
        <p:nvPr/>
      </p:nvGrpSpPr>
      <p:grpSpPr>
        <a:xfrm>
          <a:off x="0" y="0"/>
          <a:ext cx="0" cy="0"/>
          <a:chOff x="0" y="0"/>
          <a:chExt cx="0" cy="0"/>
        </a:xfrm>
      </p:grpSpPr>
      <p:sp>
        <p:nvSpPr>
          <p:cNvPr id="140" name="Google Shape;140;p83"/>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1" name="Google Shape;141;p83"/>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42" name="Shape 142"/>
        <p:cNvGrpSpPr/>
        <p:nvPr/>
      </p:nvGrpSpPr>
      <p:grpSpPr>
        <a:xfrm>
          <a:off x="0" y="0"/>
          <a:ext cx="0" cy="0"/>
          <a:chOff x="0" y="0"/>
          <a:chExt cx="0" cy="0"/>
        </a:xfrm>
      </p:grpSpPr>
      <p:sp>
        <p:nvSpPr>
          <p:cNvPr id="143" name="Google Shape;143;p84"/>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4" name="Google Shape;144;p84"/>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20" name="Shape 20"/>
        <p:cNvGrpSpPr/>
        <p:nvPr/>
      </p:nvGrpSpPr>
      <p:grpSpPr>
        <a:xfrm>
          <a:off x="0" y="0"/>
          <a:ext cx="0" cy="0"/>
          <a:chOff x="0" y="0"/>
          <a:chExt cx="0" cy="0"/>
        </a:xfrm>
      </p:grpSpPr>
      <p:sp>
        <p:nvSpPr>
          <p:cNvPr id="21" name="Google Shape;21;p28"/>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 name="Google Shape;22;p28"/>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45" name="Shape 145"/>
        <p:cNvGrpSpPr/>
        <p:nvPr/>
      </p:nvGrpSpPr>
      <p:grpSpPr>
        <a:xfrm>
          <a:off x="0" y="0"/>
          <a:ext cx="0" cy="0"/>
          <a:chOff x="0" y="0"/>
          <a:chExt cx="0" cy="0"/>
        </a:xfrm>
      </p:grpSpPr>
      <p:sp>
        <p:nvSpPr>
          <p:cNvPr id="146" name="Google Shape;146;p85"/>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7" name="Google Shape;147;p85"/>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8" name="Google Shape;148;p85"/>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9" name="Google Shape;149;p85"/>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50" name="Shape 150"/>
        <p:cNvGrpSpPr/>
        <p:nvPr/>
      </p:nvGrpSpPr>
      <p:grpSpPr>
        <a:xfrm>
          <a:off x="0" y="0"/>
          <a:ext cx="0" cy="0"/>
          <a:chOff x="0" y="0"/>
          <a:chExt cx="0" cy="0"/>
        </a:xfrm>
      </p:grpSpPr>
      <p:sp>
        <p:nvSpPr>
          <p:cNvPr id="151" name="Google Shape;151;p86"/>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2" name="Google Shape;152;p86"/>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3" name="Google Shape;153;p86"/>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4" name="Google Shape;154;p86"/>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5" name="Google Shape;155;p86"/>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56" name="Shape 156"/>
        <p:cNvGrpSpPr/>
        <p:nvPr/>
      </p:nvGrpSpPr>
      <p:grpSpPr>
        <a:xfrm>
          <a:off x="0" y="0"/>
          <a:ext cx="0" cy="0"/>
          <a:chOff x="0" y="0"/>
          <a:chExt cx="0" cy="0"/>
        </a:xfrm>
      </p:grpSpPr>
      <p:sp>
        <p:nvSpPr>
          <p:cNvPr id="157" name="Google Shape;157;p87"/>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8" name="Google Shape;158;p87"/>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9" name="Google Shape;159;p87"/>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0" name="Google Shape;160;p87"/>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1" name="Google Shape;161;p87"/>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62" name="Shape 162"/>
        <p:cNvGrpSpPr/>
        <p:nvPr/>
      </p:nvGrpSpPr>
      <p:grpSpPr>
        <a:xfrm>
          <a:off x="0" y="0"/>
          <a:ext cx="0" cy="0"/>
          <a:chOff x="0" y="0"/>
          <a:chExt cx="0" cy="0"/>
        </a:xfrm>
      </p:grpSpPr>
      <p:sp>
        <p:nvSpPr>
          <p:cNvPr id="163" name="Google Shape;163;p88"/>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4" name="Google Shape;164;p88"/>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5" name="Google Shape;165;p88"/>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6" name="Google Shape;166;p88"/>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7" name="Google Shape;167;p88"/>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8" name="Google Shape;168;p88"/>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69" name="Shape 169"/>
        <p:cNvGrpSpPr/>
        <p:nvPr/>
      </p:nvGrpSpPr>
      <p:grpSpPr>
        <a:xfrm>
          <a:off x="0" y="0"/>
          <a:ext cx="0" cy="0"/>
          <a:chOff x="0" y="0"/>
          <a:chExt cx="0" cy="0"/>
        </a:xfrm>
      </p:grpSpPr>
      <p:sp>
        <p:nvSpPr>
          <p:cNvPr id="170" name="Google Shape;170;p89"/>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1" name="Google Shape;171;p89"/>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2" name="Google Shape;172;p89"/>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73" name="Shape 173"/>
        <p:cNvGrpSpPr/>
        <p:nvPr/>
      </p:nvGrpSpPr>
      <p:grpSpPr>
        <a:xfrm>
          <a:off x="0" y="0"/>
          <a:ext cx="0" cy="0"/>
          <a:chOff x="0" y="0"/>
          <a:chExt cx="0" cy="0"/>
        </a:xfrm>
      </p:grpSpPr>
      <p:sp>
        <p:nvSpPr>
          <p:cNvPr id="174" name="Google Shape;174;p90"/>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5" name="Google Shape;175;p90"/>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6" name="Google Shape;176;p90"/>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77" name="Shape 177"/>
        <p:cNvGrpSpPr/>
        <p:nvPr/>
      </p:nvGrpSpPr>
      <p:grpSpPr>
        <a:xfrm>
          <a:off x="0" y="0"/>
          <a:ext cx="0" cy="0"/>
          <a:chOff x="0" y="0"/>
          <a:chExt cx="0" cy="0"/>
        </a:xfrm>
      </p:grpSpPr>
      <p:pic>
        <p:nvPicPr>
          <p:cNvPr id="178" name="Google Shape;178;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79" name="Google Shape;179;p91"/>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80" name="Google Shape;180;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81" name="Google Shape;181;p91"/>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82" name="Google Shape;182;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83" name="Google Shape;183;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84" name="Shape 184"/>
        <p:cNvGrpSpPr/>
        <p:nvPr/>
      </p:nvGrpSpPr>
      <p:grpSpPr>
        <a:xfrm>
          <a:off x="0" y="0"/>
          <a:ext cx="0" cy="0"/>
          <a:chOff x="0" y="0"/>
          <a:chExt cx="0" cy="0"/>
        </a:xfrm>
      </p:grpSpPr>
      <p:grpSp>
        <p:nvGrpSpPr>
          <p:cNvPr id="185" name="Google Shape;185;p92"/>
          <p:cNvGrpSpPr/>
          <p:nvPr/>
        </p:nvGrpSpPr>
        <p:grpSpPr>
          <a:xfrm>
            <a:off x="8952364" y="2753182"/>
            <a:ext cx="3296028" cy="6769483"/>
            <a:chOff x="3739073" y="951230"/>
            <a:chExt cx="1665853" cy="3421380"/>
          </a:xfrm>
        </p:grpSpPr>
        <p:pic>
          <p:nvPicPr>
            <p:cNvPr id="186" name="Google Shape;186;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87" name="Google Shape;187;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88" name="Google Shape;188;p92"/>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89" name="Google Shape;189;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90" name="Google Shape;190;p92"/>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91" name="Google Shape;191;p92"/>
          <p:cNvGrpSpPr/>
          <p:nvPr/>
        </p:nvGrpSpPr>
        <p:grpSpPr>
          <a:xfrm>
            <a:off x="8952364" y="2753182"/>
            <a:ext cx="3296028" cy="6769483"/>
            <a:chOff x="3739073" y="951230"/>
            <a:chExt cx="1665853" cy="3421380"/>
          </a:xfrm>
        </p:grpSpPr>
        <p:pic>
          <p:nvPicPr>
            <p:cNvPr id="192" name="Google Shape;192;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93" name="Google Shape;193;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194" name="Google Shape;194;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95" name="Shape 195"/>
        <p:cNvGrpSpPr/>
        <p:nvPr/>
      </p:nvGrpSpPr>
      <p:grpSpPr>
        <a:xfrm>
          <a:off x="0" y="0"/>
          <a:ext cx="0" cy="0"/>
          <a:chOff x="0" y="0"/>
          <a:chExt cx="0" cy="0"/>
        </a:xfrm>
      </p:grpSpPr>
      <p:sp>
        <p:nvSpPr>
          <p:cNvPr id="196" name="Google Shape;196;p93"/>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7" name="Google Shape;197;p93"/>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8" name="Google Shape;198;p93"/>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9" name="Google Shape;199;p93"/>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0" name="Google Shape;200;p93"/>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1" name="Google Shape;201;p93"/>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202" name="Shape 202"/>
        <p:cNvGrpSpPr/>
        <p:nvPr/>
      </p:nvGrpSpPr>
      <p:grpSpPr>
        <a:xfrm>
          <a:off x="0" y="0"/>
          <a:ext cx="0" cy="0"/>
          <a:chOff x="0" y="0"/>
          <a:chExt cx="0" cy="0"/>
        </a:xfrm>
      </p:grpSpPr>
      <p:sp>
        <p:nvSpPr>
          <p:cNvPr id="203" name="Google Shape;203;p94"/>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4" name="Google Shape;204;p94"/>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94"/>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6" name="Google Shape;206;p94"/>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7" name="Google Shape;207;p94"/>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p94"/>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23" name="Shape 23"/>
        <p:cNvGrpSpPr/>
        <p:nvPr/>
      </p:nvGrpSpPr>
      <p:grpSpPr>
        <a:xfrm>
          <a:off x="0" y="0"/>
          <a:ext cx="0" cy="0"/>
          <a:chOff x="0" y="0"/>
          <a:chExt cx="0" cy="0"/>
        </a:xfrm>
      </p:grpSpPr>
      <p:sp>
        <p:nvSpPr>
          <p:cNvPr id="24" name="Google Shape;24;p29"/>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9" name="Shape 209"/>
        <p:cNvGrpSpPr/>
        <p:nvPr/>
      </p:nvGrpSpPr>
      <p:grpSpPr>
        <a:xfrm>
          <a:off x="0" y="0"/>
          <a:ext cx="0" cy="0"/>
          <a:chOff x="0" y="0"/>
          <a:chExt cx="0" cy="0"/>
        </a:xfrm>
      </p:grpSpPr>
      <p:sp>
        <p:nvSpPr>
          <p:cNvPr id="210" name="Google Shape;210;p95"/>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1" name="Google Shape;211;p95"/>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2" name="Google Shape;212;p95"/>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3" name="Google Shape;213;p95"/>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14" name="Shape 214"/>
        <p:cNvGrpSpPr/>
        <p:nvPr/>
      </p:nvGrpSpPr>
      <p:grpSpPr>
        <a:xfrm>
          <a:off x="0" y="0"/>
          <a:ext cx="0" cy="0"/>
          <a:chOff x="0" y="0"/>
          <a:chExt cx="0" cy="0"/>
        </a:xfrm>
      </p:grpSpPr>
      <p:sp>
        <p:nvSpPr>
          <p:cNvPr id="215" name="Google Shape;215;p96"/>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6" name="Google Shape;216;p96"/>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7" name="Google Shape;217;p96"/>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8" name="Google Shape;218;p96"/>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19" name="Shape 219"/>
        <p:cNvGrpSpPr/>
        <p:nvPr/>
      </p:nvGrpSpPr>
      <p:grpSpPr>
        <a:xfrm>
          <a:off x="0" y="0"/>
          <a:ext cx="0" cy="0"/>
          <a:chOff x="0" y="0"/>
          <a:chExt cx="0" cy="0"/>
        </a:xfrm>
      </p:grpSpPr>
      <p:sp>
        <p:nvSpPr>
          <p:cNvPr id="220" name="Google Shape;220;p97"/>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1" name="Google Shape;221;p97"/>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2" name="Google Shape;222;p97"/>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3" name="Google Shape;223;p97"/>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4" name="Google Shape;224;p97"/>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225" name="Shape 225"/>
        <p:cNvGrpSpPr/>
        <p:nvPr/>
      </p:nvGrpSpPr>
      <p:grpSpPr>
        <a:xfrm>
          <a:off x="0" y="0"/>
          <a:ext cx="0" cy="0"/>
          <a:chOff x="0" y="0"/>
          <a:chExt cx="0" cy="0"/>
        </a:xfrm>
      </p:grpSpPr>
      <p:sp>
        <p:nvSpPr>
          <p:cNvPr id="226" name="Google Shape;226;p98"/>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27" name="Google Shape;227;p98"/>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8" name="Google Shape;228;p98"/>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9" name="Google Shape;229;p98"/>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0" name="Google Shape;230;p98"/>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1" name="Google Shape;231;p98"/>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32" name="Shape 232"/>
        <p:cNvGrpSpPr/>
        <p:nvPr/>
      </p:nvGrpSpPr>
      <p:grpSpPr>
        <a:xfrm>
          <a:off x="0" y="0"/>
          <a:ext cx="0" cy="0"/>
          <a:chOff x="0" y="0"/>
          <a:chExt cx="0" cy="0"/>
        </a:xfrm>
      </p:grpSpPr>
      <p:sp>
        <p:nvSpPr>
          <p:cNvPr id="233" name="Google Shape;233;p99"/>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4" name="Google Shape;234;p99"/>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5" name="Google Shape;235;p99"/>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6" name="Google Shape;236;p99"/>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7" name="Google Shape;237;p99"/>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38" name="Shape 238"/>
        <p:cNvGrpSpPr/>
        <p:nvPr/>
      </p:nvGrpSpPr>
      <p:grpSpPr>
        <a:xfrm>
          <a:off x="0" y="0"/>
          <a:ext cx="0" cy="0"/>
          <a:chOff x="0" y="0"/>
          <a:chExt cx="0" cy="0"/>
        </a:xfrm>
      </p:grpSpPr>
      <p:sp>
        <p:nvSpPr>
          <p:cNvPr id="239" name="Google Shape;239;p10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40" name="Shape 240"/>
        <p:cNvGrpSpPr/>
        <p:nvPr/>
      </p:nvGrpSpPr>
      <p:grpSpPr>
        <a:xfrm>
          <a:off x="0" y="0"/>
          <a:ext cx="0" cy="0"/>
          <a:chOff x="0" y="0"/>
          <a:chExt cx="0" cy="0"/>
        </a:xfrm>
      </p:grpSpPr>
      <p:sp>
        <p:nvSpPr>
          <p:cNvPr id="241" name="Google Shape;241;p101"/>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42" name="Shape 242"/>
        <p:cNvGrpSpPr/>
        <p:nvPr/>
      </p:nvGrpSpPr>
      <p:grpSpPr>
        <a:xfrm>
          <a:off x="0" y="0"/>
          <a:ext cx="0" cy="0"/>
          <a:chOff x="0" y="0"/>
          <a:chExt cx="0" cy="0"/>
        </a:xfrm>
      </p:grpSpPr>
      <p:sp>
        <p:nvSpPr>
          <p:cNvPr id="243" name="Google Shape;243;p102"/>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44" name="Shape 244"/>
        <p:cNvGrpSpPr/>
        <p:nvPr/>
      </p:nvGrpSpPr>
      <p:grpSpPr>
        <a:xfrm>
          <a:off x="0" y="0"/>
          <a:ext cx="0" cy="0"/>
          <a:chOff x="0" y="0"/>
          <a:chExt cx="0" cy="0"/>
        </a:xfrm>
      </p:grpSpPr>
      <p:sp>
        <p:nvSpPr>
          <p:cNvPr id="245" name="Google Shape;245;p103"/>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46" name="Shape 246"/>
        <p:cNvGrpSpPr/>
        <p:nvPr/>
      </p:nvGrpSpPr>
      <p:grpSpPr>
        <a:xfrm>
          <a:off x="0" y="0"/>
          <a:ext cx="0" cy="0"/>
          <a:chOff x="0" y="0"/>
          <a:chExt cx="0" cy="0"/>
        </a:xfrm>
      </p:grpSpPr>
      <p:sp>
        <p:nvSpPr>
          <p:cNvPr id="247" name="Google Shape;247;p104"/>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Blank">
  <p:cSld name="31_Blank">
    <p:spTree>
      <p:nvGrpSpPr>
        <p:cNvPr id="25" name="Shape 25"/>
        <p:cNvGrpSpPr/>
        <p:nvPr/>
      </p:nvGrpSpPr>
      <p:grpSpPr>
        <a:xfrm>
          <a:off x="0" y="0"/>
          <a:ext cx="0" cy="0"/>
          <a:chOff x="0" y="0"/>
          <a:chExt cx="0" cy="0"/>
        </a:xfrm>
      </p:grpSpPr>
      <p:sp>
        <p:nvSpPr>
          <p:cNvPr id="26" name="Google Shape;26;p30"/>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7" name="Google Shape;27;p30"/>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48" name="Shape 248"/>
        <p:cNvGrpSpPr/>
        <p:nvPr/>
      </p:nvGrpSpPr>
      <p:grpSpPr>
        <a:xfrm>
          <a:off x="0" y="0"/>
          <a:ext cx="0" cy="0"/>
          <a:chOff x="0" y="0"/>
          <a:chExt cx="0" cy="0"/>
        </a:xfrm>
      </p:grpSpPr>
      <p:sp>
        <p:nvSpPr>
          <p:cNvPr id="249" name="Google Shape;249;p10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50" name="Shape 250"/>
        <p:cNvGrpSpPr/>
        <p:nvPr/>
      </p:nvGrpSpPr>
      <p:grpSpPr>
        <a:xfrm>
          <a:off x="0" y="0"/>
          <a:ext cx="0" cy="0"/>
          <a:chOff x="0" y="0"/>
          <a:chExt cx="0" cy="0"/>
        </a:xfrm>
      </p:grpSpPr>
      <p:sp>
        <p:nvSpPr>
          <p:cNvPr id="251" name="Google Shape;251;p106"/>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52" name="Shape 252"/>
        <p:cNvGrpSpPr/>
        <p:nvPr/>
      </p:nvGrpSpPr>
      <p:grpSpPr>
        <a:xfrm>
          <a:off x="0" y="0"/>
          <a:ext cx="0" cy="0"/>
          <a:chOff x="0" y="0"/>
          <a:chExt cx="0" cy="0"/>
        </a:xfrm>
      </p:grpSpPr>
      <p:sp>
        <p:nvSpPr>
          <p:cNvPr id="253" name="Google Shape;253;p107"/>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54" name="Shape 254"/>
        <p:cNvGrpSpPr/>
        <p:nvPr/>
      </p:nvGrpSpPr>
      <p:grpSpPr>
        <a:xfrm>
          <a:off x="0" y="0"/>
          <a:ext cx="0" cy="0"/>
          <a:chOff x="0" y="0"/>
          <a:chExt cx="0" cy="0"/>
        </a:xfrm>
      </p:grpSpPr>
      <p:sp>
        <p:nvSpPr>
          <p:cNvPr id="255" name="Google Shape;255;p108"/>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6" name="Google Shape;256;p108"/>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57" name="Shape 257"/>
        <p:cNvGrpSpPr/>
        <p:nvPr/>
      </p:nvGrpSpPr>
      <p:grpSpPr>
        <a:xfrm>
          <a:off x="0" y="0"/>
          <a:ext cx="0" cy="0"/>
          <a:chOff x="0" y="0"/>
          <a:chExt cx="0" cy="0"/>
        </a:xfrm>
      </p:grpSpPr>
      <p:sp>
        <p:nvSpPr>
          <p:cNvPr id="258" name="Google Shape;258;p109"/>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59" name="Shape 259"/>
        <p:cNvGrpSpPr/>
        <p:nvPr/>
      </p:nvGrpSpPr>
      <p:grpSpPr>
        <a:xfrm>
          <a:off x="0" y="0"/>
          <a:ext cx="0" cy="0"/>
          <a:chOff x="0" y="0"/>
          <a:chExt cx="0" cy="0"/>
        </a:xfrm>
      </p:grpSpPr>
      <p:sp>
        <p:nvSpPr>
          <p:cNvPr id="260" name="Google Shape;260;p110"/>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61" name="Shape 261"/>
        <p:cNvGrpSpPr/>
        <p:nvPr/>
      </p:nvGrpSpPr>
      <p:grpSpPr>
        <a:xfrm>
          <a:off x="0" y="0"/>
          <a:ext cx="0" cy="0"/>
          <a:chOff x="0" y="0"/>
          <a:chExt cx="0" cy="0"/>
        </a:xfrm>
      </p:grpSpPr>
      <p:sp>
        <p:nvSpPr>
          <p:cNvPr id="262" name="Google Shape;262;p111"/>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63" name="Google Shape;263;p111"/>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64" name="Shape 264"/>
        <p:cNvGrpSpPr/>
        <p:nvPr/>
      </p:nvGrpSpPr>
      <p:grpSpPr>
        <a:xfrm>
          <a:off x="0" y="0"/>
          <a:ext cx="0" cy="0"/>
          <a:chOff x="0" y="0"/>
          <a:chExt cx="0" cy="0"/>
        </a:xfrm>
      </p:grpSpPr>
      <p:sp>
        <p:nvSpPr>
          <p:cNvPr id="265" name="Google Shape;265;p112"/>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66" name="Shape 266"/>
        <p:cNvGrpSpPr/>
        <p:nvPr/>
      </p:nvGrpSpPr>
      <p:grpSpPr>
        <a:xfrm>
          <a:off x="0" y="0"/>
          <a:ext cx="0" cy="0"/>
          <a:chOff x="0" y="0"/>
          <a:chExt cx="0" cy="0"/>
        </a:xfrm>
      </p:grpSpPr>
      <p:sp>
        <p:nvSpPr>
          <p:cNvPr id="267" name="Google Shape;267;p113"/>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68" name="Shape 268"/>
        <p:cNvGrpSpPr/>
        <p:nvPr/>
      </p:nvGrpSpPr>
      <p:grpSpPr>
        <a:xfrm>
          <a:off x="0" y="0"/>
          <a:ext cx="0" cy="0"/>
          <a:chOff x="0" y="0"/>
          <a:chExt cx="0" cy="0"/>
        </a:xfrm>
      </p:grpSpPr>
      <p:sp>
        <p:nvSpPr>
          <p:cNvPr id="269" name="Google Shape;269;p114"/>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28" name="Shape 28"/>
        <p:cNvGrpSpPr/>
        <p:nvPr/>
      </p:nvGrpSpPr>
      <p:grpSpPr>
        <a:xfrm>
          <a:off x="0" y="0"/>
          <a:ext cx="0" cy="0"/>
          <a:chOff x="0" y="0"/>
          <a:chExt cx="0" cy="0"/>
        </a:xfrm>
      </p:grpSpPr>
      <p:sp>
        <p:nvSpPr>
          <p:cNvPr id="29" name="Google Shape;29;p31"/>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 name="Google Shape;30;p31"/>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70" name="Shape 270"/>
        <p:cNvGrpSpPr/>
        <p:nvPr/>
      </p:nvGrpSpPr>
      <p:grpSpPr>
        <a:xfrm>
          <a:off x="0" y="0"/>
          <a:ext cx="0" cy="0"/>
          <a:chOff x="0" y="0"/>
          <a:chExt cx="0" cy="0"/>
        </a:xfrm>
      </p:grpSpPr>
      <p:sp>
        <p:nvSpPr>
          <p:cNvPr id="271" name="Google Shape;271;p115"/>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72" name="Shape 272"/>
        <p:cNvGrpSpPr/>
        <p:nvPr/>
      </p:nvGrpSpPr>
      <p:grpSpPr>
        <a:xfrm>
          <a:off x="0" y="0"/>
          <a:ext cx="0" cy="0"/>
          <a:chOff x="0" y="0"/>
          <a:chExt cx="0" cy="0"/>
        </a:xfrm>
      </p:grpSpPr>
      <p:sp>
        <p:nvSpPr>
          <p:cNvPr id="273" name="Google Shape;273;p116"/>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74" name="Shape 274"/>
        <p:cNvGrpSpPr/>
        <p:nvPr/>
      </p:nvGrpSpPr>
      <p:grpSpPr>
        <a:xfrm>
          <a:off x="0" y="0"/>
          <a:ext cx="0" cy="0"/>
          <a:chOff x="0" y="0"/>
          <a:chExt cx="0" cy="0"/>
        </a:xfrm>
      </p:grpSpPr>
      <p:sp>
        <p:nvSpPr>
          <p:cNvPr id="275" name="Google Shape;275;p117"/>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76" name="Shape 276"/>
        <p:cNvGrpSpPr/>
        <p:nvPr/>
      </p:nvGrpSpPr>
      <p:grpSpPr>
        <a:xfrm>
          <a:off x="0" y="0"/>
          <a:ext cx="0" cy="0"/>
          <a:chOff x="0" y="0"/>
          <a:chExt cx="0" cy="0"/>
        </a:xfrm>
      </p:grpSpPr>
      <p:sp>
        <p:nvSpPr>
          <p:cNvPr id="277" name="Google Shape;277;p118"/>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78" name="Shape 278"/>
        <p:cNvGrpSpPr/>
        <p:nvPr/>
      </p:nvGrpSpPr>
      <p:grpSpPr>
        <a:xfrm>
          <a:off x="0" y="0"/>
          <a:ext cx="0" cy="0"/>
          <a:chOff x="0" y="0"/>
          <a:chExt cx="0" cy="0"/>
        </a:xfrm>
      </p:grpSpPr>
      <p:sp>
        <p:nvSpPr>
          <p:cNvPr id="279" name="Google Shape;279;p119"/>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80" name="Shape 280"/>
        <p:cNvGrpSpPr/>
        <p:nvPr/>
      </p:nvGrpSpPr>
      <p:grpSpPr>
        <a:xfrm>
          <a:off x="0" y="0"/>
          <a:ext cx="0" cy="0"/>
          <a:chOff x="0" y="0"/>
          <a:chExt cx="0" cy="0"/>
        </a:xfrm>
      </p:grpSpPr>
      <p:sp>
        <p:nvSpPr>
          <p:cNvPr id="281" name="Google Shape;281;p120"/>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82" name="Shape 282"/>
        <p:cNvGrpSpPr/>
        <p:nvPr/>
      </p:nvGrpSpPr>
      <p:grpSpPr>
        <a:xfrm>
          <a:off x="0" y="0"/>
          <a:ext cx="0" cy="0"/>
          <a:chOff x="0" y="0"/>
          <a:chExt cx="0" cy="0"/>
        </a:xfrm>
      </p:grpSpPr>
      <p:sp>
        <p:nvSpPr>
          <p:cNvPr id="283" name="Google Shape;283;p121"/>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84" name="Shape 284"/>
        <p:cNvGrpSpPr/>
        <p:nvPr/>
      </p:nvGrpSpPr>
      <p:grpSpPr>
        <a:xfrm>
          <a:off x="0" y="0"/>
          <a:ext cx="0" cy="0"/>
          <a:chOff x="0" y="0"/>
          <a:chExt cx="0" cy="0"/>
        </a:xfrm>
      </p:grpSpPr>
      <p:sp>
        <p:nvSpPr>
          <p:cNvPr id="285" name="Google Shape;285;p122"/>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86" name="Shape 286"/>
        <p:cNvGrpSpPr/>
        <p:nvPr/>
      </p:nvGrpSpPr>
      <p:grpSpPr>
        <a:xfrm>
          <a:off x="0" y="0"/>
          <a:ext cx="0" cy="0"/>
          <a:chOff x="0" y="0"/>
          <a:chExt cx="0" cy="0"/>
        </a:xfrm>
      </p:grpSpPr>
      <p:sp>
        <p:nvSpPr>
          <p:cNvPr id="287" name="Google Shape;287;p123"/>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88" name="Shape 288"/>
        <p:cNvGrpSpPr/>
        <p:nvPr/>
      </p:nvGrpSpPr>
      <p:grpSpPr>
        <a:xfrm>
          <a:off x="0" y="0"/>
          <a:ext cx="0" cy="0"/>
          <a:chOff x="0" y="0"/>
          <a:chExt cx="0" cy="0"/>
        </a:xfrm>
      </p:grpSpPr>
      <p:sp>
        <p:nvSpPr>
          <p:cNvPr id="289" name="Google Shape;289;p124"/>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1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hyperlink" Target="https://www.youtube.com/watch?v=ygMWv9VesiQ&amp;feature=youtu.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zuoPZkFcLV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
          <p:cNvSpPr/>
          <p:nvPr>
            <p:ph idx="2" type="pic"/>
          </p:nvPr>
        </p:nvSpPr>
        <p:spPr>
          <a:xfrm>
            <a:off x="0" y="0"/>
            <a:ext cx="1350699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5600" u="none" cap="none" strike="noStrike">
                <a:solidFill>
                  <a:schemeClr val="lt1"/>
                </a:solidFill>
                <a:latin typeface="Calibri"/>
                <a:ea typeface="Calibri"/>
                <a:cs typeface="Calibri"/>
                <a:sym typeface="Calibri"/>
              </a:rPr>
              <a:t>Give. Bring. Share.</a:t>
            </a:r>
            <a:endParaRPr b="0" i="0" sz="5600" u="none" cap="none" strike="noStrike">
              <a:solidFill>
                <a:schemeClr val="lt1"/>
              </a:solidFill>
              <a:latin typeface="Calibri"/>
              <a:ea typeface="Calibri"/>
              <a:cs typeface="Calibri"/>
              <a:sym typeface="Calibri"/>
            </a:endParaRPr>
          </a:p>
        </p:txBody>
      </p:sp>
      <p:sp>
        <p:nvSpPr>
          <p:cNvPr id="472" name="Google Shape;472;p3"/>
          <p:cNvSpPr txBox="1"/>
          <p:nvPr/>
        </p:nvSpPr>
        <p:spPr>
          <a:xfrm>
            <a:off x="3102649" y="4734361"/>
            <a:ext cx="7816200" cy="4248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Collaborative Problem Solving </a:t>
            </a:r>
            <a:r>
              <a:rPr b="0" i="0" lang="en-US" sz="7500" u="none" cap="none" strike="noStrike">
                <a:solidFill>
                  <a:schemeClr val="lt1"/>
                </a:solidFill>
                <a:latin typeface="Arial"/>
                <a:ea typeface="Arial"/>
                <a:cs typeface="Arial"/>
                <a:sym typeface="Arial"/>
              </a:rPr>
              <a:t>®</a:t>
            </a:r>
            <a:endParaRPr b="0" i="0" sz="100" u="none" cap="none" strike="noStrike">
              <a:solidFill>
                <a:schemeClr val="lt1"/>
              </a:solidFill>
              <a:latin typeface="Arial"/>
              <a:ea typeface="Arial"/>
              <a:cs typeface="Arial"/>
              <a:sym typeface="Arial"/>
            </a:endParaRPr>
          </a:p>
        </p:txBody>
      </p:sp>
      <p:pic>
        <p:nvPicPr>
          <p:cNvPr descr="A picture containing text&#10;&#10;Description automatically generated" id="473" name="Google Shape;473;p3"/>
          <p:cNvPicPr preferRelativeResize="0"/>
          <p:nvPr/>
        </p:nvPicPr>
        <p:blipFill rotWithShape="1">
          <a:blip r:embed="rId3">
            <a:alphaModFix/>
          </a:blip>
          <a:srcRect b="0" l="0" r="0" t="0"/>
          <a:stretch/>
        </p:blipFill>
        <p:spPr>
          <a:xfrm>
            <a:off x="13506994" y="0"/>
            <a:ext cx="10858353" cy="13715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fd0067be45_0_6"/>
          <p:cNvSpPr/>
          <p:nvPr>
            <p:ph idx="2" type="pic"/>
          </p:nvPr>
        </p:nvSpPr>
        <p:spPr>
          <a:xfrm flipH="1">
            <a:off x="4076716" y="0"/>
            <a:ext cx="5694300" cy="13716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8500">
                <a:solidFill>
                  <a:srgbClr val="000000"/>
                </a:solidFill>
                <a:latin typeface="Arial"/>
                <a:ea typeface="Arial"/>
                <a:cs typeface="Arial"/>
                <a:sym typeface="Arial"/>
              </a:rPr>
              <a:t>Social Thinking Skills </a:t>
            </a:r>
            <a:endParaRPr sz="4100"/>
          </a:p>
        </p:txBody>
      </p:sp>
      <p:sp>
        <p:nvSpPr>
          <p:cNvPr id="591" name="Google Shape;591;gfd0067be45_0_6"/>
          <p:cNvSpPr txBox="1"/>
          <p:nvPr/>
        </p:nvSpPr>
        <p:spPr>
          <a:xfrm>
            <a:off x="10739800" y="1391000"/>
            <a:ext cx="12121800" cy="934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3400">
                <a:solidFill>
                  <a:schemeClr val="dk1"/>
                </a:solidFill>
              </a:rPr>
              <a:t>Social Thinking Skills </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Pays attention to verbal and nonverbal social cues </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Accurately interprets nonverbal social cues (like facial expressions and tone  of voice)</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Starts conversations with peers, enters groups of peers appropriately</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Seeks attention in appropriate ways </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Understands how his or her behavior affects other people </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Understands how he or she is coming across or being perceived by others</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Empathizes with others, appreciates others’ perspectives or points of view </a:t>
            </a:r>
            <a:endParaRPr sz="2000"/>
          </a:p>
        </p:txBody>
      </p:sp>
      <p:pic>
        <p:nvPicPr>
          <p:cNvPr id="592" name="Google Shape;592;gfd0067be45_0_6"/>
          <p:cNvPicPr preferRelativeResize="0"/>
          <p:nvPr/>
        </p:nvPicPr>
        <p:blipFill rotWithShape="1">
          <a:blip r:embed="rId3">
            <a:alphaModFix/>
          </a:blip>
          <a:srcRect b="0" l="0" r="0" t="0"/>
          <a:stretch/>
        </p:blipFill>
        <p:spPr>
          <a:xfrm>
            <a:off x="572169" y="7919001"/>
            <a:ext cx="4954858" cy="49548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
          <p:cNvSpPr txBox="1"/>
          <p:nvPr/>
        </p:nvSpPr>
        <p:spPr>
          <a:xfrm>
            <a:off x="1117782" y="634946"/>
            <a:ext cx="76107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500"/>
              <a:buFont typeface="Arial"/>
              <a:buNone/>
            </a:pPr>
            <a:r>
              <a:rPr b="0" i="0" lang="en-US" sz="7200" u="none" cap="none" strike="noStrike">
                <a:solidFill>
                  <a:schemeClr val="dk1"/>
                </a:solidFill>
                <a:latin typeface="Arial"/>
                <a:ea typeface="Arial"/>
                <a:cs typeface="Arial"/>
                <a:sym typeface="Arial"/>
              </a:rPr>
              <a:t>Challenging Behaviors</a:t>
            </a:r>
            <a:endParaRPr b="0" i="0" sz="100" u="none" cap="none" strike="noStrike">
              <a:solidFill>
                <a:srgbClr val="000000"/>
              </a:solidFill>
              <a:latin typeface="Arial"/>
              <a:ea typeface="Arial"/>
              <a:cs typeface="Arial"/>
              <a:sym typeface="Arial"/>
            </a:endParaRPr>
          </a:p>
        </p:txBody>
      </p:sp>
      <p:cxnSp>
        <p:nvCxnSpPr>
          <p:cNvPr id="599" name="Google Shape;599;p8"/>
          <p:cNvCxnSpPr/>
          <p:nvPr/>
        </p:nvCxnSpPr>
        <p:spPr>
          <a:xfrm>
            <a:off x="748936" y="486717"/>
            <a:ext cx="6770273" cy="0"/>
          </a:xfrm>
          <a:prstGeom prst="straightConnector1">
            <a:avLst/>
          </a:prstGeom>
          <a:noFill/>
          <a:ln cap="flat" cmpd="sng" w="101600">
            <a:solidFill>
              <a:schemeClr val="accent4"/>
            </a:solidFill>
            <a:prstDash val="solid"/>
            <a:miter lim="800000"/>
            <a:headEnd len="sm" w="sm" type="none"/>
            <a:tailEnd len="sm" w="sm" type="none"/>
          </a:ln>
        </p:spPr>
      </p:cxnSp>
      <p:cxnSp>
        <p:nvCxnSpPr>
          <p:cNvPr id="600" name="Google Shape;600;p8"/>
          <p:cNvCxnSpPr/>
          <p:nvPr/>
        </p:nvCxnSpPr>
        <p:spPr>
          <a:xfrm>
            <a:off x="748936" y="3449742"/>
            <a:ext cx="6770273" cy="0"/>
          </a:xfrm>
          <a:prstGeom prst="straightConnector1">
            <a:avLst/>
          </a:prstGeom>
          <a:noFill/>
          <a:ln cap="flat" cmpd="sng" w="101600">
            <a:solidFill>
              <a:schemeClr val="accent4"/>
            </a:solidFill>
            <a:prstDash val="solid"/>
            <a:miter lim="800000"/>
            <a:headEnd len="sm" w="sm" type="none"/>
            <a:tailEnd len="sm" w="sm" type="none"/>
          </a:ln>
        </p:spPr>
      </p:cxnSp>
      <p:sp>
        <p:nvSpPr>
          <p:cNvPr id="601" name="Google Shape;601;p8"/>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602" name="Google Shape;602;p8"/>
          <p:cNvSpPr/>
          <p:nvPr>
            <p:ph idx="2" type="pic"/>
          </p:nvPr>
        </p:nvSpPr>
        <p:spPr>
          <a:xfrm>
            <a:off x="14095125" y="0"/>
            <a:ext cx="102921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lang="en-US">
                <a:solidFill>
                  <a:schemeClr val="lt2"/>
                </a:solidFill>
              </a:rPr>
              <a:t>Kids will do well if they can</a:t>
            </a:r>
            <a:endParaRPr b="0" i="0" sz="5600" u="none" cap="none" strike="noStrike">
              <a:solidFill>
                <a:schemeClr val="lt2"/>
              </a:solidFill>
              <a:latin typeface="Calibri"/>
              <a:ea typeface="Calibri"/>
              <a:cs typeface="Calibri"/>
              <a:sym typeface="Calibri"/>
            </a:endParaRPr>
          </a:p>
        </p:txBody>
      </p:sp>
      <p:sp>
        <p:nvSpPr>
          <p:cNvPr id="603" name="Google Shape;603;p8"/>
          <p:cNvSpPr txBox="1"/>
          <p:nvPr/>
        </p:nvSpPr>
        <p:spPr>
          <a:xfrm>
            <a:off x="955974" y="4237125"/>
            <a:ext cx="12932100" cy="637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400" u="none" cap="none" strike="noStrike">
                <a:solidFill>
                  <a:srgbClr val="000000"/>
                </a:solidFill>
                <a:latin typeface="Arial"/>
                <a:ea typeface="Arial"/>
                <a:cs typeface="Arial"/>
                <a:sym typeface="Arial"/>
              </a:rPr>
              <a:t>Challenging behavior is any behavior that someone displays that is a challenge for others to manage and/or puts the young person or others at risk. </a:t>
            </a:r>
            <a:endParaRPr sz="1200"/>
          </a:p>
          <a:p>
            <a:pPr indent="0" lvl="0" marL="0" marR="0" rtl="0" algn="l">
              <a:lnSpc>
                <a:spcPct val="100000"/>
              </a:lnSpc>
              <a:spcBef>
                <a:spcPts val="0"/>
              </a:spcBef>
              <a:spcAft>
                <a:spcPts val="0"/>
              </a:spcAft>
              <a:buNone/>
            </a:pPr>
            <a:r>
              <a:t/>
            </a:r>
            <a:endParaRPr sz="3400"/>
          </a:p>
          <a:p>
            <a:pPr indent="0" lvl="0" marL="0" marR="0" rtl="0" algn="l">
              <a:lnSpc>
                <a:spcPct val="100000"/>
              </a:lnSpc>
              <a:spcBef>
                <a:spcPts val="0"/>
              </a:spcBef>
              <a:spcAft>
                <a:spcPts val="0"/>
              </a:spcAft>
              <a:buNone/>
            </a:pPr>
            <a:r>
              <a:rPr b="0" i="0" lang="en-US" sz="3400" u="none" cap="none" strike="noStrike">
                <a:solidFill>
                  <a:srgbClr val="000000"/>
                </a:solidFill>
                <a:latin typeface="Arial"/>
                <a:ea typeface="Arial"/>
                <a:cs typeface="Arial"/>
                <a:sym typeface="Arial"/>
              </a:rPr>
              <a:t>Examples of common challenging behavior: </a:t>
            </a:r>
            <a:endParaRPr sz="1200"/>
          </a:p>
          <a:p>
            <a:pPr indent="-558800" lvl="0" marL="571500" marR="0" rtl="0" algn="l">
              <a:lnSpc>
                <a:spcPct val="10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Aggression (e.g., hitting, kicking, biting)</a:t>
            </a:r>
            <a:endParaRPr sz="1200"/>
          </a:p>
          <a:p>
            <a:pPr indent="-558800" lvl="0" marL="571500" marR="0" rtl="0" algn="l">
              <a:lnSpc>
                <a:spcPct val="10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Self-injurious behavior (e.g., head banging, biting self, hitting self)</a:t>
            </a:r>
            <a:endParaRPr sz="1200"/>
          </a:p>
          <a:p>
            <a:pPr indent="-558800" lvl="0" marL="571500" marR="0" rtl="0" algn="l">
              <a:lnSpc>
                <a:spcPct val="10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Shouting/swearing</a:t>
            </a:r>
            <a:endParaRPr sz="1200"/>
          </a:p>
          <a:p>
            <a:pPr indent="-558800" lvl="0" marL="571500" marR="0" rtl="0" algn="l">
              <a:lnSpc>
                <a:spcPct val="10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Sexualized behavior in public</a:t>
            </a:r>
            <a:endParaRPr sz="1200"/>
          </a:p>
          <a:p>
            <a:pPr indent="-558800" lvl="0" marL="571500" marR="0" rtl="0" algn="l">
              <a:lnSpc>
                <a:spcPct val="10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Throwing items/breaking things</a:t>
            </a:r>
            <a:endParaRPr sz="1200"/>
          </a:p>
          <a:p>
            <a:pPr indent="-558800" lvl="0" marL="571500" marR="0" rtl="0" algn="l">
              <a:lnSpc>
                <a:spcPct val="10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Soiling/smearing</a:t>
            </a:r>
            <a:endParaRPr sz="1200"/>
          </a:p>
        </p:txBody>
      </p:sp>
      <p:pic>
        <p:nvPicPr>
          <p:cNvPr id="604" name="Google Shape;604;p8"/>
          <p:cNvPicPr preferRelativeResize="0"/>
          <p:nvPr/>
        </p:nvPicPr>
        <p:blipFill rotWithShape="1">
          <a:blip r:embed="rId3">
            <a:alphaModFix/>
          </a:blip>
          <a:srcRect b="0" l="0" r="0" t="0"/>
          <a:stretch/>
        </p:blipFill>
        <p:spPr>
          <a:xfrm>
            <a:off x="14318575" y="1520800"/>
            <a:ext cx="9809449" cy="10480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graphicFrame>
        <p:nvGraphicFramePr>
          <p:cNvPr id="609" name="Google Shape;609;p9"/>
          <p:cNvGraphicFramePr/>
          <p:nvPr/>
        </p:nvGraphicFramePr>
        <p:xfrm>
          <a:off x="2375200" y="0"/>
          <a:ext cx="19104576" cy="13716000"/>
        </p:xfrm>
        <a:graphic>
          <a:graphicData uri="http://schemas.openxmlformats.org/presentationml/2006/ole">
            <mc:AlternateContent>
              <mc:Choice Requires="v">
                <p:oleObj r:id="rId4" imgH="13716000" imgW="19104576" progId="Acrobat.Document.DC" spid="_x0000_s1">
                  <p:embed/>
                </p:oleObj>
              </mc:Choice>
              <mc:Fallback>
                <p:oleObj r:id="rId5" imgH="13716000" imgW="19104576" progId="Acrobat.Document.DC">
                  <p:embed/>
                  <p:pic>
                    <p:nvPicPr>
                      <p:cNvPr id="609" name="Google Shape;609;p9"/>
                      <p:cNvPicPr preferRelativeResize="0"/>
                      <p:nvPr/>
                    </p:nvPicPr>
                    <p:blipFill rotWithShape="1">
                      <a:blip r:embed="rId6">
                        <a:alphaModFix/>
                      </a:blip>
                      <a:srcRect b="0" l="0" r="0" t="0"/>
                      <a:stretch/>
                    </p:blipFill>
                    <p:spPr>
                      <a:xfrm>
                        <a:off x="2375200" y="0"/>
                        <a:ext cx="19104576" cy="13716000"/>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0"/>
          <p:cNvSpPr txBox="1"/>
          <p:nvPr/>
        </p:nvSpPr>
        <p:spPr>
          <a:xfrm>
            <a:off x="16538969" y="2590967"/>
            <a:ext cx="3842719" cy="563231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0000"/>
              <a:buFont typeface="Arial"/>
              <a:buNone/>
            </a:pPr>
            <a:r>
              <a:rPr b="0" i="0" lang="en-US" sz="10000" u="none" cap="none" strike="noStrike">
                <a:solidFill>
                  <a:schemeClr val="dk1"/>
                </a:solidFill>
                <a:latin typeface="Arial"/>
                <a:ea typeface="Arial"/>
                <a:cs typeface="Arial"/>
                <a:sym typeface="Arial"/>
              </a:rPr>
              <a:t>From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0000"/>
              <a:buFont typeface="Arial"/>
              <a:buNone/>
            </a:pPr>
            <a:r>
              <a:rPr b="0" i="0" lang="en-US" sz="10000" u="none" cap="none" strike="noStrike">
                <a:solidFill>
                  <a:schemeClr val="dk1"/>
                </a:solidFill>
                <a:latin typeface="Arial"/>
                <a:ea typeface="Arial"/>
                <a:cs typeface="Arial"/>
                <a:sym typeface="Arial"/>
              </a:rPr>
              <a:t>Tokyo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0000"/>
              <a:buFont typeface="Arial"/>
              <a:buNone/>
            </a:pPr>
            <a:r>
              <a:rPr b="0" i="0" lang="en-US" sz="10000" u="none" cap="none" strike="noStrike">
                <a:solidFill>
                  <a:schemeClr val="dk1"/>
                </a:solidFill>
                <a:latin typeface="Arial"/>
                <a:ea typeface="Arial"/>
                <a:cs typeface="Arial"/>
                <a:sym typeface="Arial"/>
              </a:rPr>
              <a:t>with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0000"/>
              <a:buFont typeface="Arial"/>
              <a:buNone/>
            </a:pPr>
            <a:r>
              <a:rPr b="0" i="0" lang="en-US" sz="10000" u="none" cap="none" strike="noStrike">
                <a:solidFill>
                  <a:schemeClr val="dk1"/>
                </a:solidFill>
                <a:latin typeface="Arial"/>
                <a:ea typeface="Arial"/>
                <a:cs typeface="Arial"/>
                <a:sym typeface="Arial"/>
              </a:rPr>
              <a:t>Love.</a:t>
            </a:r>
            <a:endParaRPr b="0" i="0" sz="1400" u="none" cap="none" strike="noStrike">
              <a:solidFill>
                <a:srgbClr val="000000"/>
              </a:solidFill>
              <a:latin typeface="Arial"/>
              <a:ea typeface="Arial"/>
              <a:cs typeface="Arial"/>
              <a:sym typeface="Arial"/>
            </a:endParaRPr>
          </a:p>
        </p:txBody>
      </p:sp>
      <p:sp>
        <p:nvSpPr>
          <p:cNvPr id="615" name="Google Shape;615;p1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sp>
        <p:nvSpPr>
          <p:cNvPr id="616" name="Google Shape;616;p1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pic>
        <p:nvPicPr>
          <p:cNvPr id="617" name="Google Shape;617;p10"/>
          <p:cNvPicPr preferRelativeResize="0"/>
          <p:nvPr/>
        </p:nvPicPr>
        <p:blipFill rotWithShape="1">
          <a:blip r:embed="rId3">
            <a:alphaModFix amt="65000"/>
          </a:blip>
          <a:srcRect b="0" l="0" r="0" t="0"/>
          <a:stretch/>
        </p:blipFill>
        <p:spPr>
          <a:xfrm>
            <a:off x="2768156" y="7243904"/>
            <a:ext cx="4739549" cy="4739549"/>
          </a:xfrm>
          <a:prstGeom prst="rect">
            <a:avLst/>
          </a:prstGeom>
          <a:noFill/>
          <a:ln>
            <a:noFill/>
          </a:ln>
        </p:spPr>
      </p:pic>
      <p:pic>
        <p:nvPicPr>
          <p:cNvPr id="618" name="Google Shape;618;p10"/>
          <p:cNvPicPr preferRelativeResize="0"/>
          <p:nvPr/>
        </p:nvPicPr>
        <p:blipFill rotWithShape="1">
          <a:blip r:embed="rId4">
            <a:alphaModFix/>
          </a:blip>
          <a:srcRect b="0" l="0" r="0" t="0"/>
          <a:stretch/>
        </p:blipFill>
        <p:spPr>
          <a:xfrm>
            <a:off x="560868" y="757378"/>
            <a:ext cx="22047817" cy="116418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1"/>
          <p:cNvSpPr txBox="1"/>
          <p:nvPr/>
        </p:nvSpPr>
        <p:spPr>
          <a:xfrm>
            <a:off x="10628983" y="182530"/>
            <a:ext cx="9756900" cy="140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500"/>
              <a:buFont typeface="Arial"/>
              <a:buNone/>
            </a:pPr>
            <a:r>
              <a:rPr b="0" i="0" lang="en-US" sz="7200" u="none" cap="none" strike="noStrike">
                <a:solidFill>
                  <a:schemeClr val="dk1"/>
                </a:solidFill>
                <a:latin typeface="Arial"/>
                <a:ea typeface="Arial"/>
                <a:cs typeface="Arial"/>
                <a:sym typeface="Arial"/>
              </a:rPr>
              <a:t>Plan A: Adults Will</a:t>
            </a:r>
            <a:r>
              <a:rPr b="0" i="0" lang="en-US" sz="8500" u="none" cap="none" strike="noStrike">
                <a:solidFill>
                  <a:schemeClr val="dk1"/>
                </a:solidFill>
                <a:latin typeface="Arial"/>
                <a:ea typeface="Arial"/>
                <a:cs typeface="Arial"/>
                <a:sym typeface="Arial"/>
              </a:rPr>
              <a:t>  </a:t>
            </a:r>
            <a:endParaRPr b="0" i="0" sz="8500" u="none" cap="none" strike="noStrike">
              <a:solidFill>
                <a:schemeClr val="dk1"/>
              </a:solidFill>
              <a:latin typeface="Arial"/>
              <a:ea typeface="Arial"/>
              <a:cs typeface="Arial"/>
              <a:sym typeface="Arial"/>
            </a:endParaRPr>
          </a:p>
        </p:txBody>
      </p:sp>
      <p:sp>
        <p:nvSpPr>
          <p:cNvPr id="624" name="Google Shape;624;p11"/>
          <p:cNvSpPr/>
          <p:nvPr/>
        </p:nvSpPr>
        <p:spPr>
          <a:xfrm>
            <a:off x="10038848" y="4026920"/>
            <a:ext cx="5719386" cy="128678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t/>
            </a:r>
            <a:endParaRPr b="0" i="0" sz="1600" u="none" cap="none" strike="noStrike">
              <a:solidFill>
                <a:schemeClr val="dk2"/>
              </a:solidFill>
              <a:latin typeface="Roboto Light"/>
              <a:ea typeface="Roboto Light"/>
              <a:cs typeface="Roboto Light"/>
              <a:sym typeface="Roboto Light"/>
            </a:endParaRPr>
          </a:p>
        </p:txBody>
      </p:sp>
      <p:sp>
        <p:nvSpPr>
          <p:cNvPr id="625" name="Google Shape;625;p11"/>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sp>
        <p:nvSpPr>
          <p:cNvPr id="626" name="Google Shape;626;p11"/>
          <p:cNvSpPr txBox="1"/>
          <p:nvPr/>
        </p:nvSpPr>
        <p:spPr>
          <a:xfrm>
            <a:off x="10038850" y="1583225"/>
            <a:ext cx="12358800" cy="8465700"/>
          </a:xfrm>
          <a:prstGeom prst="rect">
            <a:avLst/>
          </a:prstGeom>
          <a:noFill/>
          <a:ln>
            <a:noFill/>
          </a:ln>
        </p:spPr>
        <p:txBody>
          <a:bodyPr anchorCtr="0" anchor="t" bIns="45700" lIns="91425" spcFirstLastPara="1" rIns="91425" wrap="square" tIns="45700">
            <a:spAutoFit/>
          </a:bodyPr>
          <a:lstStyle/>
          <a:p>
            <a:pPr indent="-558800" lvl="0" marL="571500" marR="0" rtl="0" algn="l">
              <a:lnSpc>
                <a:spcPct val="100000"/>
              </a:lnSpc>
              <a:spcBef>
                <a:spcPts val="0"/>
              </a:spcBef>
              <a:spcAft>
                <a:spcPts val="0"/>
              </a:spcAft>
              <a:buClr>
                <a:srgbClr val="000000"/>
              </a:buClr>
              <a:buSzPts val="3400"/>
              <a:buFont typeface="Arial"/>
              <a:buChar char="•"/>
            </a:pPr>
            <a:r>
              <a:rPr i="0" lang="en-US" sz="3400" u="none" cap="none" strike="noStrike">
                <a:solidFill>
                  <a:srgbClr val="38484E"/>
                </a:solidFill>
              </a:rPr>
              <a:t>Most often, adults try to impose their will to make a child meet their expectations. This is called “</a:t>
            </a:r>
            <a:r>
              <a:rPr b="1" i="0" lang="en-US" sz="3400" u="none" cap="none" strike="noStrike">
                <a:solidFill>
                  <a:srgbClr val="38484E"/>
                </a:solidFill>
              </a:rPr>
              <a:t>Plan A</a:t>
            </a:r>
            <a:r>
              <a:rPr i="0" lang="en-US" sz="3400" u="none" cap="none" strike="noStrike">
                <a:solidFill>
                  <a:srgbClr val="38484E"/>
                </a:solidFill>
              </a:rPr>
              <a:t>” in CPS. </a:t>
            </a:r>
            <a:endParaRPr sz="3400"/>
          </a:p>
          <a:p>
            <a:pPr indent="-558800" lvl="0" marL="571500" marR="0" rtl="0" algn="l">
              <a:lnSpc>
                <a:spcPct val="100000"/>
              </a:lnSpc>
              <a:spcBef>
                <a:spcPts val="0"/>
              </a:spcBef>
              <a:spcAft>
                <a:spcPts val="0"/>
              </a:spcAft>
              <a:buClr>
                <a:srgbClr val="000000"/>
              </a:buClr>
              <a:buSzPts val="3400"/>
              <a:buChar char="•"/>
            </a:pPr>
            <a:r>
              <a:rPr lang="en-US" sz="3400">
                <a:solidFill>
                  <a:srgbClr val="38484E"/>
                </a:solidFill>
              </a:rPr>
              <a:t>H</a:t>
            </a:r>
            <a:r>
              <a:rPr i="0" lang="en-US" sz="3400" u="none" cap="none" strike="noStrike">
                <a:solidFill>
                  <a:srgbClr val="38484E"/>
                </a:solidFill>
              </a:rPr>
              <a:t>aving someone else impose their will upon you requires a variety of skills that </a:t>
            </a:r>
            <a:r>
              <a:rPr lang="en-US" sz="3400">
                <a:solidFill>
                  <a:srgbClr val="38484E"/>
                </a:solidFill>
              </a:rPr>
              <a:t>kids with challenging behaviors</a:t>
            </a:r>
            <a:r>
              <a:rPr i="0" lang="en-US" sz="3400" u="none" cap="none" strike="noStrike">
                <a:solidFill>
                  <a:srgbClr val="38484E"/>
                </a:solidFill>
              </a:rPr>
              <a:t> lack. </a:t>
            </a:r>
            <a:endParaRPr i="0" sz="3400" u="none" cap="none" strike="noStrike">
              <a:solidFill>
                <a:srgbClr val="38484E"/>
              </a:solidFill>
            </a:endParaRPr>
          </a:p>
          <a:p>
            <a:pPr indent="-558800" lvl="0" marL="571500" marR="0" rtl="0" algn="l">
              <a:lnSpc>
                <a:spcPct val="100000"/>
              </a:lnSpc>
              <a:spcBef>
                <a:spcPts val="0"/>
              </a:spcBef>
              <a:spcAft>
                <a:spcPts val="0"/>
              </a:spcAft>
              <a:buClr>
                <a:srgbClr val="000000"/>
              </a:buClr>
              <a:buSzPts val="3400"/>
              <a:buChar char="•"/>
            </a:pPr>
            <a:r>
              <a:rPr i="0" lang="en-US" sz="3400" u="none" cap="none" strike="noStrike">
                <a:solidFill>
                  <a:srgbClr val="38484E"/>
                </a:solidFill>
              </a:rPr>
              <a:t>Plan A often</a:t>
            </a:r>
            <a:r>
              <a:rPr lang="en-US" sz="3400">
                <a:solidFill>
                  <a:srgbClr val="38484E"/>
                </a:solidFill>
              </a:rPr>
              <a:t> increases</a:t>
            </a:r>
            <a:r>
              <a:rPr i="0" lang="en-US" sz="3400" u="none" cap="none" strike="noStrike">
                <a:solidFill>
                  <a:srgbClr val="38484E"/>
                </a:solidFill>
              </a:rPr>
              <a:t> challenging behaviors,</a:t>
            </a:r>
            <a:r>
              <a:rPr lang="en-US" sz="3400">
                <a:solidFill>
                  <a:srgbClr val="38484E"/>
                </a:solidFill>
              </a:rPr>
              <a:t> and</a:t>
            </a:r>
            <a:r>
              <a:rPr i="0" lang="en-US" sz="3400" u="none" cap="none" strike="noStrike">
                <a:solidFill>
                  <a:srgbClr val="38484E"/>
                </a:solidFill>
              </a:rPr>
              <a:t> it does not teach the skills </a:t>
            </a:r>
            <a:r>
              <a:rPr lang="en-US" sz="3400">
                <a:solidFill>
                  <a:srgbClr val="38484E"/>
                </a:solidFill>
              </a:rPr>
              <a:t>kids </a:t>
            </a:r>
            <a:r>
              <a:rPr i="0" lang="en-US" sz="3400" u="none" cap="none" strike="noStrike">
                <a:solidFill>
                  <a:srgbClr val="38484E"/>
                </a:solidFill>
              </a:rPr>
              <a:t>lack to meet expectations.</a:t>
            </a:r>
            <a:endParaRPr sz="3400"/>
          </a:p>
          <a:p>
            <a:pPr indent="-558800" lvl="0" marL="571500" marR="0" rtl="0" algn="l">
              <a:lnSpc>
                <a:spcPct val="100000"/>
              </a:lnSpc>
              <a:spcBef>
                <a:spcPts val="0"/>
              </a:spcBef>
              <a:spcAft>
                <a:spcPts val="0"/>
              </a:spcAft>
              <a:buClr>
                <a:srgbClr val="000000"/>
              </a:buClr>
              <a:buSzPts val="3400"/>
              <a:buChar char="•"/>
            </a:pPr>
            <a:r>
              <a:rPr i="0" lang="en-US" sz="3400" u="none" cap="none" strike="noStrike">
                <a:solidFill>
                  <a:srgbClr val="38484E"/>
                </a:solidFill>
              </a:rPr>
              <a:t>Plan A interferes with the teaching of those skills since it tends to get in the way of developing a helping relationship that is crucial to teaching skills. </a:t>
            </a:r>
            <a:endParaRPr sz="3400"/>
          </a:p>
          <a:p>
            <a:pPr indent="-444500" lvl="0" marL="457200" rtl="0" algn="l">
              <a:spcBef>
                <a:spcPts val="0"/>
              </a:spcBef>
              <a:spcAft>
                <a:spcPts val="0"/>
              </a:spcAft>
              <a:buSzPts val="3400"/>
              <a:buChar char="•"/>
            </a:pPr>
            <a:r>
              <a:rPr lang="en-US" sz="3400">
                <a:solidFill>
                  <a:srgbClr val="38484E"/>
                </a:solidFill>
              </a:rPr>
              <a:t>Plan A’s are not for “because I say so” situations.</a:t>
            </a:r>
            <a:endParaRPr i="0" sz="3400" u="none" cap="none" strike="noStrike">
              <a:solidFill>
                <a:srgbClr val="38484E"/>
              </a:solidFill>
            </a:endParaRPr>
          </a:p>
          <a:p>
            <a:pPr indent="-342900" lvl="0" marL="571500" marR="0" rtl="0" algn="l">
              <a:lnSpc>
                <a:spcPct val="100000"/>
              </a:lnSpc>
              <a:spcBef>
                <a:spcPts val="0"/>
              </a:spcBef>
              <a:spcAft>
                <a:spcPts val="0"/>
              </a:spcAft>
              <a:buClr>
                <a:srgbClr val="000000"/>
              </a:buClr>
              <a:buSzPts val="3600"/>
              <a:buFont typeface="Arial"/>
              <a:buNone/>
            </a:pPr>
            <a:r>
              <a:t/>
            </a:r>
            <a:endParaRPr i="0" sz="3400" u="none" cap="none" strike="noStrike">
              <a:solidFill>
                <a:srgbClr val="38484E"/>
              </a:solidFill>
            </a:endParaRPr>
          </a:p>
          <a:p>
            <a:pPr indent="0" lvl="0" marL="0" marR="0" rtl="0" algn="l">
              <a:lnSpc>
                <a:spcPct val="100000"/>
              </a:lnSpc>
              <a:spcBef>
                <a:spcPts val="0"/>
              </a:spcBef>
              <a:spcAft>
                <a:spcPts val="0"/>
              </a:spcAft>
              <a:buNone/>
            </a:pPr>
            <a:r>
              <a:rPr b="1" i="0" lang="en-US" sz="3400" u="none" cap="none" strike="noStrike">
                <a:solidFill>
                  <a:srgbClr val="38484E"/>
                </a:solidFill>
              </a:rPr>
              <a:t>Reasons to use Plan A </a:t>
            </a:r>
            <a:endParaRPr sz="3400"/>
          </a:p>
          <a:p>
            <a:pPr indent="-558800" lvl="0" marL="571500" marR="0" rtl="0" algn="l">
              <a:lnSpc>
                <a:spcPct val="100000"/>
              </a:lnSpc>
              <a:spcBef>
                <a:spcPts val="0"/>
              </a:spcBef>
              <a:spcAft>
                <a:spcPts val="0"/>
              </a:spcAft>
              <a:buClr>
                <a:srgbClr val="000000"/>
              </a:buClr>
              <a:buSzPts val="3400"/>
              <a:buChar char="•"/>
            </a:pPr>
            <a:r>
              <a:rPr i="0" lang="en-US" sz="3400" u="none" cap="none" strike="noStrike">
                <a:solidFill>
                  <a:srgbClr val="38484E"/>
                </a:solidFill>
              </a:rPr>
              <a:t>For the youth's safety (i.e., removing sharps, removing phone)</a:t>
            </a:r>
            <a:endParaRPr sz="3400"/>
          </a:p>
          <a:p>
            <a:pPr indent="-558800" lvl="0" marL="571500" marR="0" rtl="0" algn="l">
              <a:lnSpc>
                <a:spcPct val="100000"/>
              </a:lnSpc>
              <a:spcBef>
                <a:spcPts val="0"/>
              </a:spcBef>
              <a:spcAft>
                <a:spcPts val="0"/>
              </a:spcAft>
              <a:buClr>
                <a:srgbClr val="000000"/>
              </a:buClr>
              <a:buSzPts val="3400"/>
              <a:buChar char="•"/>
            </a:pPr>
            <a:r>
              <a:rPr i="0" lang="en-US" sz="3400" u="none" cap="none" strike="noStrike">
                <a:solidFill>
                  <a:srgbClr val="38484E"/>
                </a:solidFill>
              </a:rPr>
              <a:t>For others</a:t>
            </a:r>
            <a:r>
              <a:rPr lang="en-US" sz="3400">
                <a:solidFill>
                  <a:srgbClr val="38484E"/>
                </a:solidFill>
              </a:rPr>
              <a:t>’</a:t>
            </a:r>
            <a:r>
              <a:rPr i="0" lang="en-US" sz="3400" u="none" cap="none" strike="noStrike">
                <a:solidFill>
                  <a:srgbClr val="38484E"/>
                </a:solidFill>
              </a:rPr>
              <a:t> safety (i.e., keeping youth out of the community space, removing weapons)</a:t>
            </a:r>
            <a:endParaRPr i="0" sz="3400" u="none" cap="none" strike="noStrike">
              <a:solidFill>
                <a:srgbClr val="38484E"/>
              </a:solidFill>
            </a:endParaRPr>
          </a:p>
        </p:txBody>
      </p:sp>
      <p:pic>
        <p:nvPicPr>
          <p:cNvPr id="627" name="Google Shape;627;p11"/>
          <p:cNvPicPr preferRelativeResize="0"/>
          <p:nvPr/>
        </p:nvPicPr>
        <p:blipFill rotWithShape="1">
          <a:blip r:embed="rId3">
            <a:alphaModFix/>
          </a:blip>
          <a:srcRect b="0" l="0" r="0" t="0"/>
          <a:stretch/>
        </p:blipFill>
        <p:spPr>
          <a:xfrm>
            <a:off x="1781206" y="3242029"/>
            <a:ext cx="5762594" cy="6065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2"/>
          <p:cNvSpPr/>
          <p:nvPr/>
        </p:nvSpPr>
        <p:spPr>
          <a:xfrm flipH="1" rot="10800000">
            <a:off x="971551" y="1914525"/>
            <a:ext cx="13058774" cy="1714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634" name="Google Shape;634;p12"/>
          <p:cNvSpPr/>
          <p:nvPr/>
        </p:nvSpPr>
        <p:spPr>
          <a:xfrm>
            <a:off x="971550" y="2886075"/>
            <a:ext cx="14931300" cy="6010200"/>
          </a:xfrm>
          <a:prstGeom prst="rect">
            <a:avLst/>
          </a:prstGeom>
          <a:noFill/>
          <a:ln>
            <a:noFill/>
          </a:ln>
        </p:spPr>
        <p:txBody>
          <a:bodyPr anchorCtr="0" anchor="t" bIns="45700" lIns="91425" spcFirstLastPara="1" rIns="91425" wrap="square" tIns="45700">
            <a:noAutofit/>
          </a:bodyPr>
          <a:lstStyle/>
          <a:p>
            <a:pPr indent="-444500" lvl="0" marL="457200" marR="0" rtl="0" algn="just">
              <a:lnSpc>
                <a:spcPct val="150000"/>
              </a:lnSpc>
              <a:spcBef>
                <a:spcPts val="0"/>
              </a:spcBef>
              <a:spcAft>
                <a:spcPts val="0"/>
              </a:spcAft>
              <a:buClr>
                <a:srgbClr val="38484E"/>
              </a:buClr>
              <a:buSzPts val="3400"/>
              <a:buChar char="●"/>
            </a:pPr>
            <a:r>
              <a:rPr i="0" lang="en-US" sz="3400" u="none" cap="none" strike="noStrike">
                <a:solidFill>
                  <a:srgbClr val="38484E"/>
                </a:solidFill>
              </a:rPr>
              <a:t>Plan C is when </a:t>
            </a:r>
            <a:r>
              <a:rPr lang="en-US" sz="3400">
                <a:solidFill>
                  <a:srgbClr val="38484E"/>
                </a:solidFill>
              </a:rPr>
              <a:t>the </a:t>
            </a:r>
            <a:r>
              <a:rPr i="0" lang="en-US" sz="3400" u="none" cap="none" strike="noStrike">
                <a:solidFill>
                  <a:srgbClr val="38484E"/>
                </a:solidFill>
              </a:rPr>
              <a:t>adult</a:t>
            </a:r>
            <a:r>
              <a:rPr lang="en-US" sz="3400">
                <a:solidFill>
                  <a:srgbClr val="38484E"/>
                </a:solidFill>
              </a:rPr>
              <a:t> </a:t>
            </a:r>
            <a:r>
              <a:rPr i="0" lang="en-US" sz="3400" u="none" cap="none" strike="noStrike">
                <a:solidFill>
                  <a:srgbClr val="38484E"/>
                </a:solidFill>
              </a:rPr>
              <a:t>drop</a:t>
            </a:r>
            <a:r>
              <a:rPr lang="en-US" sz="3400">
                <a:solidFill>
                  <a:srgbClr val="38484E"/>
                </a:solidFill>
              </a:rPr>
              <a:t>s </a:t>
            </a:r>
            <a:r>
              <a:rPr i="0" lang="en-US" sz="3400" u="none" cap="none" strike="noStrike">
                <a:solidFill>
                  <a:srgbClr val="38484E"/>
                </a:solidFill>
              </a:rPr>
              <a:t>an expectation, at least for now. A common misconception is that Plan C is “giving in.” Giving in is when adults try to address a problem or unmet expectation using Plan A and then proceed to drop the expectation when they can’t impose their will or the child responds poorly. Plan C, is being strategic. You can’t work on all problems all at once. </a:t>
            </a:r>
            <a:endParaRPr i="0" sz="3400" u="none" cap="none" strike="noStrike">
              <a:solidFill>
                <a:srgbClr val="38484E"/>
              </a:solidFill>
            </a:endParaRPr>
          </a:p>
          <a:p>
            <a:pPr indent="-444500" lvl="0" marL="457200" marR="0" rtl="0" algn="just">
              <a:lnSpc>
                <a:spcPct val="150000"/>
              </a:lnSpc>
              <a:spcBef>
                <a:spcPts val="0"/>
              </a:spcBef>
              <a:spcAft>
                <a:spcPts val="0"/>
              </a:spcAft>
              <a:buClr>
                <a:srgbClr val="38484E"/>
              </a:buClr>
              <a:buSzPts val="3400"/>
              <a:buChar char="●"/>
            </a:pPr>
            <a:r>
              <a:rPr i="0" lang="en-US" sz="3400" u="none" cap="none" strike="noStrike">
                <a:solidFill>
                  <a:srgbClr val="38484E"/>
                </a:solidFill>
              </a:rPr>
              <a:t>Plan C is a way of prioritizing (i.e., treatment planning) and deciding what you want to address first. By putting some problems or unmet expectations on the “back burner” while addressing problems that are of a higher priority, some challenging behaviors are reduced.</a:t>
            </a:r>
            <a:endParaRPr sz="3400">
              <a:solidFill>
                <a:srgbClr val="38484E"/>
              </a:solidFill>
            </a:endParaRPr>
          </a:p>
          <a:p>
            <a:pPr indent="-444500" lvl="0" marL="457200" marR="0" rtl="0" algn="just">
              <a:lnSpc>
                <a:spcPct val="150000"/>
              </a:lnSpc>
              <a:spcBef>
                <a:spcPts val="0"/>
              </a:spcBef>
              <a:spcAft>
                <a:spcPts val="0"/>
              </a:spcAft>
              <a:buClr>
                <a:srgbClr val="38484E"/>
              </a:buClr>
              <a:buSzPts val="3400"/>
              <a:buChar char="●"/>
            </a:pPr>
            <a:r>
              <a:rPr i="0" lang="en-US" sz="3400" u="none" cap="none" strike="noStrike">
                <a:solidFill>
                  <a:srgbClr val="38484E"/>
                </a:solidFill>
              </a:rPr>
              <a:t>Adults are still in charge when using Plan C because they are deciding what to address and what to drop for now.</a:t>
            </a:r>
            <a:endParaRPr i="0" sz="3400" u="none" cap="none" strike="noStrike">
              <a:solidFill>
                <a:srgbClr val="38484E"/>
              </a:solidFill>
            </a:endParaRPr>
          </a:p>
        </p:txBody>
      </p:sp>
      <p:sp>
        <p:nvSpPr>
          <p:cNvPr id="635" name="Google Shape;635;p12"/>
          <p:cNvSpPr/>
          <p:nvPr>
            <p:ph idx="2" type="pic"/>
          </p:nvPr>
        </p:nvSpPr>
        <p:spPr>
          <a:xfrm flipH="1">
            <a:off x="16671450" y="841250"/>
            <a:ext cx="7374600" cy="12033600"/>
          </a:xfrm>
          <a:prstGeom prst="rect">
            <a:avLst/>
          </a:prstGeom>
          <a:solidFill>
            <a:srgbClr val="2D424B"/>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400"/>
              <a:buFont typeface="Arial"/>
              <a:buNone/>
            </a:pPr>
            <a:r>
              <a:rPr lang="en-US" sz="5000">
                <a:solidFill>
                  <a:schemeClr val="lt2"/>
                </a:solidFill>
              </a:rPr>
              <a:t>Kids will do well if they can</a:t>
            </a:r>
            <a:endParaRPr b="0" i="0" sz="5000" u="none" cap="none" strike="noStrike">
              <a:solidFill>
                <a:schemeClr val="lt2"/>
              </a:solidFill>
              <a:latin typeface="Calibri"/>
              <a:ea typeface="Calibri"/>
              <a:cs typeface="Calibri"/>
              <a:sym typeface="Calibri"/>
            </a:endParaRPr>
          </a:p>
        </p:txBody>
      </p:sp>
      <p:sp>
        <p:nvSpPr>
          <p:cNvPr id="636" name="Google Shape;636;p12"/>
          <p:cNvSpPr txBox="1"/>
          <p:nvPr/>
        </p:nvSpPr>
        <p:spPr>
          <a:xfrm>
            <a:off x="971550" y="470200"/>
            <a:ext cx="14695500" cy="1283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9600"/>
              <a:buFont typeface="Arial"/>
              <a:buNone/>
            </a:pPr>
            <a:r>
              <a:rPr b="0" i="0" lang="en-US" sz="7200" u="none" cap="none" strike="noStrike">
                <a:solidFill>
                  <a:schemeClr val="dk1"/>
                </a:solidFill>
                <a:latin typeface="Arial"/>
                <a:ea typeface="Arial"/>
                <a:cs typeface="Arial"/>
                <a:sym typeface="Arial"/>
              </a:rPr>
              <a:t>Plan C</a:t>
            </a:r>
            <a:r>
              <a:rPr lang="en-US" sz="7200">
                <a:solidFill>
                  <a:schemeClr val="dk1"/>
                </a:solidFill>
              </a:rPr>
              <a:t>: dropping an expectation</a:t>
            </a:r>
            <a:endParaRPr sz="100"/>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7" name="Google Shape;637;p12"/>
          <p:cNvPicPr preferRelativeResize="0"/>
          <p:nvPr/>
        </p:nvPicPr>
        <p:blipFill rotWithShape="1">
          <a:blip r:embed="rId3">
            <a:alphaModFix/>
          </a:blip>
          <a:srcRect b="0" l="0" r="0" t="0"/>
          <a:stretch/>
        </p:blipFill>
        <p:spPr>
          <a:xfrm>
            <a:off x="16792419" y="7046651"/>
            <a:ext cx="4954858" cy="49548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3"/>
          <p:cNvSpPr txBox="1"/>
          <p:nvPr/>
        </p:nvSpPr>
        <p:spPr>
          <a:xfrm>
            <a:off x="1685925" y="569479"/>
            <a:ext cx="21288375" cy="142188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9600"/>
              <a:buFont typeface="Arial"/>
              <a:buNone/>
            </a:pPr>
            <a:r>
              <a:rPr b="0" i="0" lang="en-US" sz="9600" u="none" cap="none" strike="noStrike">
                <a:solidFill>
                  <a:schemeClr val="dk1"/>
                </a:solidFill>
                <a:latin typeface="Arial"/>
                <a:ea typeface="Arial"/>
                <a:cs typeface="Arial"/>
                <a:sym typeface="Arial"/>
              </a:rPr>
              <a:t>Plan B: Collaborative Problem Solving </a:t>
            </a:r>
            <a:endParaRPr b="0" i="0" sz="9600" u="none" cap="none" strike="noStrike">
              <a:solidFill>
                <a:srgbClr val="000000"/>
              </a:solidFill>
              <a:latin typeface="Arial"/>
              <a:ea typeface="Arial"/>
              <a:cs typeface="Arial"/>
              <a:sym typeface="Arial"/>
            </a:endParaRPr>
          </a:p>
        </p:txBody>
      </p:sp>
      <p:sp>
        <p:nvSpPr>
          <p:cNvPr id="643" name="Google Shape;643;p13"/>
          <p:cNvSpPr/>
          <p:nvPr/>
        </p:nvSpPr>
        <p:spPr>
          <a:xfrm>
            <a:off x="1208672" y="3422235"/>
            <a:ext cx="15749292" cy="951791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3400" u="none" cap="none" strike="noStrike">
                <a:solidFill>
                  <a:srgbClr val="38484E"/>
                </a:solidFill>
              </a:rPr>
              <a:t>Plan B is the heart of CPS when adults work together with kids to solve problems in mutually satisfactory and realistic ways. Plan B involves four basic steps. </a:t>
            </a:r>
            <a:endParaRPr sz="3400">
              <a:solidFill>
                <a:srgbClr val="38484E"/>
              </a:solidFill>
            </a:endParaRPr>
          </a:p>
          <a:p>
            <a:pPr indent="-469900" lvl="0" marL="457200" marR="0" rtl="0" algn="l">
              <a:lnSpc>
                <a:spcPct val="150000"/>
              </a:lnSpc>
              <a:spcBef>
                <a:spcPts val="0"/>
              </a:spcBef>
              <a:spcAft>
                <a:spcPts val="0"/>
              </a:spcAft>
              <a:buClr>
                <a:srgbClr val="000000"/>
              </a:buClr>
              <a:buSzPts val="3400"/>
              <a:buFont typeface="Arial"/>
              <a:buChar char="•"/>
            </a:pPr>
            <a:r>
              <a:rPr b="1" i="0" lang="en-US" sz="3400" u="none" cap="none" strike="noStrike">
                <a:solidFill>
                  <a:srgbClr val="38484E"/>
                </a:solidFill>
              </a:rPr>
              <a:t>The first step </a:t>
            </a:r>
            <a:r>
              <a:rPr i="0" lang="en-US" sz="3400" u="none" cap="none" strike="noStrike">
                <a:solidFill>
                  <a:srgbClr val="38484E"/>
                </a:solidFill>
              </a:rPr>
              <a:t>is the Empathy step. In this step you need to gather information from the client in order to understand the child’s concern about the problem to be solved and reassure him or her that imposition of adult will is not how the problem will be resolved. </a:t>
            </a:r>
            <a:endParaRPr sz="3400"/>
          </a:p>
          <a:p>
            <a:pPr indent="-469900" lvl="0" marL="457200" marR="0" rtl="0" algn="l">
              <a:lnSpc>
                <a:spcPct val="150000"/>
              </a:lnSpc>
              <a:spcBef>
                <a:spcPts val="0"/>
              </a:spcBef>
              <a:spcAft>
                <a:spcPts val="0"/>
              </a:spcAft>
              <a:buClr>
                <a:srgbClr val="000000"/>
              </a:buClr>
              <a:buSzPts val="3400"/>
              <a:buFont typeface="Arial"/>
              <a:buChar char="•"/>
            </a:pPr>
            <a:r>
              <a:rPr b="1" i="0" lang="en-US" sz="3400" u="none" cap="none" strike="noStrike">
                <a:solidFill>
                  <a:srgbClr val="38484E"/>
                </a:solidFill>
              </a:rPr>
              <a:t>The second step </a:t>
            </a:r>
            <a:r>
              <a:rPr i="0" lang="en-US" sz="3400" u="none" cap="none" strike="noStrike">
                <a:solidFill>
                  <a:srgbClr val="38484E"/>
                </a:solidFill>
              </a:rPr>
              <a:t>is to define the problem and to share the adults’ concerns about the same issue. </a:t>
            </a:r>
            <a:endParaRPr sz="3400"/>
          </a:p>
          <a:p>
            <a:pPr indent="-469900" lvl="0" marL="457200" marR="0" rtl="0" algn="l">
              <a:lnSpc>
                <a:spcPct val="150000"/>
              </a:lnSpc>
              <a:spcBef>
                <a:spcPts val="0"/>
              </a:spcBef>
              <a:spcAft>
                <a:spcPts val="0"/>
              </a:spcAft>
              <a:buClr>
                <a:srgbClr val="000000"/>
              </a:buClr>
              <a:buSzPts val="3400"/>
              <a:buFont typeface="Arial"/>
              <a:buChar char="•"/>
            </a:pPr>
            <a:r>
              <a:rPr b="1" i="0" lang="en-US" sz="3400" u="none" cap="none" strike="noStrike">
                <a:solidFill>
                  <a:srgbClr val="38484E"/>
                </a:solidFill>
              </a:rPr>
              <a:t>The third step </a:t>
            </a:r>
            <a:r>
              <a:rPr i="0" lang="en-US" sz="3400" u="none" cap="none" strike="noStrike">
                <a:solidFill>
                  <a:srgbClr val="38484E"/>
                </a:solidFill>
              </a:rPr>
              <a:t>is the invitation step where the child and adult work together to assess potential solutions and choose one that is both realistic and mutually satisfactory. </a:t>
            </a:r>
            <a:endParaRPr sz="3400"/>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br>
              <a:rPr b="1" i="1" lang="en-US" sz="2000" u="none" cap="none" strike="noStrike">
                <a:solidFill>
                  <a:srgbClr val="404040"/>
                </a:solidFill>
                <a:latin typeface="Source Sans Pro"/>
                <a:ea typeface="Source Sans Pro"/>
                <a:cs typeface="Source Sans Pro"/>
                <a:sym typeface="Source Sans Pro"/>
              </a:rPr>
            </a:br>
            <a:endParaRPr b="0" i="0" sz="1600" u="none" cap="none" strike="noStrike">
              <a:solidFill>
                <a:schemeClr val="dk2"/>
              </a:solidFill>
              <a:latin typeface="Roboto Light"/>
              <a:ea typeface="Roboto Light"/>
              <a:cs typeface="Roboto Light"/>
              <a:sym typeface="Roboto Light"/>
            </a:endParaRPr>
          </a:p>
        </p:txBody>
      </p:sp>
      <p:sp>
        <p:nvSpPr>
          <p:cNvPr id="644" name="Google Shape;644;p13"/>
          <p:cNvSpPr/>
          <p:nvPr>
            <p:ph idx="2" type="pic"/>
          </p:nvPr>
        </p:nvSpPr>
        <p:spPr>
          <a:xfrm>
            <a:off x="18313477" y="2951205"/>
            <a:ext cx="6073698" cy="9215472"/>
          </a:xfrm>
          <a:prstGeom prst="rect">
            <a:avLst/>
          </a:prstGeom>
          <a:solidFill>
            <a:schemeClr val="accent5"/>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Font typeface="Arial"/>
              <a:buNone/>
            </a:pPr>
            <a:r>
              <a:t/>
            </a:r>
            <a:endParaRPr sz="3200">
              <a:solidFill>
                <a:schemeClr val="lt1"/>
              </a:solidFill>
              <a:latin typeface="Open Sans"/>
              <a:ea typeface="Open Sans"/>
              <a:cs typeface="Open Sans"/>
              <a:sym typeface="Open Sans"/>
            </a:endParaRPr>
          </a:p>
          <a:p>
            <a:pPr indent="0" lvl="0" marL="0" rtl="0" algn="ctr">
              <a:lnSpc>
                <a:spcPct val="100000"/>
              </a:lnSpc>
              <a:spcBef>
                <a:spcPts val="0"/>
              </a:spcBef>
              <a:spcAft>
                <a:spcPts val="0"/>
              </a:spcAft>
              <a:buClr>
                <a:srgbClr val="000000"/>
              </a:buClr>
              <a:buFont typeface="Arial"/>
              <a:buNone/>
            </a:pPr>
            <a:r>
              <a:t/>
            </a:r>
            <a:endParaRPr sz="3200">
              <a:solidFill>
                <a:schemeClr val="lt1"/>
              </a:solidFill>
              <a:latin typeface="Open Sans"/>
              <a:ea typeface="Open Sans"/>
              <a:cs typeface="Open Sans"/>
              <a:sym typeface="Open Sans"/>
            </a:endParaRPr>
          </a:p>
          <a:p>
            <a:pPr indent="0" lvl="0" marL="0" rtl="0" algn="ctr">
              <a:lnSpc>
                <a:spcPct val="100000"/>
              </a:lnSpc>
              <a:spcBef>
                <a:spcPts val="0"/>
              </a:spcBef>
              <a:spcAft>
                <a:spcPts val="0"/>
              </a:spcAft>
              <a:buClr>
                <a:srgbClr val="000000"/>
              </a:buClr>
              <a:buFont typeface="Arial"/>
              <a:buNone/>
            </a:pPr>
            <a:r>
              <a:rPr lang="en-US" sz="3200">
                <a:solidFill>
                  <a:schemeClr val="lt1"/>
                </a:solidFill>
                <a:latin typeface="Open Sans"/>
                <a:ea typeface="Open Sans"/>
                <a:cs typeface="Open Sans"/>
                <a:sym typeface="Open Sans"/>
              </a:rPr>
              <a:t>Most problems aren’t solved in a single Plan B discussion, and Plan B usually feels like slogging through mud in the beginning, but the continuous use of Plan B helps solve problems that are precipitating challenging behavior in a durable way while building helping relationships, thinking skills, intrinsic motivation and confidence. </a:t>
            </a:r>
            <a:endParaRPr b="0" i="0" sz="54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4"/>
          <p:cNvSpPr txBox="1"/>
          <p:nvPr/>
        </p:nvSpPr>
        <p:spPr>
          <a:xfrm>
            <a:off x="19545300" y="5257800"/>
            <a:ext cx="184731" cy="6462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650" name="Google Shape;650;p14"/>
          <p:cNvSpPr txBox="1"/>
          <p:nvPr/>
        </p:nvSpPr>
        <p:spPr>
          <a:xfrm>
            <a:off x="762000" y="838200"/>
            <a:ext cx="9042860" cy="27514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9600"/>
              <a:buFont typeface="Arial"/>
              <a:buNone/>
            </a:pPr>
            <a:r>
              <a:rPr b="0" i="0" lang="en-US" sz="9600" u="none" cap="none" strike="noStrike">
                <a:solidFill>
                  <a:srgbClr val="38484E"/>
                </a:solidFill>
                <a:latin typeface="Arial"/>
                <a:ea typeface="Arial"/>
                <a:cs typeface="Arial"/>
                <a:sym typeface="Arial"/>
              </a:rPr>
              <a:t>Step 1: Empathy </a:t>
            </a:r>
            <a:endParaRPr b="0" i="0" sz="9600" u="none" cap="none" strike="noStrike">
              <a:solidFill>
                <a:srgbClr val="38484E"/>
              </a:solidFill>
              <a:latin typeface="Arial"/>
              <a:ea typeface="Arial"/>
              <a:cs typeface="Arial"/>
              <a:sym typeface="Arial"/>
            </a:endParaRPr>
          </a:p>
        </p:txBody>
      </p:sp>
      <p:sp>
        <p:nvSpPr>
          <p:cNvPr id="651" name="Google Shape;651;p14"/>
          <p:cNvSpPr txBox="1"/>
          <p:nvPr/>
        </p:nvSpPr>
        <p:spPr>
          <a:xfrm>
            <a:off x="6016925" y="2221600"/>
            <a:ext cx="18231900" cy="8712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3200" u="none" cap="none" strike="noStrike">
                <a:solidFill>
                  <a:srgbClr val="38484E"/>
                </a:solidFill>
                <a:latin typeface="Arial"/>
                <a:ea typeface="Arial"/>
                <a:cs typeface="Arial"/>
                <a:sym typeface="Arial"/>
              </a:rPr>
              <a:t>The empathy step is the most important step in a plan B. The goal is to gather information to get a clear understanding of child's concern or perspective on an unsolved problem. </a:t>
            </a:r>
            <a:endParaRPr/>
          </a:p>
          <a:p>
            <a:pPr indent="0" lvl="0" marL="0" marR="0" rtl="0" algn="l">
              <a:lnSpc>
                <a:spcPct val="150000"/>
              </a:lnSpc>
              <a:spcBef>
                <a:spcPts val="0"/>
              </a:spcBef>
              <a:spcAft>
                <a:spcPts val="0"/>
              </a:spcAft>
              <a:buNone/>
            </a:pPr>
            <a:r>
              <a:rPr b="0" i="0" lang="en-US" sz="3200" u="none" cap="none" strike="noStrike">
                <a:solidFill>
                  <a:srgbClr val="38484E"/>
                </a:solidFill>
                <a:latin typeface="Arial"/>
                <a:ea typeface="Arial"/>
                <a:cs typeface="Arial"/>
                <a:sym typeface="Arial"/>
              </a:rPr>
              <a:t>DRILLING FOR INFORMATION</a:t>
            </a:r>
            <a:endParaRPr/>
          </a:p>
          <a:p>
            <a:pPr indent="-457200" lvl="0" marL="45720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38484E"/>
                </a:solidFill>
                <a:latin typeface="Arial"/>
                <a:ea typeface="Arial"/>
                <a:cs typeface="Arial"/>
                <a:sym typeface="Arial"/>
              </a:rPr>
              <a:t>Usually involves reflective listening and clarifying questions, gathering information related to the who, what, where, and when of the unsolved problem, and asking the kids what they’re thinking in the midst of the unsolved problems and why the problem occurs under some conditions and not others.</a:t>
            </a:r>
            <a:endParaRPr/>
          </a:p>
          <a:p>
            <a:pPr indent="0" lvl="0" marL="0" rtl="0" algn="l">
              <a:lnSpc>
                <a:spcPct val="150000"/>
              </a:lnSpc>
              <a:spcBef>
                <a:spcPts val="0"/>
              </a:spcBef>
              <a:spcAft>
                <a:spcPts val="0"/>
              </a:spcAft>
              <a:buNone/>
            </a:pPr>
            <a:r>
              <a:rPr lang="en-US" sz="3200">
                <a:solidFill>
                  <a:srgbClr val="38484E"/>
                </a:solidFill>
              </a:rPr>
              <a:t>MORE HELP</a:t>
            </a:r>
            <a:endParaRPr/>
          </a:p>
          <a:p>
            <a:pPr indent="0" lvl="0" marL="0" rtl="0" algn="l">
              <a:lnSpc>
                <a:spcPct val="150000"/>
              </a:lnSpc>
              <a:spcBef>
                <a:spcPts val="0"/>
              </a:spcBef>
              <a:spcAft>
                <a:spcPts val="0"/>
              </a:spcAft>
              <a:buNone/>
            </a:pPr>
            <a:r>
              <a:rPr lang="en-US" sz="3200">
                <a:solidFill>
                  <a:srgbClr val="38484E"/>
                </a:solidFill>
              </a:rPr>
              <a:t>If the kid doesn’t talk or says, “I don’t know”, try to figure out why:</a:t>
            </a:r>
            <a:endParaRPr/>
          </a:p>
          <a:p>
            <a:pPr indent="-431800" lvl="0" marL="457200" rtl="0" algn="l">
              <a:lnSpc>
                <a:spcPct val="150000"/>
              </a:lnSpc>
              <a:spcBef>
                <a:spcPts val="0"/>
              </a:spcBef>
              <a:spcAft>
                <a:spcPts val="0"/>
              </a:spcAft>
              <a:buSzPts val="3200"/>
              <a:buChar char="•"/>
            </a:pPr>
            <a:r>
              <a:rPr lang="en-US" sz="3200">
                <a:solidFill>
                  <a:srgbClr val="38484E"/>
                </a:solidFill>
              </a:rPr>
              <a:t>Maybe the unsolved problem wasn’t free of challenging behavior, wasn’t specific, wasn’t free of adult theories, or was "clumped” (instead of split)</a:t>
            </a:r>
            <a:endParaRPr/>
          </a:p>
          <a:p>
            <a:pPr indent="-431800" lvl="0" marL="457200" rtl="0" algn="l">
              <a:lnSpc>
                <a:spcPct val="150000"/>
              </a:lnSpc>
              <a:spcBef>
                <a:spcPts val="0"/>
              </a:spcBef>
              <a:spcAft>
                <a:spcPts val="0"/>
              </a:spcAft>
              <a:buSzPts val="3200"/>
              <a:buChar char="•"/>
            </a:pPr>
            <a:r>
              <a:rPr lang="en-US" sz="3200">
                <a:solidFill>
                  <a:srgbClr val="38484E"/>
                </a:solidFill>
              </a:rPr>
              <a:t>Maybe you’re using Emergency Plan B (instead of Proactive Plan B)</a:t>
            </a:r>
            <a:endParaRPr sz="3200">
              <a:solidFill>
                <a:srgbClr val="38484E"/>
              </a:solidFill>
            </a:endParaRPr>
          </a:p>
        </p:txBody>
      </p:sp>
      <p:pic>
        <p:nvPicPr>
          <p:cNvPr id="652" name="Google Shape;652;p14"/>
          <p:cNvPicPr preferRelativeResize="0"/>
          <p:nvPr/>
        </p:nvPicPr>
        <p:blipFill rotWithShape="1">
          <a:blip r:embed="rId3">
            <a:alphaModFix/>
          </a:blip>
          <a:srcRect b="0" l="0" r="0" t="0"/>
          <a:stretch/>
        </p:blipFill>
        <p:spPr>
          <a:xfrm>
            <a:off x="332509" y="4635462"/>
            <a:ext cx="5090082" cy="3400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fd0067be45_0_20"/>
          <p:cNvSpPr/>
          <p:nvPr>
            <p:ph idx="2" type="pic"/>
          </p:nvPr>
        </p:nvSpPr>
        <p:spPr>
          <a:xfrm>
            <a:off x="7772375" y="1210200"/>
            <a:ext cx="6097500" cy="687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8500">
                <a:solidFill>
                  <a:schemeClr val="lt1"/>
                </a:solidFill>
                <a:latin typeface="Arial"/>
                <a:ea typeface="Arial"/>
                <a:cs typeface="Arial"/>
                <a:sym typeface="Arial"/>
              </a:rPr>
              <a:t>Step 1: </a:t>
            </a:r>
            <a:endParaRPr sz="8500">
              <a:solidFill>
                <a:schemeClr val="lt1"/>
              </a:solidFill>
              <a:latin typeface="Arial"/>
              <a:ea typeface="Arial"/>
              <a:cs typeface="Arial"/>
              <a:sym typeface="Arial"/>
            </a:endParaRPr>
          </a:p>
          <a:p>
            <a:pPr indent="0" lvl="0" marL="0" rtl="0" algn="l">
              <a:spcBef>
                <a:spcPts val="0"/>
              </a:spcBef>
              <a:spcAft>
                <a:spcPts val="0"/>
              </a:spcAft>
              <a:buNone/>
            </a:pPr>
            <a:r>
              <a:rPr lang="en-US" sz="8500">
                <a:solidFill>
                  <a:schemeClr val="lt1"/>
                </a:solidFill>
                <a:latin typeface="Arial"/>
                <a:ea typeface="Arial"/>
                <a:cs typeface="Arial"/>
                <a:sym typeface="Arial"/>
              </a:rPr>
              <a:t>Empathy + Curiosity</a:t>
            </a:r>
            <a:endParaRPr sz="4300">
              <a:solidFill>
                <a:schemeClr val="lt1"/>
              </a:solidFill>
            </a:endParaRPr>
          </a:p>
        </p:txBody>
      </p:sp>
      <p:sp>
        <p:nvSpPr>
          <p:cNvPr id="659" name="Google Shape;659;gfd0067be45_0_20"/>
          <p:cNvSpPr/>
          <p:nvPr>
            <p:ph idx="3" type="pic"/>
          </p:nvPr>
        </p:nvSpPr>
        <p:spPr>
          <a:xfrm>
            <a:off x="826700" y="5111150"/>
            <a:ext cx="5578500" cy="8055000"/>
          </a:xfrm>
          <a:prstGeom prst="rect">
            <a:avLst/>
          </a:prstGeom>
        </p:spPr>
        <p:txBody>
          <a:bodyPr anchorCtr="0" anchor="t" bIns="45700" lIns="91425" spcFirstLastPara="1" rIns="91425" wrap="square" tIns="45700">
            <a:noAutofit/>
          </a:bodyPr>
          <a:lstStyle/>
          <a:p>
            <a:pPr indent="-412750" lvl="0" marL="457200" rtl="0" algn="l">
              <a:lnSpc>
                <a:spcPct val="150000"/>
              </a:lnSpc>
              <a:spcBef>
                <a:spcPts val="0"/>
              </a:spcBef>
              <a:spcAft>
                <a:spcPts val="0"/>
              </a:spcAft>
              <a:buClr>
                <a:schemeClr val="lt1"/>
              </a:buClr>
              <a:buSzPts val="2900"/>
              <a:buChar char="•"/>
            </a:pPr>
            <a:r>
              <a:rPr lang="en-US" sz="3200">
                <a:solidFill>
                  <a:schemeClr val="lt1"/>
                </a:solidFill>
                <a:latin typeface="Arial"/>
                <a:ea typeface="Arial"/>
                <a:cs typeface="Arial"/>
                <a:sym typeface="Arial"/>
              </a:rPr>
              <a:t>WHAT YOU'RE THINKING</a:t>
            </a:r>
            <a:endParaRPr sz="1400">
              <a:solidFill>
                <a:schemeClr val="lt1"/>
              </a:solidFill>
              <a:latin typeface="Arial"/>
              <a:ea typeface="Arial"/>
              <a:cs typeface="Arial"/>
              <a:sym typeface="Arial"/>
            </a:endParaRPr>
          </a:p>
          <a:p>
            <a:pPr indent="-412750" lvl="0" marL="457200" rtl="0" algn="l">
              <a:lnSpc>
                <a:spcPct val="150000"/>
              </a:lnSpc>
              <a:spcBef>
                <a:spcPts val="0"/>
              </a:spcBef>
              <a:spcAft>
                <a:spcPts val="0"/>
              </a:spcAft>
              <a:buClr>
                <a:schemeClr val="lt1"/>
              </a:buClr>
              <a:buSzPts val="2900"/>
              <a:buChar char="•"/>
            </a:pPr>
            <a:r>
              <a:rPr lang="en-US" sz="3200">
                <a:solidFill>
                  <a:schemeClr val="lt1"/>
                </a:solidFill>
                <a:latin typeface="Arial"/>
                <a:ea typeface="Arial"/>
                <a:cs typeface="Arial"/>
                <a:sym typeface="Arial"/>
              </a:rPr>
              <a:t>“What don’t I yet understand about the kid’s concern or perspective? What doesn’t make sense to me yet? What do I need to ask to understand it better?”</a:t>
            </a:r>
            <a:endParaRPr sz="3200">
              <a:solidFill>
                <a:schemeClr val="lt1"/>
              </a:solidFill>
              <a:latin typeface="Arial"/>
              <a:ea typeface="Arial"/>
              <a:cs typeface="Arial"/>
              <a:sym typeface="Arial"/>
            </a:endParaRPr>
          </a:p>
        </p:txBody>
      </p:sp>
      <p:sp>
        <p:nvSpPr>
          <p:cNvPr id="660" name="Google Shape;660;gfd0067be45_0_20"/>
          <p:cNvSpPr/>
          <p:nvPr>
            <p:ph idx="4" type="pic"/>
          </p:nvPr>
        </p:nvSpPr>
        <p:spPr>
          <a:xfrm>
            <a:off x="14565700" y="4949050"/>
            <a:ext cx="7884600" cy="77964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sz="2900">
                <a:solidFill>
                  <a:schemeClr val="lt1"/>
                </a:solidFill>
                <a:latin typeface="Arial"/>
                <a:ea typeface="Arial"/>
                <a:cs typeface="Arial"/>
                <a:sym typeface="Arial"/>
              </a:rPr>
              <a:t>DON’T</a:t>
            </a:r>
            <a:endParaRPr sz="1100">
              <a:solidFill>
                <a:schemeClr val="lt1"/>
              </a:solidFill>
              <a:latin typeface="Arial"/>
              <a:ea typeface="Arial"/>
              <a:cs typeface="Arial"/>
              <a:sym typeface="Arial"/>
            </a:endParaRPr>
          </a:p>
          <a:p>
            <a:pPr indent="-438150" lvl="0" marL="457200" rtl="0" algn="l">
              <a:lnSpc>
                <a:spcPct val="150000"/>
              </a:lnSpc>
              <a:spcBef>
                <a:spcPts val="0"/>
              </a:spcBef>
              <a:spcAft>
                <a:spcPts val="0"/>
              </a:spcAft>
              <a:buClr>
                <a:schemeClr val="lt1"/>
              </a:buClr>
              <a:buSzPts val="2900"/>
              <a:buChar char="•"/>
            </a:pPr>
            <a:r>
              <a:rPr lang="en-US" sz="2900">
                <a:solidFill>
                  <a:schemeClr val="lt1"/>
                </a:solidFill>
                <a:latin typeface="Arial"/>
                <a:ea typeface="Arial"/>
                <a:cs typeface="Arial"/>
                <a:sym typeface="Arial"/>
              </a:rPr>
              <a:t>Skip the Empathy step</a:t>
            </a:r>
            <a:endParaRPr sz="1100">
              <a:solidFill>
                <a:schemeClr val="lt1"/>
              </a:solidFill>
              <a:latin typeface="Arial"/>
              <a:ea typeface="Arial"/>
              <a:cs typeface="Arial"/>
              <a:sym typeface="Arial"/>
            </a:endParaRPr>
          </a:p>
          <a:p>
            <a:pPr indent="-438150" lvl="0" marL="457200" rtl="0" algn="l">
              <a:lnSpc>
                <a:spcPct val="150000"/>
              </a:lnSpc>
              <a:spcBef>
                <a:spcPts val="0"/>
              </a:spcBef>
              <a:spcAft>
                <a:spcPts val="0"/>
              </a:spcAft>
              <a:buClr>
                <a:schemeClr val="lt1"/>
              </a:buClr>
              <a:buSzPts val="2900"/>
              <a:buChar char="•"/>
            </a:pPr>
            <a:r>
              <a:rPr lang="en-US" sz="2900">
                <a:solidFill>
                  <a:schemeClr val="lt1"/>
                </a:solidFill>
                <a:latin typeface="Arial"/>
                <a:ea typeface="Arial"/>
                <a:cs typeface="Arial"/>
                <a:sym typeface="Arial"/>
              </a:rPr>
              <a:t>Assume you already know what the kid’s concern is and treat the Empathy step as if it is a formality</a:t>
            </a:r>
            <a:endParaRPr sz="1100">
              <a:solidFill>
                <a:schemeClr val="lt1"/>
              </a:solidFill>
              <a:latin typeface="Arial"/>
              <a:ea typeface="Arial"/>
              <a:cs typeface="Arial"/>
              <a:sym typeface="Arial"/>
            </a:endParaRPr>
          </a:p>
          <a:p>
            <a:pPr indent="-438150" lvl="0" marL="457200" rtl="0" algn="l">
              <a:lnSpc>
                <a:spcPct val="150000"/>
              </a:lnSpc>
              <a:spcBef>
                <a:spcPts val="0"/>
              </a:spcBef>
              <a:spcAft>
                <a:spcPts val="0"/>
              </a:spcAft>
              <a:buClr>
                <a:schemeClr val="lt1"/>
              </a:buClr>
              <a:buSzPts val="2900"/>
              <a:buChar char="•"/>
            </a:pPr>
            <a:r>
              <a:rPr lang="en-US" sz="2900">
                <a:solidFill>
                  <a:schemeClr val="lt1"/>
                </a:solidFill>
                <a:latin typeface="Arial"/>
                <a:ea typeface="Arial"/>
                <a:cs typeface="Arial"/>
                <a:sym typeface="Arial"/>
              </a:rPr>
              <a:t>Rush through the Empathy step</a:t>
            </a:r>
            <a:endParaRPr sz="1100">
              <a:solidFill>
                <a:schemeClr val="lt1"/>
              </a:solidFill>
              <a:latin typeface="Arial"/>
              <a:ea typeface="Arial"/>
              <a:cs typeface="Arial"/>
              <a:sym typeface="Arial"/>
            </a:endParaRPr>
          </a:p>
          <a:p>
            <a:pPr indent="-438150" lvl="0" marL="457200" rtl="0" algn="l">
              <a:lnSpc>
                <a:spcPct val="150000"/>
              </a:lnSpc>
              <a:spcBef>
                <a:spcPts val="0"/>
              </a:spcBef>
              <a:spcAft>
                <a:spcPts val="0"/>
              </a:spcAft>
              <a:buClr>
                <a:schemeClr val="lt1"/>
              </a:buClr>
              <a:buSzPts val="2900"/>
              <a:buChar char="•"/>
            </a:pPr>
            <a:r>
              <a:rPr lang="en-US" sz="2900">
                <a:solidFill>
                  <a:schemeClr val="lt1"/>
                </a:solidFill>
                <a:latin typeface="Arial"/>
                <a:ea typeface="Arial"/>
                <a:cs typeface="Arial"/>
                <a:sym typeface="Arial"/>
              </a:rPr>
              <a:t>Leave the empathy step before you completely understand the kid's concern or perception</a:t>
            </a:r>
            <a:endParaRPr sz="1100">
              <a:solidFill>
                <a:schemeClr val="lt1"/>
              </a:solidFill>
              <a:latin typeface="Arial"/>
              <a:ea typeface="Arial"/>
              <a:cs typeface="Arial"/>
              <a:sym typeface="Arial"/>
            </a:endParaRPr>
          </a:p>
          <a:p>
            <a:pPr indent="-438150" lvl="0" marL="457200" rtl="0" algn="l">
              <a:lnSpc>
                <a:spcPct val="150000"/>
              </a:lnSpc>
              <a:spcBef>
                <a:spcPts val="0"/>
              </a:spcBef>
              <a:spcAft>
                <a:spcPts val="0"/>
              </a:spcAft>
              <a:buClr>
                <a:schemeClr val="lt1"/>
              </a:buClr>
              <a:buSzPts val="2900"/>
              <a:buChar char="•"/>
            </a:pPr>
            <a:r>
              <a:rPr lang="en-US" sz="2900">
                <a:solidFill>
                  <a:schemeClr val="lt1"/>
                </a:solidFill>
                <a:latin typeface="Arial"/>
                <a:ea typeface="Arial"/>
                <a:cs typeface="Arial"/>
                <a:sym typeface="Arial"/>
              </a:rPr>
              <a:t>Talk about solutions yet</a:t>
            </a:r>
            <a:endParaRPr sz="5100">
              <a:solidFill>
                <a:schemeClr val="lt1"/>
              </a:solidFill>
            </a:endParaRPr>
          </a:p>
          <a:p>
            <a:pPr indent="0" lvl="0" marL="0" rtl="0" algn="l">
              <a:spcBef>
                <a:spcPts val="2000"/>
              </a:spcBef>
              <a:spcAft>
                <a:spcPts val="0"/>
              </a:spcAft>
              <a:buNone/>
            </a:pPr>
            <a:r>
              <a:t/>
            </a:r>
            <a:endParaRPr sz="29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5"/>
          <p:cNvSpPr txBox="1"/>
          <p:nvPr/>
        </p:nvSpPr>
        <p:spPr>
          <a:xfrm>
            <a:off x="4416550" y="1044050"/>
            <a:ext cx="15284100" cy="140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500"/>
              <a:buFont typeface="Arial"/>
              <a:buNone/>
            </a:pPr>
            <a:r>
              <a:rPr b="0" i="0" lang="en-US" sz="8500" u="none" cap="none" strike="noStrike">
                <a:solidFill>
                  <a:srgbClr val="38484E"/>
                </a:solidFill>
                <a:latin typeface="Arial"/>
                <a:ea typeface="Arial"/>
                <a:cs typeface="Arial"/>
                <a:sym typeface="Arial"/>
              </a:rPr>
              <a:t>Step 2: Define the Problem</a:t>
            </a:r>
            <a:endParaRPr b="0" i="0" sz="8500" u="none" cap="none" strike="noStrike">
              <a:solidFill>
                <a:srgbClr val="38484E"/>
              </a:solidFill>
              <a:latin typeface="Arial"/>
              <a:ea typeface="Arial"/>
              <a:cs typeface="Arial"/>
              <a:sym typeface="Arial"/>
            </a:endParaRPr>
          </a:p>
        </p:txBody>
      </p:sp>
      <p:sp>
        <p:nvSpPr>
          <p:cNvPr id="666" name="Google Shape;666;p15"/>
          <p:cNvSpPr txBox="1"/>
          <p:nvPr/>
        </p:nvSpPr>
        <p:spPr>
          <a:xfrm>
            <a:off x="485101" y="3492850"/>
            <a:ext cx="15284100" cy="5325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3400" u="none" cap="none" strike="noStrike">
                <a:solidFill>
                  <a:srgbClr val="38484E"/>
                </a:solidFill>
                <a:latin typeface="Arial"/>
                <a:ea typeface="Arial"/>
                <a:cs typeface="Arial"/>
                <a:sym typeface="Arial"/>
              </a:rPr>
              <a:t>Introduce your concern or perspective about the same unsolved problem. Make sure there are two sets of concerns on the table before you move onto step 3:</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The </a:t>
            </a:r>
            <a:r>
              <a:rPr lang="en-US" sz="3400">
                <a:solidFill>
                  <a:srgbClr val="38484E"/>
                </a:solidFill>
              </a:rPr>
              <a:t>youth’s</a:t>
            </a:r>
            <a:r>
              <a:rPr b="0" i="0" lang="en-US" sz="3400" u="none" cap="none" strike="noStrike">
                <a:solidFill>
                  <a:srgbClr val="38484E"/>
                </a:solidFill>
                <a:latin typeface="Arial"/>
                <a:ea typeface="Arial"/>
                <a:cs typeface="Arial"/>
                <a:sym typeface="Arial"/>
              </a:rPr>
              <a:t>concerns</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The other's concerns</a:t>
            </a:r>
            <a:endParaRPr sz="1600"/>
          </a:p>
          <a:p>
            <a:pPr indent="0" lvl="0" marL="0" marR="0" rtl="0" algn="l">
              <a:lnSpc>
                <a:spcPct val="150000"/>
              </a:lnSpc>
              <a:spcBef>
                <a:spcPts val="0"/>
              </a:spcBef>
              <a:spcAft>
                <a:spcPts val="0"/>
              </a:spcAft>
              <a:buNone/>
            </a:pPr>
            <a:r>
              <a:rPr b="0" i="0" lang="en-US" sz="3400" u="none" cap="none" strike="noStrike">
                <a:solidFill>
                  <a:srgbClr val="38484E"/>
                </a:solidFill>
                <a:latin typeface="Arial"/>
                <a:ea typeface="Arial"/>
                <a:cs typeface="Arial"/>
                <a:sym typeface="Arial"/>
              </a:rPr>
              <a:t>WORDS | Initial Inquiry (neutral observation)</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“The thing is (insert adult concern)….” or “My concern is (insert adult concern)…</a:t>
            </a:r>
            <a:r>
              <a:rPr lang="en-US" sz="3400">
                <a:solidFill>
                  <a:srgbClr val="38484E"/>
                </a:solidFill>
              </a:rPr>
              <a:t>”</a:t>
            </a:r>
            <a:endParaRPr sz="1600"/>
          </a:p>
        </p:txBody>
      </p:sp>
      <p:pic>
        <p:nvPicPr>
          <p:cNvPr id="667" name="Google Shape;667;p15"/>
          <p:cNvPicPr preferRelativeResize="0"/>
          <p:nvPr/>
        </p:nvPicPr>
        <p:blipFill rotWithShape="1">
          <a:blip r:embed="rId3">
            <a:alphaModFix/>
          </a:blip>
          <a:srcRect b="0" l="0" r="0" t="0"/>
          <a:stretch/>
        </p:blipFill>
        <p:spPr>
          <a:xfrm>
            <a:off x="14494847" y="8087277"/>
            <a:ext cx="9684300" cy="5447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
          <p:cNvSpPr txBox="1"/>
          <p:nvPr/>
        </p:nvSpPr>
        <p:spPr>
          <a:xfrm>
            <a:off x="997459" y="0"/>
            <a:ext cx="106404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6000" u="none" cap="none" strike="noStrike">
                <a:solidFill>
                  <a:srgbClr val="000000"/>
                </a:solidFill>
                <a:latin typeface="Arial"/>
                <a:ea typeface="Arial"/>
                <a:cs typeface="Arial"/>
                <a:sym typeface="Arial"/>
              </a:rPr>
            </a:br>
            <a:r>
              <a:rPr b="0" i="0" lang="en-US" sz="8800" u="none" cap="none" strike="noStrike">
                <a:solidFill>
                  <a:srgbClr val="38484E"/>
                </a:solidFill>
                <a:latin typeface="Arial"/>
                <a:ea typeface="Arial"/>
                <a:cs typeface="Arial"/>
                <a:sym typeface="Arial"/>
              </a:rPr>
              <a:t>Table of Contents </a:t>
            </a:r>
            <a:endParaRPr b="0" i="0" sz="60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4"/>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2400" u="none" cap="none" strike="noStrike">
              <a:solidFill>
                <a:schemeClr val="lt1"/>
              </a:solidFill>
              <a:latin typeface="Nunito"/>
              <a:ea typeface="Nunito"/>
              <a:cs typeface="Nunito"/>
              <a:sym typeface="Nunito"/>
            </a:endParaRPr>
          </a:p>
        </p:txBody>
      </p:sp>
      <p:grpSp>
        <p:nvGrpSpPr>
          <p:cNvPr id="481" name="Google Shape;481;p4"/>
          <p:cNvGrpSpPr/>
          <p:nvPr/>
        </p:nvGrpSpPr>
        <p:grpSpPr>
          <a:xfrm>
            <a:off x="-429899" y="5402471"/>
            <a:ext cx="24817074" cy="3006072"/>
            <a:chOff x="288558" y="3534236"/>
            <a:chExt cx="24817074" cy="3006072"/>
          </a:xfrm>
        </p:grpSpPr>
        <p:sp>
          <p:nvSpPr>
            <p:cNvPr id="482" name="Google Shape;482;p4"/>
            <p:cNvSpPr/>
            <p:nvPr/>
          </p:nvSpPr>
          <p:spPr>
            <a:xfrm>
              <a:off x="22692044" y="3974704"/>
              <a:ext cx="2125552" cy="2125509"/>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p:nvPr/>
          </p:nvSpPr>
          <p:spPr>
            <a:xfrm>
              <a:off x="22763058"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txBox="1"/>
            <p:nvPr/>
          </p:nvSpPr>
          <p:spPr>
            <a:xfrm>
              <a:off x="23047119"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Plan B</a:t>
              </a:r>
              <a:endParaRPr/>
            </a:p>
          </p:txBody>
        </p:sp>
        <p:sp>
          <p:nvSpPr>
            <p:cNvPr id="485" name="Google Shape;485;p4"/>
            <p:cNvSpPr/>
            <p:nvPr/>
          </p:nvSpPr>
          <p:spPr>
            <a:xfrm>
              <a:off x="23122109" y="5170601"/>
              <a:ext cx="1983522" cy="11651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
            <p:cNvSpPr txBox="1"/>
            <p:nvPr/>
          </p:nvSpPr>
          <p:spPr>
            <a:xfrm>
              <a:off x="23122109" y="5170601"/>
              <a:ext cx="1983522" cy="1165132"/>
            </a:xfrm>
            <a:prstGeom prst="rect">
              <a:avLst/>
            </a:prstGeom>
            <a:noFill/>
            <a:ln>
              <a:noFill/>
            </a:ln>
          </p:spPr>
          <p:txBody>
            <a:bodyPr anchorCtr="0" anchor="t" bIns="72375" lIns="72375" spcFirstLastPara="1" rIns="72375" wrap="square" tIns="72375">
              <a:noAutofit/>
            </a:bodyPr>
            <a:lstStyle/>
            <a:p>
              <a:pPr indent="-114300" lvl="1" marL="114300" marR="0" rtl="0" algn="l">
                <a:lnSpc>
                  <a:spcPct val="9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Step 1</a:t>
              </a:r>
              <a:endParaRPr/>
            </a:p>
            <a:p>
              <a:pPr indent="-114300" lvl="1" marL="114300" marR="0" rtl="0" algn="l">
                <a:lnSpc>
                  <a:spcPct val="90000"/>
                </a:lnSpc>
                <a:spcBef>
                  <a:spcPts val="225"/>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Step 2</a:t>
              </a:r>
              <a:endParaRPr/>
            </a:p>
            <a:p>
              <a:pPr indent="-114300" lvl="1" marL="114300" marR="0" rtl="0" algn="l">
                <a:lnSpc>
                  <a:spcPct val="90000"/>
                </a:lnSpc>
                <a:spcBef>
                  <a:spcPts val="225"/>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Step 3</a:t>
              </a:r>
              <a:endParaRPr/>
            </a:p>
          </p:txBody>
        </p:sp>
        <p:sp>
          <p:nvSpPr>
            <p:cNvPr id="487" name="Google Shape;487;p4"/>
            <p:cNvSpPr/>
            <p:nvPr/>
          </p:nvSpPr>
          <p:spPr>
            <a:xfrm rot="2700000">
              <a:off x="20495445"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
            <p:cNvSpPr/>
            <p:nvPr/>
          </p:nvSpPr>
          <p:spPr>
            <a:xfrm>
              <a:off x="20566491"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
            <p:cNvSpPr txBox="1"/>
            <p:nvPr/>
          </p:nvSpPr>
          <p:spPr>
            <a:xfrm>
              <a:off x="20850552"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Plan C</a:t>
              </a:r>
              <a:endParaRPr/>
            </a:p>
          </p:txBody>
        </p:sp>
        <p:sp>
          <p:nvSpPr>
            <p:cNvPr id="490" name="Google Shape;490;p4"/>
            <p:cNvSpPr/>
            <p:nvPr/>
          </p:nvSpPr>
          <p:spPr>
            <a:xfrm rot="2700000">
              <a:off x="18298877"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
            <p:cNvSpPr/>
            <p:nvPr/>
          </p:nvSpPr>
          <p:spPr>
            <a:xfrm>
              <a:off x="18369923"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
            <p:cNvSpPr txBox="1"/>
            <p:nvPr/>
          </p:nvSpPr>
          <p:spPr>
            <a:xfrm>
              <a:off x="18653984"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Plan A</a:t>
              </a:r>
              <a:endParaRPr/>
            </a:p>
          </p:txBody>
        </p:sp>
        <p:sp>
          <p:nvSpPr>
            <p:cNvPr id="493" name="Google Shape;493;p4"/>
            <p:cNvSpPr/>
            <p:nvPr/>
          </p:nvSpPr>
          <p:spPr>
            <a:xfrm rot="2700000">
              <a:off x="16102310"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
            <p:cNvSpPr/>
            <p:nvPr/>
          </p:nvSpPr>
          <p:spPr>
            <a:xfrm>
              <a:off x="16173356"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
            <p:cNvSpPr txBox="1"/>
            <p:nvPr/>
          </p:nvSpPr>
          <p:spPr>
            <a:xfrm>
              <a:off x="16457416"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CPS Problem Solving </a:t>
              </a:r>
              <a:endParaRPr/>
            </a:p>
          </p:txBody>
        </p:sp>
        <p:sp>
          <p:nvSpPr>
            <p:cNvPr id="496" name="Google Shape;496;p4"/>
            <p:cNvSpPr/>
            <p:nvPr/>
          </p:nvSpPr>
          <p:spPr>
            <a:xfrm rot="2700000">
              <a:off x="13905743"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
            <p:cNvSpPr/>
            <p:nvPr/>
          </p:nvSpPr>
          <p:spPr>
            <a:xfrm>
              <a:off x="13976789"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
            <p:cNvSpPr txBox="1"/>
            <p:nvPr/>
          </p:nvSpPr>
          <p:spPr>
            <a:xfrm>
              <a:off x="14260848"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Assessment Tool</a:t>
              </a:r>
              <a:endParaRPr/>
            </a:p>
          </p:txBody>
        </p:sp>
        <p:sp>
          <p:nvSpPr>
            <p:cNvPr id="499" name="Google Shape;499;p4"/>
            <p:cNvSpPr/>
            <p:nvPr/>
          </p:nvSpPr>
          <p:spPr>
            <a:xfrm rot="2700000">
              <a:off x="11709175"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
            <p:cNvSpPr/>
            <p:nvPr/>
          </p:nvSpPr>
          <p:spPr>
            <a:xfrm>
              <a:off x="11782670"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
            <p:cNvSpPr txBox="1"/>
            <p:nvPr/>
          </p:nvSpPr>
          <p:spPr>
            <a:xfrm>
              <a:off x="12064281"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Challenging Behaviors </a:t>
              </a:r>
              <a:endParaRPr/>
            </a:p>
          </p:txBody>
        </p:sp>
        <p:sp>
          <p:nvSpPr>
            <p:cNvPr id="502" name="Google Shape;502;p4"/>
            <p:cNvSpPr/>
            <p:nvPr/>
          </p:nvSpPr>
          <p:spPr>
            <a:xfrm rot="2700000">
              <a:off x="9515057"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
            <p:cNvSpPr/>
            <p:nvPr/>
          </p:nvSpPr>
          <p:spPr>
            <a:xfrm>
              <a:off x="9586103"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
            <p:cNvSpPr txBox="1"/>
            <p:nvPr/>
          </p:nvSpPr>
          <p:spPr>
            <a:xfrm>
              <a:off x="9867714"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Social Thinking Skills </a:t>
              </a:r>
              <a:endParaRPr/>
            </a:p>
          </p:txBody>
        </p:sp>
        <p:sp>
          <p:nvSpPr>
            <p:cNvPr id="505" name="Google Shape;505;p4"/>
            <p:cNvSpPr/>
            <p:nvPr/>
          </p:nvSpPr>
          <p:spPr>
            <a:xfrm rot="2700000">
              <a:off x="7318489"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
            <p:cNvSpPr/>
            <p:nvPr/>
          </p:nvSpPr>
          <p:spPr>
            <a:xfrm>
              <a:off x="7389535"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
            <p:cNvSpPr txBox="1"/>
            <p:nvPr/>
          </p:nvSpPr>
          <p:spPr>
            <a:xfrm>
              <a:off x="7673595"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Emotional Triggers</a:t>
              </a:r>
              <a:endParaRPr/>
            </a:p>
          </p:txBody>
        </p:sp>
        <p:sp>
          <p:nvSpPr>
            <p:cNvPr id="508" name="Google Shape;508;p4"/>
            <p:cNvSpPr/>
            <p:nvPr/>
          </p:nvSpPr>
          <p:spPr>
            <a:xfrm rot="2700000">
              <a:off x="5121922"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
            <p:cNvSpPr/>
            <p:nvPr/>
          </p:nvSpPr>
          <p:spPr>
            <a:xfrm>
              <a:off x="5192968"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
            <p:cNvSpPr txBox="1"/>
            <p:nvPr/>
          </p:nvSpPr>
          <p:spPr>
            <a:xfrm>
              <a:off x="5477028"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What are Triggers </a:t>
              </a:r>
              <a:endParaRPr/>
            </a:p>
          </p:txBody>
        </p:sp>
        <p:sp>
          <p:nvSpPr>
            <p:cNvPr id="511" name="Google Shape;511;p4"/>
            <p:cNvSpPr/>
            <p:nvPr/>
          </p:nvSpPr>
          <p:spPr>
            <a:xfrm rot="2700000">
              <a:off x="2925354"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
            <p:cNvSpPr/>
            <p:nvPr/>
          </p:nvSpPr>
          <p:spPr>
            <a:xfrm>
              <a:off x="2996400"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
            <p:cNvSpPr txBox="1"/>
            <p:nvPr/>
          </p:nvSpPr>
          <p:spPr>
            <a:xfrm>
              <a:off x="3280460"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Core Beliefs of CPS</a:t>
              </a:r>
              <a:endParaRPr/>
            </a:p>
          </p:txBody>
        </p:sp>
        <p:sp>
          <p:nvSpPr>
            <p:cNvPr id="514" name="Google Shape;514;p4"/>
            <p:cNvSpPr/>
            <p:nvPr/>
          </p:nvSpPr>
          <p:spPr>
            <a:xfrm rot="2700000">
              <a:off x="728787" y="3974465"/>
              <a:ext cx="2125614" cy="2125614"/>
            </a:xfrm>
            <a:prstGeom prst="teardrop">
              <a:avLst>
                <a:gd fmla="val 10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
            <p:cNvSpPr/>
            <p:nvPr/>
          </p:nvSpPr>
          <p:spPr>
            <a:xfrm>
              <a:off x="799833" y="4045566"/>
              <a:ext cx="1983522" cy="1983784"/>
            </a:xfrm>
            <a:prstGeom prst="ellipse">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
            <p:cNvSpPr txBox="1"/>
            <p:nvPr/>
          </p:nvSpPr>
          <p:spPr>
            <a:xfrm>
              <a:off x="1083893" y="4329017"/>
              <a:ext cx="1417851" cy="14168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What is CPS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fd0067be45_0_28"/>
          <p:cNvSpPr/>
          <p:nvPr>
            <p:ph idx="2" type="pic"/>
          </p:nvPr>
        </p:nvSpPr>
        <p:spPr>
          <a:xfrm>
            <a:off x="8673150" y="2135050"/>
            <a:ext cx="13106400" cy="94782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sz="3200">
              <a:solidFill>
                <a:schemeClr val="lt1"/>
              </a:solidFill>
              <a:latin typeface="Arial"/>
              <a:ea typeface="Arial"/>
              <a:cs typeface="Arial"/>
              <a:sym typeface="Arial"/>
            </a:endParaRPr>
          </a:p>
          <a:p>
            <a:pPr indent="0" lvl="0" marL="0" rtl="0" algn="l">
              <a:lnSpc>
                <a:spcPct val="150000"/>
              </a:lnSpc>
              <a:spcBef>
                <a:spcPts val="0"/>
              </a:spcBef>
              <a:spcAft>
                <a:spcPts val="0"/>
              </a:spcAft>
              <a:buClr>
                <a:srgbClr val="000000"/>
              </a:buClr>
              <a:buFont typeface="Arial"/>
              <a:buNone/>
            </a:pPr>
            <a:r>
              <a:rPr lang="en-US" sz="3400">
                <a:solidFill>
                  <a:schemeClr val="lt1"/>
                </a:solidFill>
                <a:latin typeface="Arial"/>
                <a:ea typeface="Arial"/>
                <a:cs typeface="Arial"/>
                <a:sym typeface="Arial"/>
              </a:rPr>
              <a:t>MORE HELP</a:t>
            </a:r>
            <a:endParaRPr sz="1600">
              <a:solidFill>
                <a:schemeClr val="lt1"/>
              </a:solidFill>
              <a:latin typeface="Arial"/>
              <a:ea typeface="Arial"/>
              <a:cs typeface="Arial"/>
              <a:sym typeface="Arial"/>
            </a:endParaRPr>
          </a:p>
          <a:p>
            <a:pPr indent="0" lvl="0" marL="0" rtl="0" algn="l">
              <a:lnSpc>
                <a:spcPct val="150000"/>
              </a:lnSpc>
              <a:spcBef>
                <a:spcPts val="0"/>
              </a:spcBef>
              <a:spcAft>
                <a:spcPts val="0"/>
              </a:spcAft>
              <a:buClr>
                <a:srgbClr val="000000"/>
              </a:buClr>
              <a:buFont typeface="Arial"/>
              <a:buNone/>
            </a:pPr>
            <a:r>
              <a:rPr lang="en-US" sz="3400">
                <a:solidFill>
                  <a:schemeClr val="lt1"/>
                </a:solidFill>
                <a:latin typeface="Arial"/>
                <a:ea typeface="Arial"/>
                <a:cs typeface="Arial"/>
                <a:sym typeface="Arial"/>
              </a:rPr>
              <a:t>Most adult concerns fall into one of two categories:</a:t>
            </a:r>
            <a:endParaRPr sz="1600">
              <a:solidFill>
                <a:schemeClr val="lt1"/>
              </a:solidFill>
              <a:latin typeface="Arial"/>
              <a:ea typeface="Arial"/>
              <a:cs typeface="Arial"/>
              <a:sym typeface="Arial"/>
            </a:endParaRPr>
          </a:p>
          <a:p>
            <a:pPr indent="0" lvl="0" marL="0" rtl="0" algn="l">
              <a:lnSpc>
                <a:spcPct val="150000"/>
              </a:lnSpc>
              <a:spcBef>
                <a:spcPts val="0"/>
              </a:spcBef>
              <a:spcAft>
                <a:spcPts val="0"/>
              </a:spcAft>
              <a:buClr>
                <a:srgbClr val="000000"/>
              </a:buClr>
              <a:buFont typeface="Arial"/>
              <a:buNone/>
            </a:pPr>
            <a:r>
              <a:rPr lang="en-US" sz="3400">
                <a:solidFill>
                  <a:schemeClr val="lt1"/>
                </a:solidFill>
                <a:latin typeface="Arial"/>
                <a:ea typeface="Arial"/>
                <a:cs typeface="Arial"/>
                <a:sym typeface="Arial"/>
              </a:rPr>
              <a:t>• How the problem is affecting the kid</a:t>
            </a:r>
            <a:endParaRPr sz="1600">
              <a:solidFill>
                <a:schemeClr val="lt1"/>
              </a:solidFill>
              <a:latin typeface="Arial"/>
              <a:ea typeface="Arial"/>
              <a:cs typeface="Arial"/>
              <a:sym typeface="Arial"/>
            </a:endParaRPr>
          </a:p>
          <a:p>
            <a:pPr indent="0" lvl="0" marL="0" rtl="0" algn="l">
              <a:lnSpc>
                <a:spcPct val="150000"/>
              </a:lnSpc>
              <a:spcBef>
                <a:spcPts val="0"/>
              </a:spcBef>
              <a:spcAft>
                <a:spcPts val="0"/>
              </a:spcAft>
              <a:buClr>
                <a:srgbClr val="000000"/>
              </a:buClr>
              <a:buFont typeface="Arial"/>
              <a:buNone/>
            </a:pPr>
            <a:r>
              <a:rPr lang="en-US" sz="3400">
                <a:solidFill>
                  <a:schemeClr val="lt1"/>
                </a:solidFill>
                <a:latin typeface="Arial"/>
                <a:ea typeface="Arial"/>
                <a:cs typeface="Arial"/>
                <a:sym typeface="Arial"/>
              </a:rPr>
              <a:t>• How the problem is affecting others</a:t>
            </a:r>
            <a:endParaRPr sz="1600">
              <a:solidFill>
                <a:schemeClr val="lt1"/>
              </a:solidFill>
              <a:latin typeface="Arial"/>
              <a:ea typeface="Arial"/>
              <a:cs typeface="Arial"/>
              <a:sym typeface="Arial"/>
            </a:endParaRPr>
          </a:p>
          <a:p>
            <a:pPr indent="0" lvl="0" marL="0" rtl="0" algn="l">
              <a:lnSpc>
                <a:spcPct val="150000"/>
              </a:lnSpc>
              <a:spcBef>
                <a:spcPts val="0"/>
              </a:spcBef>
              <a:spcAft>
                <a:spcPts val="0"/>
              </a:spcAft>
              <a:buClr>
                <a:srgbClr val="000000"/>
              </a:buClr>
              <a:buFont typeface="Arial"/>
              <a:buNone/>
            </a:pPr>
            <a:r>
              <a:rPr lang="en-US" sz="3400">
                <a:solidFill>
                  <a:schemeClr val="lt1"/>
                </a:solidFill>
                <a:latin typeface="Arial"/>
                <a:ea typeface="Arial"/>
                <a:cs typeface="Arial"/>
                <a:sym typeface="Arial"/>
              </a:rPr>
              <a:t>WHAT YOU'RE THINKING</a:t>
            </a:r>
            <a:endParaRPr sz="1600">
              <a:solidFill>
                <a:schemeClr val="lt1"/>
              </a:solidFill>
              <a:latin typeface="Arial"/>
              <a:ea typeface="Arial"/>
              <a:cs typeface="Arial"/>
              <a:sym typeface="Arial"/>
            </a:endParaRPr>
          </a:p>
          <a:p>
            <a:pPr indent="-4699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"Have I been clear about my concern? Does the child understand what I have said?”</a:t>
            </a:r>
            <a:endParaRPr sz="1600">
              <a:solidFill>
                <a:schemeClr val="lt1"/>
              </a:solidFill>
              <a:latin typeface="Arial"/>
              <a:ea typeface="Arial"/>
              <a:cs typeface="Arial"/>
              <a:sym typeface="Arial"/>
            </a:endParaRPr>
          </a:p>
          <a:p>
            <a:pPr indent="0" lvl="0" marL="0" rtl="0" algn="l">
              <a:lnSpc>
                <a:spcPct val="150000"/>
              </a:lnSpc>
              <a:spcBef>
                <a:spcPts val="0"/>
              </a:spcBef>
              <a:spcAft>
                <a:spcPts val="0"/>
              </a:spcAft>
              <a:buClr>
                <a:srgbClr val="000000"/>
              </a:buClr>
              <a:buFont typeface="Arial"/>
              <a:buNone/>
            </a:pPr>
            <a:r>
              <a:rPr lang="en-US" sz="3400">
                <a:solidFill>
                  <a:schemeClr val="lt1"/>
                </a:solidFill>
                <a:latin typeface="Arial"/>
                <a:ea typeface="Arial"/>
                <a:cs typeface="Arial"/>
                <a:sym typeface="Arial"/>
              </a:rPr>
              <a:t>DON’T</a:t>
            </a:r>
            <a:endParaRPr sz="1600">
              <a:solidFill>
                <a:schemeClr val="lt1"/>
              </a:solidFill>
              <a:latin typeface="Arial"/>
              <a:ea typeface="Arial"/>
              <a:cs typeface="Arial"/>
              <a:sym typeface="Arial"/>
            </a:endParaRPr>
          </a:p>
          <a:p>
            <a:pPr indent="-4699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Start talking about solutions yet</a:t>
            </a:r>
            <a:endParaRPr sz="1600">
              <a:solidFill>
                <a:schemeClr val="lt1"/>
              </a:solidFill>
              <a:latin typeface="Arial"/>
              <a:ea typeface="Arial"/>
              <a:cs typeface="Arial"/>
              <a:sym typeface="Arial"/>
            </a:endParaRPr>
          </a:p>
          <a:p>
            <a:pPr indent="-4699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Sermonize, judge, lecture, use sarcasm</a:t>
            </a:r>
            <a:endParaRPr sz="5600">
              <a:solidFill>
                <a:schemeClr val="lt1"/>
              </a:solidFill>
            </a:endParaRPr>
          </a:p>
        </p:txBody>
      </p:sp>
      <p:sp>
        <p:nvSpPr>
          <p:cNvPr id="674" name="Google Shape;674;gfd0067be45_0_28"/>
          <p:cNvSpPr txBox="1"/>
          <p:nvPr/>
        </p:nvSpPr>
        <p:spPr>
          <a:xfrm>
            <a:off x="841100" y="938125"/>
            <a:ext cx="6784200" cy="432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8500"/>
              <a:buFont typeface="Arial"/>
              <a:buNone/>
            </a:pPr>
            <a:r>
              <a:rPr lang="en-US" sz="8500">
                <a:solidFill>
                  <a:srgbClr val="38484E"/>
                </a:solidFill>
              </a:rPr>
              <a:t>Step 2: Define the Problem </a:t>
            </a:r>
            <a:endParaRPr sz="8500">
              <a:solidFill>
                <a:srgbClr val="38484E"/>
              </a:solidFill>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6"/>
          <p:cNvSpPr txBox="1"/>
          <p:nvPr/>
        </p:nvSpPr>
        <p:spPr>
          <a:xfrm>
            <a:off x="1" y="227075"/>
            <a:ext cx="20287200" cy="1422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9600"/>
              <a:buFont typeface="Arial"/>
              <a:buNone/>
            </a:pPr>
            <a:r>
              <a:rPr b="0" i="0" lang="en-US" sz="7500" u="none" cap="none" strike="noStrike">
                <a:solidFill>
                  <a:srgbClr val="38484E"/>
                </a:solidFill>
                <a:latin typeface="Arial"/>
                <a:ea typeface="Arial"/>
                <a:cs typeface="Arial"/>
                <a:sym typeface="Arial"/>
              </a:rPr>
              <a:t>Step 3: Invitation step</a:t>
            </a:r>
            <a:r>
              <a:rPr b="0" i="0" lang="en-US" sz="9600" u="none" cap="none" strike="noStrike">
                <a:solidFill>
                  <a:srgbClr val="38484E"/>
                </a:solidFill>
                <a:latin typeface="Arial"/>
                <a:ea typeface="Arial"/>
                <a:cs typeface="Arial"/>
                <a:sym typeface="Arial"/>
              </a:rPr>
              <a:t> </a:t>
            </a:r>
            <a:endParaRPr b="0" i="0" sz="9600" u="none" cap="none" strike="noStrike">
              <a:solidFill>
                <a:srgbClr val="38484E"/>
              </a:solidFill>
              <a:latin typeface="Arial"/>
              <a:ea typeface="Arial"/>
              <a:cs typeface="Arial"/>
              <a:sym typeface="Arial"/>
            </a:endParaRPr>
          </a:p>
        </p:txBody>
      </p:sp>
      <p:sp>
        <p:nvSpPr>
          <p:cNvPr id="680" name="Google Shape;680;p16"/>
          <p:cNvSpPr txBox="1"/>
          <p:nvPr/>
        </p:nvSpPr>
        <p:spPr>
          <a:xfrm>
            <a:off x="255949" y="1913249"/>
            <a:ext cx="22437000" cy="10790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3400" u="none" cap="none" strike="noStrike">
                <a:solidFill>
                  <a:srgbClr val="38484E"/>
                </a:solidFill>
                <a:latin typeface="Arial"/>
                <a:ea typeface="Arial"/>
                <a:cs typeface="Arial"/>
                <a:sym typeface="Arial"/>
              </a:rPr>
              <a:t>Goal: client and therapist brainstorm realistic solutions that address both concerns. Give a summary of the concerns:</a:t>
            </a:r>
            <a:endParaRPr sz="2000"/>
          </a:p>
          <a:p>
            <a:pPr indent="-4953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"I wonder if there is a way that (both concerns)...."</a:t>
            </a:r>
            <a:endParaRPr sz="2000"/>
          </a:p>
          <a:p>
            <a:pPr indent="0" lvl="0" marL="0" marR="0" rtl="0" algn="l">
              <a:lnSpc>
                <a:spcPct val="150000"/>
              </a:lnSpc>
              <a:spcBef>
                <a:spcPts val="0"/>
              </a:spcBef>
              <a:spcAft>
                <a:spcPts val="0"/>
              </a:spcAft>
              <a:buNone/>
            </a:pPr>
            <a:r>
              <a:rPr b="0" i="0" lang="en-US" sz="3400" u="none" cap="none" strike="noStrike">
                <a:solidFill>
                  <a:srgbClr val="38484E"/>
                </a:solidFill>
                <a:latin typeface="Arial"/>
                <a:ea typeface="Arial"/>
                <a:cs typeface="Arial"/>
                <a:sym typeface="Arial"/>
              </a:rPr>
              <a:t>Generate solutions that are realistic (meaning both parties can do what they are agreeing to) and mutually satisfactory (meaning the</a:t>
            </a:r>
            <a:endParaRPr sz="2000"/>
          </a:p>
          <a:p>
            <a:pPr indent="0" lvl="0" marL="0" marR="0" rtl="0" algn="l">
              <a:lnSpc>
                <a:spcPct val="150000"/>
              </a:lnSpc>
              <a:spcBef>
                <a:spcPts val="0"/>
              </a:spcBef>
              <a:spcAft>
                <a:spcPts val="0"/>
              </a:spcAft>
              <a:buNone/>
            </a:pPr>
            <a:r>
              <a:rPr b="0" i="0" lang="en-US" sz="3400" u="none" cap="none" strike="noStrike">
                <a:solidFill>
                  <a:srgbClr val="38484E"/>
                </a:solidFill>
                <a:latin typeface="Arial"/>
                <a:ea typeface="Arial"/>
                <a:cs typeface="Arial"/>
                <a:sym typeface="Arial"/>
              </a:rPr>
              <a:t>solution truly addresses the concerns of both parties)</a:t>
            </a:r>
            <a:endParaRPr sz="2000"/>
          </a:p>
          <a:p>
            <a:pPr indent="0" lvl="0" marL="0" marR="0" rtl="0" algn="l">
              <a:lnSpc>
                <a:spcPct val="150000"/>
              </a:lnSpc>
              <a:spcBef>
                <a:spcPts val="0"/>
              </a:spcBef>
              <a:spcAft>
                <a:spcPts val="0"/>
              </a:spcAft>
              <a:buNone/>
            </a:pPr>
            <a:r>
              <a:rPr b="0" i="0" lang="en-US" sz="3400" u="none" cap="none" strike="noStrike">
                <a:solidFill>
                  <a:srgbClr val="38484E"/>
                </a:solidFill>
                <a:latin typeface="Arial"/>
                <a:ea typeface="Arial"/>
                <a:cs typeface="Arial"/>
                <a:sym typeface="Arial"/>
              </a:rPr>
              <a:t>WORDS </a:t>
            </a:r>
            <a:endParaRPr sz="2000"/>
          </a:p>
          <a:p>
            <a:pPr indent="-4953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Restate the concerns that were identified in the first two steps, usually beginning with “I wonder if there is a way…”</a:t>
            </a:r>
            <a:endParaRPr sz="2000"/>
          </a:p>
          <a:p>
            <a:pPr indent="0" lvl="0" marL="0" marR="0" rtl="0" algn="l">
              <a:lnSpc>
                <a:spcPct val="150000"/>
              </a:lnSpc>
              <a:spcBef>
                <a:spcPts val="0"/>
              </a:spcBef>
              <a:spcAft>
                <a:spcPts val="0"/>
              </a:spcAft>
              <a:buNone/>
            </a:pPr>
            <a:r>
              <a:rPr b="0" i="0" lang="en-US" sz="3400" u="none" cap="none" strike="noStrike">
                <a:solidFill>
                  <a:srgbClr val="38484E"/>
                </a:solidFill>
                <a:latin typeface="Arial"/>
                <a:ea typeface="Arial"/>
                <a:cs typeface="Arial"/>
                <a:sym typeface="Arial"/>
              </a:rPr>
              <a:t>THINKING IT THROUGH:</a:t>
            </a:r>
            <a:endParaRPr sz="2000"/>
          </a:p>
          <a:p>
            <a:pPr indent="-4953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Does it work for them?</a:t>
            </a:r>
            <a:endParaRPr sz="2000"/>
          </a:p>
          <a:p>
            <a:pPr indent="-4953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Does it work for others?</a:t>
            </a:r>
            <a:endParaRPr sz="2000"/>
          </a:p>
          <a:p>
            <a:pPr indent="-4953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Is it doable and realistic?</a:t>
            </a:r>
            <a:endParaRPr sz="2000"/>
          </a:p>
          <a:p>
            <a:pPr indent="-4953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If we do it, does it bring up any other concerns?</a:t>
            </a:r>
            <a:endParaRPr sz="2000"/>
          </a:p>
          <a:p>
            <a:pPr indent="-4953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Does the plan require the client to use a skill set they don't have?</a:t>
            </a:r>
            <a:endParaRPr sz="2000"/>
          </a:p>
          <a:p>
            <a:pPr indent="0" lvl="0" marL="0" marR="0" rtl="0" algn="l">
              <a:lnSpc>
                <a:spcPct val="100000"/>
              </a:lnSpc>
              <a:spcBef>
                <a:spcPts val="0"/>
              </a:spcBef>
              <a:spcAft>
                <a:spcPts val="0"/>
              </a:spcAft>
              <a:buNone/>
            </a:pPr>
            <a:r>
              <a:t/>
            </a:r>
            <a:endParaRPr b="0" i="0" sz="3200" u="none" cap="none" strike="noStrike">
              <a:solidFill>
                <a:srgbClr val="38484E"/>
              </a:solidFill>
              <a:latin typeface="Arial"/>
              <a:ea typeface="Arial"/>
              <a:cs typeface="Arial"/>
              <a:sym typeface="Arial"/>
            </a:endParaRPr>
          </a:p>
        </p:txBody>
      </p:sp>
      <p:pic>
        <p:nvPicPr>
          <p:cNvPr id="681" name="Google Shape;681;p16"/>
          <p:cNvPicPr preferRelativeResize="0"/>
          <p:nvPr/>
        </p:nvPicPr>
        <p:blipFill rotWithShape="1">
          <a:blip r:embed="rId3">
            <a:alphaModFix/>
          </a:blip>
          <a:srcRect b="0" l="0" r="0" t="0"/>
          <a:stretch/>
        </p:blipFill>
        <p:spPr>
          <a:xfrm>
            <a:off x="17394994" y="7748501"/>
            <a:ext cx="4954858" cy="49548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fd0067be45_0_34"/>
          <p:cNvSpPr/>
          <p:nvPr>
            <p:ph idx="2" type="pic"/>
          </p:nvPr>
        </p:nvSpPr>
        <p:spPr>
          <a:xfrm>
            <a:off x="976725" y="396925"/>
            <a:ext cx="8443200" cy="394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9600">
                <a:solidFill>
                  <a:schemeClr val="lt1"/>
                </a:solidFill>
                <a:latin typeface="Arial"/>
                <a:ea typeface="Arial"/>
                <a:cs typeface="Arial"/>
                <a:sym typeface="Arial"/>
              </a:rPr>
              <a:t>Step 3: Invitation step </a:t>
            </a:r>
            <a:endParaRPr>
              <a:solidFill>
                <a:schemeClr val="lt1"/>
              </a:solidFill>
            </a:endParaRPr>
          </a:p>
        </p:txBody>
      </p:sp>
      <p:sp>
        <p:nvSpPr>
          <p:cNvPr id="688" name="Google Shape;688;gfd0067be45_0_34"/>
          <p:cNvSpPr/>
          <p:nvPr>
            <p:ph idx="3" type="pic"/>
          </p:nvPr>
        </p:nvSpPr>
        <p:spPr>
          <a:xfrm>
            <a:off x="432700" y="4763175"/>
            <a:ext cx="15205800" cy="83217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Font typeface="Arial"/>
              <a:buNone/>
            </a:pPr>
            <a:r>
              <a:rPr lang="en-US" sz="3400">
                <a:solidFill>
                  <a:schemeClr val="lt1"/>
                </a:solidFill>
                <a:latin typeface="Arial"/>
                <a:ea typeface="Arial"/>
                <a:cs typeface="Arial"/>
                <a:sym typeface="Arial"/>
              </a:rPr>
              <a:t>MORE HELP</a:t>
            </a:r>
            <a:endParaRPr sz="2000">
              <a:solidFill>
                <a:schemeClr val="lt1"/>
              </a:solidFill>
              <a:latin typeface="Arial"/>
              <a:ea typeface="Arial"/>
              <a:cs typeface="Arial"/>
              <a:sym typeface="Arial"/>
            </a:endParaRPr>
          </a:p>
          <a:p>
            <a:pPr indent="-4953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Stick as closely to the concerns that were identified in the first two steps</a:t>
            </a:r>
            <a:endParaRPr sz="2000">
              <a:solidFill>
                <a:schemeClr val="lt1"/>
              </a:solidFill>
              <a:latin typeface="Arial"/>
              <a:ea typeface="Arial"/>
              <a:cs typeface="Arial"/>
              <a:sym typeface="Arial"/>
            </a:endParaRPr>
          </a:p>
          <a:p>
            <a:pPr indent="-4953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While it’s a good idea to give the kid the first opportunity to propose a solution, generating solutions is a team effort</a:t>
            </a:r>
            <a:endParaRPr sz="2000">
              <a:solidFill>
                <a:schemeClr val="lt1"/>
              </a:solidFill>
              <a:latin typeface="Arial"/>
              <a:ea typeface="Arial"/>
              <a:cs typeface="Arial"/>
              <a:sym typeface="Arial"/>
            </a:endParaRPr>
          </a:p>
          <a:p>
            <a:pPr indent="-4953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It’s a good idea to consider the odds of a given solution working. If you think the odds are below 60-70 percent, consider what it is that’s making you skeptical and talk about it</a:t>
            </a:r>
            <a:endParaRPr sz="2000">
              <a:solidFill>
                <a:schemeClr val="lt1"/>
              </a:solidFill>
              <a:latin typeface="Arial"/>
              <a:ea typeface="Arial"/>
              <a:cs typeface="Arial"/>
              <a:sym typeface="Arial"/>
            </a:endParaRPr>
          </a:p>
          <a:p>
            <a:pPr indent="-4953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“Have I summarized both concerns accurately? Have we truly considered whether both parties can do what they’ve agreed to?</a:t>
            </a:r>
            <a:endParaRPr sz="2000">
              <a:solidFill>
                <a:schemeClr val="lt1"/>
              </a:solidFill>
              <a:latin typeface="Arial"/>
              <a:ea typeface="Arial"/>
              <a:cs typeface="Arial"/>
              <a:sym typeface="Arial"/>
            </a:endParaRPr>
          </a:p>
          <a:p>
            <a:pPr indent="0" lvl="0" marL="0" rtl="0" algn="l">
              <a:lnSpc>
                <a:spcPct val="100000"/>
              </a:lnSpc>
              <a:spcBef>
                <a:spcPts val="0"/>
              </a:spcBef>
              <a:spcAft>
                <a:spcPts val="0"/>
              </a:spcAft>
              <a:buClr>
                <a:srgbClr val="000000"/>
              </a:buClr>
              <a:buFont typeface="Arial"/>
              <a:buNone/>
            </a:pPr>
            <a:r>
              <a:t/>
            </a:r>
            <a:endParaRPr sz="3200">
              <a:solidFill>
                <a:srgbClr val="38484E"/>
              </a:solidFill>
              <a:latin typeface="Arial"/>
              <a:ea typeface="Arial"/>
              <a:cs typeface="Arial"/>
              <a:sym typeface="Arial"/>
            </a:endParaRPr>
          </a:p>
          <a:p>
            <a:pPr indent="0" lvl="0" marL="0" rtl="0" algn="l">
              <a:spcBef>
                <a:spcPts val="2000"/>
              </a:spcBef>
              <a:spcAft>
                <a:spcPts val="0"/>
              </a:spcAft>
              <a:buNone/>
            </a:pPr>
            <a:r>
              <a:t/>
            </a:r>
            <a:endParaRPr/>
          </a:p>
        </p:txBody>
      </p:sp>
      <p:sp>
        <p:nvSpPr>
          <p:cNvPr id="689" name="Google Shape;689;gfd0067be45_0_34"/>
          <p:cNvSpPr/>
          <p:nvPr>
            <p:ph idx="4" type="pic"/>
          </p:nvPr>
        </p:nvSpPr>
        <p:spPr>
          <a:xfrm>
            <a:off x="17101950" y="768900"/>
            <a:ext cx="6685800" cy="121782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Font typeface="Arial"/>
              <a:buNone/>
            </a:pPr>
            <a:r>
              <a:rPr lang="en-US" sz="3400">
                <a:solidFill>
                  <a:schemeClr val="lt1"/>
                </a:solidFill>
                <a:latin typeface="Arial"/>
                <a:ea typeface="Arial"/>
                <a:cs typeface="Arial"/>
                <a:sym typeface="Arial"/>
              </a:rPr>
              <a:t>DON’T</a:t>
            </a:r>
            <a:endParaRPr sz="2000">
              <a:solidFill>
                <a:schemeClr val="lt1"/>
              </a:solidFill>
              <a:latin typeface="Arial"/>
              <a:ea typeface="Arial"/>
              <a:cs typeface="Arial"/>
              <a:sym typeface="Arial"/>
            </a:endParaRPr>
          </a:p>
          <a:p>
            <a:pPr indent="-4953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Rush through this step </a:t>
            </a:r>
            <a:endParaRPr sz="2000">
              <a:solidFill>
                <a:schemeClr val="lt1"/>
              </a:solidFill>
              <a:latin typeface="Arial"/>
              <a:ea typeface="Arial"/>
              <a:cs typeface="Arial"/>
              <a:sym typeface="Arial"/>
            </a:endParaRPr>
          </a:p>
          <a:p>
            <a:pPr indent="-4953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Enter this step with preordained solutions</a:t>
            </a:r>
            <a:endParaRPr sz="2000">
              <a:solidFill>
                <a:schemeClr val="lt1"/>
              </a:solidFill>
              <a:latin typeface="Arial"/>
              <a:ea typeface="Arial"/>
              <a:cs typeface="Arial"/>
              <a:sym typeface="Arial"/>
            </a:endParaRPr>
          </a:p>
          <a:p>
            <a:pPr indent="-4953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Sign off on solutions that both parties can’t perform</a:t>
            </a:r>
            <a:endParaRPr sz="2000">
              <a:solidFill>
                <a:schemeClr val="lt1"/>
              </a:solidFill>
              <a:latin typeface="Arial"/>
              <a:ea typeface="Arial"/>
              <a:cs typeface="Arial"/>
              <a:sym typeface="Arial"/>
            </a:endParaRPr>
          </a:p>
          <a:p>
            <a:pPr indent="-495300" lvl="0" marL="457200" rtl="0" algn="l">
              <a:lnSpc>
                <a:spcPct val="150000"/>
              </a:lnSpc>
              <a:spcBef>
                <a:spcPts val="0"/>
              </a:spcBef>
              <a:spcAft>
                <a:spcPts val="0"/>
              </a:spcAft>
              <a:buClr>
                <a:schemeClr val="lt1"/>
              </a:buClr>
              <a:buSzPts val="3400"/>
              <a:buChar char="•"/>
            </a:pPr>
            <a:r>
              <a:rPr lang="en-US" sz="3400">
                <a:solidFill>
                  <a:schemeClr val="lt1"/>
                </a:solidFill>
                <a:latin typeface="Arial"/>
                <a:ea typeface="Arial"/>
                <a:cs typeface="Arial"/>
                <a:sym typeface="Arial"/>
              </a:rPr>
              <a:t>Sign off on solutions that don’t truly address the concerns of both parties</a:t>
            </a:r>
            <a:endParaRPr sz="6000">
              <a:solidFill>
                <a:schemeClr val="lt1"/>
              </a:solidFill>
            </a:endParaRPr>
          </a:p>
        </p:txBody>
      </p:sp>
      <p:pic>
        <p:nvPicPr>
          <p:cNvPr id="690" name="Google Shape;690;gfd0067be45_0_34"/>
          <p:cNvPicPr preferRelativeResize="0"/>
          <p:nvPr/>
        </p:nvPicPr>
        <p:blipFill rotWithShape="1">
          <a:blip r:embed="rId3">
            <a:alphaModFix/>
          </a:blip>
          <a:srcRect b="0" l="0" r="0" t="0"/>
          <a:stretch/>
        </p:blipFill>
        <p:spPr>
          <a:xfrm>
            <a:off x="16763719" y="7992251"/>
            <a:ext cx="4954858" cy="49548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8"/>
          <p:cNvSpPr txBox="1"/>
          <p:nvPr/>
        </p:nvSpPr>
        <p:spPr>
          <a:xfrm>
            <a:off x="17932400" y="14274800"/>
            <a:ext cx="184731" cy="6462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697" name="Google Shape;697;p18"/>
          <p:cNvSpPr txBox="1"/>
          <p:nvPr/>
        </p:nvSpPr>
        <p:spPr>
          <a:xfrm>
            <a:off x="19024600" y="15316200"/>
            <a:ext cx="184731" cy="6462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graphicFrame>
        <p:nvGraphicFramePr>
          <p:cNvPr id="698" name="Google Shape;698;p18"/>
          <p:cNvGraphicFramePr/>
          <p:nvPr/>
        </p:nvGraphicFramePr>
        <p:xfrm>
          <a:off x="5518608" y="-3506309"/>
          <a:ext cx="13505991" cy="17478341"/>
        </p:xfrm>
        <a:graphic>
          <a:graphicData uri="http://schemas.openxmlformats.org/presentationml/2006/ole">
            <mc:AlternateContent>
              <mc:Choice Requires="v">
                <p:oleObj r:id="rId4" imgH="17478341" imgW="13505991" progId="Acrobat.Document.DC" spid="_x0000_s1">
                  <p:embed/>
                </p:oleObj>
              </mc:Choice>
              <mc:Fallback>
                <p:oleObj r:id="rId5" imgH="17478341" imgW="13505991" progId="Acrobat.Document.DC">
                  <p:embed/>
                  <p:pic>
                    <p:nvPicPr>
                      <p:cNvPr id="698" name="Google Shape;698;p18"/>
                      <p:cNvPicPr preferRelativeResize="0"/>
                      <p:nvPr/>
                    </p:nvPicPr>
                    <p:blipFill rotWithShape="1">
                      <a:blip r:embed="rId6">
                        <a:alphaModFix/>
                      </a:blip>
                      <a:srcRect b="0" l="0" r="0" t="0"/>
                      <a:stretch/>
                    </p:blipFill>
                    <p:spPr>
                      <a:xfrm>
                        <a:off x="5518608" y="-3506309"/>
                        <a:ext cx="13505991" cy="17478341"/>
                      </a:xfrm>
                      <a:prstGeom prst="rect">
                        <a:avLst/>
                      </a:prstGeom>
                      <a:noFill/>
                      <a:ln>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9"/>
          <p:cNvSpPr/>
          <p:nvPr>
            <p:ph idx="2" type="pic"/>
          </p:nvPr>
        </p:nvSpPr>
        <p:spPr>
          <a:xfrm>
            <a:off x="-1251097" y="-188095"/>
            <a:ext cx="16224069"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000000"/>
              </a:buClr>
              <a:buSzPts val="10000"/>
              <a:buFont typeface="Arial"/>
              <a:buNone/>
            </a:pPr>
            <a:r>
              <a:rPr lang="en-US" sz="8500">
                <a:solidFill>
                  <a:schemeClr val="lt1"/>
                </a:solidFill>
                <a:latin typeface="Arial"/>
                <a:ea typeface="Arial"/>
                <a:cs typeface="Arial"/>
                <a:sym typeface="Arial"/>
              </a:rPr>
              <a:t>CPS Video </a:t>
            </a:r>
            <a:endParaRPr b="0" i="0" sz="4100" u="none" cap="none" strike="noStrike">
              <a:solidFill>
                <a:schemeClr val="dk1"/>
              </a:solidFill>
              <a:latin typeface="Calibri"/>
              <a:ea typeface="Calibri"/>
              <a:cs typeface="Calibri"/>
              <a:sym typeface="Calibri"/>
            </a:endParaRPr>
          </a:p>
        </p:txBody>
      </p:sp>
      <p:sp>
        <p:nvSpPr>
          <p:cNvPr id="704" name="Google Shape;704;p19"/>
          <p:cNvSpPr/>
          <p:nvPr/>
        </p:nvSpPr>
        <p:spPr>
          <a:xfrm>
            <a:off x="18739559" y="608112"/>
            <a:ext cx="4672905" cy="2226366"/>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6600"/>
              <a:buFont typeface="Arial"/>
              <a:buNone/>
            </a:pPr>
            <a:r>
              <a:rPr i="0" lang="en-US" sz="6600" u="none" cap="none" strike="noStrike">
                <a:solidFill>
                  <a:schemeClr val="dk2"/>
                </a:solidFill>
              </a:rPr>
              <a:t>Discussion</a:t>
            </a:r>
            <a:endParaRPr i="0" sz="6600" u="none" cap="none" strike="noStrike">
              <a:solidFill>
                <a:srgbClr val="000000"/>
              </a:solidFill>
            </a:endParaRPr>
          </a:p>
        </p:txBody>
      </p:sp>
      <p:pic>
        <p:nvPicPr>
          <p:cNvPr id="705" name="Google Shape;705;p19"/>
          <p:cNvPicPr preferRelativeResize="0"/>
          <p:nvPr/>
        </p:nvPicPr>
        <p:blipFill rotWithShape="1">
          <a:blip r:embed="rId3">
            <a:alphaModFix amt="65000"/>
          </a:blip>
          <a:srcRect b="0" l="0" r="0" t="0"/>
          <a:stretch/>
        </p:blipFill>
        <p:spPr>
          <a:xfrm>
            <a:off x="17162597" y="6519187"/>
            <a:ext cx="6249888" cy="6249888"/>
          </a:xfrm>
          <a:prstGeom prst="rect">
            <a:avLst/>
          </a:prstGeom>
          <a:noFill/>
          <a:ln>
            <a:noFill/>
          </a:ln>
        </p:spPr>
      </p:pic>
      <p:sp>
        <p:nvSpPr>
          <p:cNvPr id="706" name="Google Shape;706;p19"/>
          <p:cNvSpPr txBox="1"/>
          <p:nvPr/>
        </p:nvSpPr>
        <p:spPr>
          <a:xfrm>
            <a:off x="-809181" y="3717525"/>
            <a:ext cx="13002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sng" cap="none" strike="noStrike">
                <a:latin typeface="Arial"/>
                <a:ea typeface="Arial"/>
                <a:cs typeface="Arial"/>
                <a:sym typeface="Arial"/>
                <a:hlinkClick r:id="rId4"/>
              </a:rPr>
              <a:t>https://www.youtube.com/watch?v=ygMWv9VesiQ&amp;feature=youtu.be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7"/>
          <p:cNvSpPr/>
          <p:nvPr>
            <p:ph idx="2" type="pic"/>
          </p:nvPr>
        </p:nvSpPr>
        <p:spPr>
          <a:xfrm>
            <a:off x="18393200" y="631350"/>
            <a:ext cx="5566800" cy="12453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400"/>
              <a:buFont typeface="Arial"/>
              <a:buNone/>
            </a:pPr>
            <a:r>
              <a:rPr lang="en-US" sz="6000">
                <a:solidFill>
                  <a:schemeClr val="lt1"/>
                </a:solidFill>
              </a:rPr>
              <a:t>Kids will do well if they can</a:t>
            </a:r>
            <a:endParaRPr b="0" i="0" sz="6000" u="none" cap="none" strike="noStrike">
              <a:solidFill>
                <a:schemeClr val="lt1"/>
              </a:solidFill>
              <a:latin typeface="Calibri"/>
              <a:ea typeface="Calibri"/>
              <a:cs typeface="Calibri"/>
              <a:sym typeface="Calibri"/>
            </a:endParaRPr>
          </a:p>
        </p:txBody>
      </p:sp>
      <p:sp>
        <p:nvSpPr>
          <p:cNvPr id="523" name="Google Shape;523;p17"/>
          <p:cNvSpPr txBox="1"/>
          <p:nvPr/>
        </p:nvSpPr>
        <p:spPr>
          <a:xfrm>
            <a:off x="1004300" y="1549500"/>
            <a:ext cx="17073300" cy="10820700"/>
          </a:xfrm>
          <a:prstGeom prst="rect">
            <a:avLst/>
          </a:prstGeom>
          <a:noFill/>
          <a:ln>
            <a:noFill/>
          </a:ln>
        </p:spPr>
        <p:txBody>
          <a:bodyPr anchorCtr="0" anchor="t" bIns="45700" lIns="91425" spcFirstLastPara="1" rIns="91425" wrap="square" tIns="45700">
            <a:spAutoFit/>
          </a:bodyPr>
          <a:lstStyle/>
          <a:p>
            <a:pPr indent="-469900" lvl="0" marL="457200" marR="0" rtl="0" algn="l">
              <a:lnSpc>
                <a:spcPct val="150000"/>
              </a:lnSpc>
              <a:spcBef>
                <a:spcPts val="0"/>
              </a:spcBef>
              <a:spcAft>
                <a:spcPts val="0"/>
              </a:spcAft>
              <a:buClr>
                <a:srgbClr val="000000"/>
              </a:buClr>
              <a:buSzPts val="3400"/>
              <a:buFont typeface="Arial"/>
              <a:buChar char="•"/>
            </a:pPr>
            <a:r>
              <a:rPr lang="en-US" sz="3400">
                <a:solidFill>
                  <a:srgbClr val="38484E"/>
                </a:solidFill>
              </a:rPr>
              <a:t>It is a relationship-based model of intervention.</a:t>
            </a:r>
            <a:endParaRPr sz="3400">
              <a:solidFill>
                <a:srgbClr val="38484E"/>
              </a:solidFill>
            </a:endParaRPr>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Kids with challenging behavior are tragically misunderstood and mistreated. </a:t>
            </a:r>
            <a:r>
              <a:rPr lang="en-US" sz="3400">
                <a:solidFill>
                  <a:srgbClr val="38484E"/>
                </a:solidFill>
              </a:rPr>
              <a:t>They don’t lack the </a:t>
            </a:r>
            <a:r>
              <a:rPr i="1" lang="en-US" sz="3400">
                <a:solidFill>
                  <a:srgbClr val="38484E"/>
                </a:solidFill>
              </a:rPr>
              <a:t>will </a:t>
            </a:r>
            <a:r>
              <a:rPr lang="en-US" sz="3400">
                <a:solidFill>
                  <a:srgbClr val="38484E"/>
                </a:solidFill>
              </a:rPr>
              <a:t>to behave well, rather they lack the </a:t>
            </a:r>
            <a:r>
              <a:rPr i="1" lang="en-US" sz="3400">
                <a:solidFill>
                  <a:srgbClr val="38484E"/>
                </a:solidFill>
              </a:rPr>
              <a:t>skill</a:t>
            </a:r>
            <a:r>
              <a:rPr lang="en-US" sz="3400">
                <a:solidFill>
                  <a:srgbClr val="38484E"/>
                </a:solidFill>
              </a:rPr>
              <a:t> to behave well. </a:t>
            </a:r>
            <a:endParaRPr sz="3400">
              <a:solidFill>
                <a:srgbClr val="38484E"/>
              </a:solidFill>
            </a:endParaRPr>
          </a:p>
          <a:p>
            <a:pPr indent="-469900" lvl="0" marL="457200" marR="0" rtl="0" algn="l">
              <a:lnSpc>
                <a:spcPct val="150000"/>
              </a:lnSpc>
              <a:spcBef>
                <a:spcPts val="0"/>
              </a:spcBef>
              <a:spcAft>
                <a:spcPts val="0"/>
              </a:spcAft>
              <a:buClr>
                <a:srgbClr val="000000"/>
              </a:buClr>
              <a:buSzPts val="3400"/>
              <a:buFont typeface="Arial"/>
              <a:buChar char="•"/>
            </a:pPr>
            <a:r>
              <a:rPr lang="en-US" sz="3400">
                <a:solidFill>
                  <a:srgbClr val="38484E"/>
                </a:solidFill>
              </a:rPr>
              <a:t>Conventional approaches, such as reward/punishment</a:t>
            </a:r>
            <a:r>
              <a:rPr b="0" i="0" lang="en-US" sz="3400" u="none" cap="none" strike="noStrike">
                <a:solidFill>
                  <a:srgbClr val="38484E"/>
                </a:solidFill>
                <a:latin typeface="Arial"/>
                <a:ea typeface="Arial"/>
                <a:cs typeface="Arial"/>
                <a:sym typeface="Arial"/>
              </a:rPr>
              <a:t> don’t work long-term and often make things worse</a:t>
            </a:r>
            <a:r>
              <a:rPr lang="en-US" sz="3400">
                <a:solidFill>
                  <a:srgbClr val="38484E"/>
                </a:solidFill>
              </a:rPr>
              <a:t>. T</a:t>
            </a:r>
            <a:r>
              <a:rPr b="0" i="0" lang="en-US" sz="3400" u="none" cap="none" strike="noStrike">
                <a:solidFill>
                  <a:srgbClr val="38484E"/>
                </a:solidFill>
                <a:latin typeface="Arial"/>
                <a:ea typeface="Arial"/>
                <a:cs typeface="Arial"/>
                <a:sym typeface="Arial"/>
              </a:rPr>
              <a:t>hese methods often rely on extrinsic </a:t>
            </a:r>
            <a:r>
              <a:rPr lang="en-US" sz="3400">
                <a:solidFill>
                  <a:srgbClr val="38484E"/>
                </a:solidFill>
              </a:rPr>
              <a:t>(external) motivation. </a:t>
            </a:r>
            <a:endParaRPr sz="3400">
              <a:solidFill>
                <a:srgbClr val="38484E"/>
              </a:solidFill>
            </a:endParaRPr>
          </a:p>
          <a:p>
            <a:pPr indent="-469900" lvl="0" marL="457200" marR="0" rtl="0" algn="l">
              <a:lnSpc>
                <a:spcPct val="150000"/>
              </a:lnSpc>
              <a:spcBef>
                <a:spcPts val="0"/>
              </a:spcBef>
              <a:spcAft>
                <a:spcPts val="0"/>
              </a:spcAft>
              <a:buClr>
                <a:srgbClr val="38484E"/>
              </a:buClr>
              <a:buSzPts val="3400"/>
              <a:buChar char="•"/>
            </a:pPr>
            <a:r>
              <a:rPr lang="en-US" sz="3400">
                <a:solidFill>
                  <a:srgbClr val="38484E"/>
                </a:solidFill>
              </a:rPr>
              <a:t>CPS addresses the basic human needs for competency, autonomy and connection, which drive intrinsic (internal) motivation. </a:t>
            </a:r>
            <a:endParaRPr sz="3400">
              <a:solidFill>
                <a:srgbClr val="38484E"/>
              </a:solidFill>
            </a:endParaRPr>
          </a:p>
          <a:p>
            <a:pPr indent="-469900" lvl="0" marL="457200" marR="0" rtl="0" algn="l">
              <a:lnSpc>
                <a:spcPct val="150000"/>
              </a:lnSpc>
              <a:spcBef>
                <a:spcPts val="0"/>
              </a:spcBef>
              <a:spcAft>
                <a:spcPts val="0"/>
              </a:spcAft>
              <a:buClr>
                <a:srgbClr val="38484E"/>
              </a:buClr>
              <a:buSzPts val="3400"/>
              <a:buChar char="•"/>
            </a:pPr>
            <a:r>
              <a:rPr lang="en-US" sz="3400">
                <a:solidFill>
                  <a:srgbClr val="38484E"/>
                </a:solidFill>
              </a:rPr>
              <a:t>When challenging behaviors are reframed </a:t>
            </a:r>
            <a:r>
              <a:rPr lang="en-US" sz="3400">
                <a:solidFill>
                  <a:srgbClr val="38484E"/>
                </a:solidFill>
              </a:rPr>
              <a:t>and</a:t>
            </a:r>
            <a:r>
              <a:rPr lang="en-US" sz="3400">
                <a:solidFill>
                  <a:srgbClr val="38484E"/>
                </a:solidFill>
              </a:rPr>
              <a:t> communicated as </a:t>
            </a:r>
            <a:r>
              <a:rPr i="1" lang="en-US" sz="3400">
                <a:solidFill>
                  <a:srgbClr val="38484E"/>
                </a:solidFill>
              </a:rPr>
              <a:t>lagging skills,</a:t>
            </a:r>
            <a:r>
              <a:rPr lang="en-US" sz="3400">
                <a:solidFill>
                  <a:srgbClr val="38484E"/>
                </a:solidFill>
              </a:rPr>
              <a:t> the research shows that caregiver stress lessens, youth feel more supported, empathy increases, and relationships have a better chance to thrive.</a:t>
            </a:r>
            <a:endParaRPr sz="3400">
              <a:solidFill>
                <a:srgbClr val="38484E"/>
              </a:solidFill>
            </a:endParaRPr>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Helping kids with challenging behavior requires understanding why they struggle in the first place. </a:t>
            </a:r>
            <a:endParaRPr sz="3400">
              <a:solidFill>
                <a:srgbClr val="38484E"/>
              </a:solidFill>
            </a:endParaRPr>
          </a:p>
          <a:p>
            <a:pPr indent="0" lvl="0" marL="0" marR="0" rtl="0" algn="l">
              <a:lnSpc>
                <a:spcPct val="150000"/>
              </a:lnSpc>
              <a:spcBef>
                <a:spcPts val="0"/>
              </a:spcBef>
              <a:spcAft>
                <a:spcPts val="0"/>
              </a:spcAft>
              <a:buNone/>
            </a:pPr>
            <a:r>
              <a:rPr lang="en-US" sz="3400">
                <a:solidFill>
                  <a:srgbClr val="38484E"/>
                </a:solidFill>
              </a:rPr>
              <a:t>Watch this video from Dr. Stuart Ablon (90 minutes):</a:t>
            </a:r>
            <a:endParaRPr sz="3400">
              <a:solidFill>
                <a:srgbClr val="38484E"/>
              </a:solidFill>
            </a:endParaRPr>
          </a:p>
          <a:p>
            <a:pPr indent="-469900" lvl="0" marL="457200" marR="0" rtl="0" algn="l">
              <a:lnSpc>
                <a:spcPct val="150000"/>
              </a:lnSpc>
              <a:spcBef>
                <a:spcPts val="0"/>
              </a:spcBef>
              <a:spcAft>
                <a:spcPts val="0"/>
              </a:spcAft>
              <a:buClr>
                <a:srgbClr val="000000"/>
              </a:buClr>
              <a:buSzPts val="3400"/>
              <a:buFont typeface="Arial"/>
              <a:buChar char="•"/>
            </a:pPr>
            <a:r>
              <a:rPr b="0" i="0" lang="en-US" sz="3400" u="sng" cap="none" strike="noStrike">
                <a:solidFill>
                  <a:schemeClr val="hlink"/>
                </a:solidFill>
                <a:latin typeface="Arial"/>
                <a:ea typeface="Arial"/>
                <a:cs typeface="Arial"/>
                <a:sym typeface="Arial"/>
                <a:hlinkClick r:id="rId3"/>
              </a:rPr>
              <a:t>https://www.youtube.com/watch?v=zuoPZkFcLVs.</a:t>
            </a:r>
            <a:endParaRPr sz="1600"/>
          </a:p>
        </p:txBody>
      </p:sp>
      <p:sp>
        <p:nvSpPr>
          <p:cNvPr id="524" name="Google Shape;524;p17"/>
          <p:cNvSpPr txBox="1"/>
          <p:nvPr/>
        </p:nvSpPr>
        <p:spPr>
          <a:xfrm>
            <a:off x="1004300" y="290950"/>
            <a:ext cx="16356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6000" u="none" cap="none" strike="noStrike">
                <a:solidFill>
                  <a:srgbClr val="38484E"/>
                </a:solidFill>
                <a:latin typeface="Arial"/>
                <a:ea typeface="Arial"/>
                <a:cs typeface="Arial"/>
                <a:sym typeface="Arial"/>
              </a:rPr>
              <a:t>Wh</a:t>
            </a:r>
            <a:r>
              <a:rPr lang="en-US" sz="6000">
                <a:solidFill>
                  <a:srgbClr val="38484E"/>
                </a:solidFill>
              </a:rPr>
              <a:t>y</a:t>
            </a:r>
            <a:r>
              <a:rPr b="0" i="0" lang="en-US" sz="6000" u="none" cap="none" strike="noStrike">
                <a:solidFill>
                  <a:srgbClr val="38484E"/>
                </a:solidFill>
                <a:latin typeface="Arial"/>
                <a:ea typeface="Arial"/>
                <a:cs typeface="Arial"/>
                <a:sym typeface="Arial"/>
              </a:rPr>
              <a:t> Collaborative Problem Solving</a:t>
            </a:r>
            <a:r>
              <a:rPr b="0" i="0" lang="en-US" sz="3000" u="none" cap="none" strike="noStrike">
                <a:solidFill>
                  <a:srgbClr val="38484E"/>
                </a:solidFill>
                <a:latin typeface="Arial"/>
                <a:ea typeface="Arial"/>
                <a:cs typeface="Arial"/>
                <a:sym typeface="Arial"/>
              </a:rPr>
              <a:t>®</a:t>
            </a:r>
            <a:r>
              <a:rPr b="0" i="0" lang="en-US" sz="6000" u="none" cap="none" strike="noStrike">
                <a:solidFill>
                  <a:srgbClr val="38484E"/>
                </a:solidFill>
                <a:latin typeface="Arial"/>
                <a:ea typeface="Arial"/>
                <a:cs typeface="Arial"/>
                <a:sym typeface="Arial"/>
              </a:rPr>
              <a:t>?</a:t>
            </a:r>
            <a:endParaRPr sz="6000"/>
          </a:p>
        </p:txBody>
      </p:sp>
      <p:pic>
        <p:nvPicPr>
          <p:cNvPr id="525" name="Google Shape;525;p17"/>
          <p:cNvPicPr preferRelativeResize="0"/>
          <p:nvPr/>
        </p:nvPicPr>
        <p:blipFill rotWithShape="1">
          <a:blip r:embed="rId4">
            <a:alphaModFix/>
          </a:blip>
          <a:srcRect b="0" l="0" r="0" t="0"/>
          <a:stretch/>
        </p:blipFill>
        <p:spPr>
          <a:xfrm>
            <a:off x="17618469" y="8474126"/>
            <a:ext cx="4954858" cy="49548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grpSp>
        <p:nvGrpSpPr>
          <p:cNvPr id="531" name="Google Shape;531;p2"/>
          <p:cNvGrpSpPr/>
          <p:nvPr/>
        </p:nvGrpSpPr>
        <p:grpSpPr>
          <a:xfrm>
            <a:off x="10850152" y="3534424"/>
            <a:ext cx="10849976" cy="6699403"/>
            <a:chOff x="10850152" y="3534424"/>
            <a:chExt cx="10849976" cy="6699403"/>
          </a:xfrm>
        </p:grpSpPr>
        <p:sp>
          <p:nvSpPr>
            <p:cNvPr id="532" name="Google Shape;532;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33" name="Google Shape;533;p2"/>
            <p:cNvSpPr txBox="1"/>
            <p:nvPr/>
          </p:nvSpPr>
          <p:spPr>
            <a:xfrm>
              <a:off x="11503116" y="6399685"/>
              <a:ext cx="9544049" cy="1400383"/>
            </a:xfrm>
            <a:prstGeom prst="rect">
              <a:avLst/>
            </a:prstGeom>
            <a:noFill/>
            <a:ln>
              <a:noFill/>
            </a:ln>
          </p:spPr>
          <p:txBody>
            <a:bodyPr anchorCtr="0" anchor="ctr"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SHINRIN-YOKU</a:t>
              </a:r>
              <a:endParaRPr b="0" i="0" sz="1400" u="none" cap="none" strike="noStrike">
                <a:solidFill>
                  <a:srgbClr val="000000"/>
                </a:solidFill>
                <a:latin typeface="Arial"/>
                <a:ea typeface="Arial"/>
                <a:cs typeface="Arial"/>
                <a:sym typeface="Arial"/>
              </a:endParaRPr>
            </a:p>
          </p:txBody>
        </p:sp>
        <p:sp>
          <p:nvSpPr>
            <p:cNvPr id="534" name="Google Shape;534;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535" name="Google Shape;535;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VISIT</a:t>
              </a:r>
              <a:endParaRPr b="0" i="0" sz="1400" u="none" cap="none" strike="noStrike">
                <a:solidFill>
                  <a:srgbClr val="000000"/>
                </a:solidFill>
                <a:latin typeface="Arial"/>
                <a:ea typeface="Arial"/>
                <a:cs typeface="Arial"/>
                <a:sym typeface="Arial"/>
              </a:endParaRPr>
            </a:p>
          </p:txBody>
        </p:sp>
        <p:sp>
          <p:nvSpPr>
            <p:cNvPr id="536" name="Google Shape;536;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37" name="Google Shape;537;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Oswald"/>
                  <a:ea typeface="Oswald"/>
                  <a:cs typeface="Oswald"/>
                  <a:sym typeface="Oswald"/>
                </a:rPr>
                <a:t>1984</a:t>
              </a:r>
              <a:endParaRPr b="0" i="0" sz="1400" u="none" cap="none" strike="noStrike">
                <a:solidFill>
                  <a:srgbClr val="000000"/>
                </a:solidFill>
                <a:latin typeface="Arial"/>
                <a:ea typeface="Arial"/>
                <a:cs typeface="Arial"/>
                <a:sym typeface="Arial"/>
              </a:endParaRPr>
            </a:p>
          </p:txBody>
        </p:sp>
      </p:grpSp>
      <p:sp>
        <p:nvSpPr>
          <p:cNvPr id="538" name="Google Shape;538;p2"/>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t/>
            </a:r>
            <a:endParaRPr sz="7100">
              <a:solidFill>
                <a:srgbClr val="F2F2F2"/>
              </a:solidFill>
            </a:endParaRPr>
          </a:p>
          <a:p>
            <a:pPr indent="0" lvl="0" marL="0" marR="0" rtl="0" algn="ctr">
              <a:lnSpc>
                <a:spcPct val="90000"/>
              </a:lnSpc>
              <a:spcBef>
                <a:spcPts val="2000"/>
              </a:spcBef>
              <a:spcAft>
                <a:spcPts val="0"/>
              </a:spcAft>
              <a:buClr>
                <a:schemeClr val="dk1"/>
              </a:buClr>
              <a:buSzPts val="5600"/>
              <a:buFont typeface="Arial"/>
              <a:buNone/>
            </a:pPr>
            <a:r>
              <a:rPr b="0" i="0" lang="en-US" sz="7100" u="none" cap="none" strike="noStrike">
                <a:solidFill>
                  <a:srgbClr val="F2F2F2"/>
                </a:solidFill>
                <a:latin typeface="Calibri"/>
                <a:ea typeface="Calibri"/>
                <a:cs typeface="Calibri"/>
                <a:sym typeface="Calibri"/>
              </a:rPr>
              <a:t>Core Belief of CPS: Kids Do Well If They Can</a:t>
            </a:r>
            <a:endParaRPr sz="7100">
              <a:solidFill>
                <a:srgbClr val="F2F2F2"/>
              </a:solidFill>
            </a:endParaRPr>
          </a:p>
          <a:p>
            <a:pPr indent="0" lvl="0" marL="0" marR="0" rtl="0" algn="ctr">
              <a:lnSpc>
                <a:spcPct val="90000"/>
              </a:lnSpc>
              <a:spcBef>
                <a:spcPts val="2000"/>
              </a:spcBef>
              <a:spcAft>
                <a:spcPts val="0"/>
              </a:spcAft>
              <a:buClr>
                <a:schemeClr val="dk1"/>
              </a:buClr>
              <a:buSzPts val="5600"/>
              <a:buFont typeface="Arial"/>
              <a:buNone/>
            </a:pPr>
            <a:r>
              <a:t/>
            </a:r>
            <a:endParaRPr sz="7100">
              <a:solidFill>
                <a:srgbClr val="F2F2F2"/>
              </a:solidFill>
            </a:endParaRPr>
          </a:p>
          <a:p>
            <a:pPr indent="-330200" lvl="0" marL="457200" marR="0" rtl="0" algn="l">
              <a:lnSpc>
                <a:spcPct val="150000"/>
              </a:lnSpc>
              <a:spcBef>
                <a:spcPts val="2000"/>
              </a:spcBef>
              <a:spcAft>
                <a:spcPts val="0"/>
              </a:spcAft>
              <a:buClr>
                <a:srgbClr val="F2F2F2"/>
              </a:buClr>
              <a:buSzPts val="3600"/>
              <a:buFont typeface="Arial"/>
              <a:buChar char="•"/>
            </a:pPr>
            <a:r>
              <a:rPr b="0" i="0" lang="en-US" sz="3600" u="none" cap="none" strike="noStrike">
                <a:solidFill>
                  <a:srgbClr val="F2F2F2"/>
                </a:solidFill>
                <a:latin typeface="Calibri"/>
                <a:ea typeface="Calibri"/>
                <a:cs typeface="Calibri"/>
                <a:sym typeface="Calibri"/>
              </a:rPr>
              <a:t>Children are challenging because they’re lacking the skills not to be challenging; they don’t yet have the crucial cognitive skills such as flexibility, adaptability, frustration tolerance and problem – solving. </a:t>
            </a:r>
            <a:endParaRPr b="0" i="0" sz="3600" u="none" cap="none" strike="noStrike">
              <a:solidFill>
                <a:srgbClr val="F2F2F2"/>
              </a:solidFill>
              <a:latin typeface="Calibri"/>
              <a:ea typeface="Calibri"/>
              <a:cs typeface="Calibri"/>
              <a:sym typeface="Calibri"/>
            </a:endParaRPr>
          </a:p>
          <a:p>
            <a:pPr indent="0" lvl="0" marL="0" marR="0" rtl="0" algn="l">
              <a:lnSpc>
                <a:spcPct val="150000"/>
              </a:lnSpc>
              <a:spcBef>
                <a:spcPts val="2000"/>
              </a:spcBef>
              <a:spcAft>
                <a:spcPts val="0"/>
              </a:spcAft>
              <a:buNone/>
            </a:pPr>
            <a:r>
              <a:t/>
            </a:r>
            <a:endParaRPr sz="3600">
              <a:solidFill>
                <a:srgbClr val="F2F2F2"/>
              </a:solidFill>
            </a:endParaRPr>
          </a:p>
          <a:p>
            <a:pPr indent="-330200" lvl="0" marL="457200" marR="0" rtl="0" algn="l">
              <a:lnSpc>
                <a:spcPct val="150000"/>
              </a:lnSpc>
              <a:spcBef>
                <a:spcPts val="2000"/>
              </a:spcBef>
              <a:spcAft>
                <a:spcPts val="0"/>
              </a:spcAft>
              <a:buClr>
                <a:srgbClr val="F2F2F2"/>
              </a:buClr>
              <a:buSzPts val="3600"/>
              <a:buFont typeface="Arial"/>
              <a:buChar char="•"/>
            </a:pPr>
            <a:r>
              <a:rPr b="0" i="0" lang="en-US" sz="3600" u="none" cap="none" strike="noStrike">
                <a:solidFill>
                  <a:srgbClr val="F2F2F2"/>
                </a:solidFill>
                <a:latin typeface="Calibri"/>
                <a:ea typeface="Calibri"/>
                <a:cs typeface="Calibri"/>
                <a:sym typeface="Calibri"/>
              </a:rPr>
              <a:t>CPS helps adults shift to a more accurate and compassionate mindset and embrace the truth that kids do well if they can – rather than the more common belief that kids would do well if they simply wanted to.</a:t>
            </a:r>
            <a:endParaRPr b="0" i="0" sz="3600" u="none" cap="none" strike="noStrike">
              <a:solidFill>
                <a:srgbClr val="F2F2F2"/>
              </a:solidFill>
              <a:latin typeface="Calibri"/>
              <a:ea typeface="Calibri"/>
              <a:cs typeface="Calibri"/>
              <a:sym typeface="Calibri"/>
            </a:endParaRPr>
          </a:p>
          <a:p>
            <a:pPr indent="0" lvl="0" marL="0" marR="0" rtl="0" algn="l">
              <a:lnSpc>
                <a:spcPct val="150000"/>
              </a:lnSpc>
              <a:spcBef>
                <a:spcPts val="2000"/>
              </a:spcBef>
              <a:spcAft>
                <a:spcPts val="0"/>
              </a:spcAft>
              <a:buNone/>
            </a:pPr>
            <a:r>
              <a:t/>
            </a:r>
            <a:endParaRPr sz="3600">
              <a:solidFill>
                <a:srgbClr val="F2F2F2"/>
              </a:solidFill>
            </a:endParaRPr>
          </a:p>
          <a:p>
            <a:pPr indent="-330200" lvl="0" marL="457200" marR="0" rtl="0" algn="l">
              <a:lnSpc>
                <a:spcPct val="150000"/>
              </a:lnSpc>
              <a:spcBef>
                <a:spcPts val="2000"/>
              </a:spcBef>
              <a:spcAft>
                <a:spcPts val="0"/>
              </a:spcAft>
              <a:buClr>
                <a:srgbClr val="F2F2F2"/>
              </a:buClr>
              <a:buSzPts val="3600"/>
              <a:buFont typeface="Arial"/>
              <a:buChar char="•"/>
            </a:pPr>
            <a:r>
              <a:rPr lang="en-US" sz="3600">
                <a:solidFill>
                  <a:schemeClr val="lt1"/>
                </a:solidFill>
              </a:rPr>
              <a:t>CPS focuses on building skills like flexibility, frustration tolerance and problem solving, rather than simply motivating kids to behave better. </a:t>
            </a:r>
            <a:endParaRPr sz="3600">
              <a:solidFill>
                <a:schemeClr val="lt1"/>
              </a:solidFill>
            </a:endParaRPr>
          </a:p>
        </p:txBody>
      </p:sp>
      <p:pic>
        <p:nvPicPr>
          <p:cNvPr id="539" name="Google Shape;539;p2"/>
          <p:cNvPicPr preferRelativeResize="0"/>
          <p:nvPr/>
        </p:nvPicPr>
        <p:blipFill rotWithShape="1">
          <a:blip r:embed="rId3">
            <a:alphaModFix/>
          </a:blip>
          <a:srcRect b="0" l="0" r="0" t="0"/>
          <a:stretch/>
        </p:blipFill>
        <p:spPr>
          <a:xfrm>
            <a:off x="475424" y="1601925"/>
            <a:ext cx="7225251" cy="7225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
          <p:cNvSpPr txBox="1"/>
          <p:nvPr/>
        </p:nvSpPr>
        <p:spPr>
          <a:xfrm>
            <a:off x="631275" y="829500"/>
            <a:ext cx="23242800" cy="12699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9600"/>
              <a:buFont typeface="Arial"/>
              <a:buNone/>
            </a:pPr>
            <a:r>
              <a:rPr b="0" i="0" lang="en-US" sz="8500" u="none" cap="none" strike="noStrike">
                <a:solidFill>
                  <a:srgbClr val="38484E"/>
                </a:solidFill>
                <a:latin typeface="Arial"/>
                <a:ea typeface="Arial"/>
                <a:cs typeface="Arial"/>
                <a:sym typeface="Arial"/>
              </a:rPr>
              <a:t>What are Triggers </a:t>
            </a:r>
            <a:endParaRPr b="0" i="0" sz="8500" u="none" cap="none" strike="noStrike">
              <a:solidFill>
                <a:srgbClr val="38484E"/>
              </a:solidFill>
              <a:latin typeface="Arial"/>
              <a:ea typeface="Arial"/>
              <a:cs typeface="Arial"/>
              <a:sym typeface="Arial"/>
            </a:endParaRPr>
          </a:p>
        </p:txBody>
      </p:sp>
      <p:sp>
        <p:nvSpPr>
          <p:cNvPr id="545" name="Google Shape;545;p5"/>
          <p:cNvSpPr/>
          <p:nvPr/>
        </p:nvSpPr>
        <p:spPr>
          <a:xfrm>
            <a:off x="2784320" y="3276502"/>
            <a:ext cx="12566515" cy="58674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t/>
            </a:r>
            <a:endParaRPr b="0" i="0" sz="1600" u="none" cap="none" strike="noStrike">
              <a:solidFill>
                <a:schemeClr val="dk2"/>
              </a:solidFill>
              <a:latin typeface="Roboto Light"/>
              <a:ea typeface="Roboto Light"/>
              <a:cs typeface="Roboto Light"/>
              <a:sym typeface="Roboto Light"/>
            </a:endParaRPr>
          </a:p>
        </p:txBody>
      </p:sp>
      <p:sp>
        <p:nvSpPr>
          <p:cNvPr id="546" name="Google Shape;546;p5"/>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547" name="Google Shape;547;p5"/>
          <p:cNvSpPr txBox="1"/>
          <p:nvPr/>
        </p:nvSpPr>
        <p:spPr>
          <a:xfrm>
            <a:off x="748936" y="2746714"/>
            <a:ext cx="19170900" cy="4509900"/>
          </a:xfrm>
          <a:prstGeom prst="rect">
            <a:avLst/>
          </a:prstGeom>
          <a:noFill/>
          <a:ln>
            <a:noFill/>
          </a:ln>
        </p:spPr>
        <p:txBody>
          <a:bodyPr anchorCtr="0" anchor="t" bIns="45700" lIns="91425" spcFirstLastPara="1" rIns="91425" wrap="square" tIns="45700">
            <a:spAutoFit/>
          </a:bodyPr>
          <a:lstStyle/>
          <a:p>
            <a:pPr indent="0" lvl="0" marL="457200" marR="0" rtl="0" algn="l">
              <a:lnSpc>
                <a:spcPct val="150000"/>
              </a:lnSpc>
              <a:spcBef>
                <a:spcPts val="0"/>
              </a:spcBef>
              <a:spcAft>
                <a:spcPts val="0"/>
              </a:spcAft>
              <a:buNone/>
            </a:pPr>
            <a:r>
              <a:rPr b="0" i="0" lang="en-US" sz="3400" u="none" cap="none" strike="noStrike">
                <a:solidFill>
                  <a:srgbClr val="38484E"/>
                </a:solidFill>
                <a:latin typeface="Arial"/>
                <a:ea typeface="Arial"/>
                <a:cs typeface="Arial"/>
                <a:sym typeface="Arial"/>
              </a:rPr>
              <a:t>An emotional trigger is anything — including memories, experiences, or events — that sparks an intense emotional reaction, regardless of your current mood. Emotional trigger can also be a topic that makes us feel uncomfortable. </a:t>
            </a:r>
            <a:endParaRPr b="0" i="0" sz="3400" u="none" cap="none" strike="noStrike">
              <a:solidFill>
                <a:srgbClr val="38484E"/>
              </a:solidFill>
              <a:latin typeface="Arial"/>
              <a:ea typeface="Arial"/>
              <a:cs typeface="Arial"/>
              <a:sym typeface="Arial"/>
            </a:endParaRPr>
          </a:p>
          <a:p>
            <a:pPr indent="0" lvl="0" marL="457200" marR="0" rtl="0" algn="l">
              <a:lnSpc>
                <a:spcPct val="150000"/>
              </a:lnSpc>
              <a:spcBef>
                <a:spcPts val="0"/>
              </a:spcBef>
              <a:spcAft>
                <a:spcPts val="0"/>
              </a:spcAft>
              <a:buNone/>
            </a:pPr>
            <a:r>
              <a:t/>
            </a:r>
            <a:endParaRPr sz="3200">
              <a:solidFill>
                <a:srgbClr val="38484E"/>
              </a:solidFill>
            </a:endParaRPr>
          </a:p>
          <a:p>
            <a:pPr indent="0" lvl="0" marL="0" marR="0" rtl="0" algn="ctr">
              <a:lnSpc>
                <a:spcPct val="150000"/>
              </a:lnSpc>
              <a:spcBef>
                <a:spcPts val="0"/>
              </a:spcBef>
              <a:spcAft>
                <a:spcPts val="0"/>
              </a:spcAft>
              <a:buNone/>
            </a:pPr>
            <a:r>
              <a:rPr b="1" lang="en-US" sz="3600">
                <a:solidFill>
                  <a:srgbClr val="38484E"/>
                </a:solidFill>
              </a:rPr>
              <a:t>C</a:t>
            </a:r>
            <a:r>
              <a:rPr b="1" i="0" lang="en-US" sz="3600" u="none" cap="none" strike="noStrike">
                <a:solidFill>
                  <a:srgbClr val="38484E"/>
                </a:solidFill>
                <a:latin typeface="Arial"/>
                <a:ea typeface="Arial"/>
                <a:cs typeface="Arial"/>
                <a:sym typeface="Arial"/>
              </a:rPr>
              <a:t>ommon emotional triggers:</a:t>
            </a:r>
            <a:endParaRPr sz="1800"/>
          </a:p>
          <a:p>
            <a:pPr indent="0" lvl="0" marL="0" marR="0" rtl="0" algn="l">
              <a:lnSpc>
                <a:spcPct val="150000"/>
              </a:lnSpc>
              <a:spcBef>
                <a:spcPts val="0"/>
              </a:spcBef>
              <a:spcAft>
                <a:spcPts val="0"/>
              </a:spcAft>
              <a:buNone/>
            </a:pPr>
            <a:r>
              <a:t/>
            </a:r>
            <a:endParaRPr b="0" i="0" sz="3200" u="none" cap="none" strike="noStrike">
              <a:solidFill>
                <a:srgbClr val="38484E"/>
              </a:solidFill>
              <a:latin typeface="Arial"/>
              <a:ea typeface="Arial"/>
              <a:cs typeface="Arial"/>
              <a:sym typeface="Arial"/>
            </a:endParaRPr>
          </a:p>
        </p:txBody>
      </p:sp>
      <p:sp>
        <p:nvSpPr>
          <p:cNvPr id="548" name="Google Shape;548;p5"/>
          <p:cNvSpPr txBox="1"/>
          <p:nvPr/>
        </p:nvSpPr>
        <p:spPr>
          <a:xfrm>
            <a:off x="1040236" y="6857998"/>
            <a:ext cx="9615000" cy="6588000"/>
          </a:xfrm>
          <a:prstGeom prst="rect">
            <a:avLst/>
          </a:prstGeom>
          <a:noFill/>
          <a:ln>
            <a:noFill/>
          </a:ln>
        </p:spPr>
        <p:txBody>
          <a:bodyPr anchorCtr="0" anchor="t" bIns="45700" lIns="91425" spcFirstLastPara="1" rIns="91425" wrap="square" tIns="45700">
            <a:spAutoFit/>
          </a:bodyPr>
          <a:lstStyle/>
          <a:p>
            <a:pPr indent="-469900" lvl="2"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Someone rejecting you.</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Someone leaving you (or the threat that they will).</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Helplessness over painful situations.</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Someone discounting or ignoring you.</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Someone being unavailable to you.</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Someone giving you a disapproving look.</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Someone blaming or shaming you.</a:t>
            </a:r>
            <a:endParaRPr sz="1600"/>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9" name="Google Shape;549;p5"/>
          <p:cNvSpPr txBox="1"/>
          <p:nvPr/>
        </p:nvSpPr>
        <p:spPr>
          <a:xfrm>
            <a:off x="11664141" y="6977648"/>
            <a:ext cx="9615000" cy="6588000"/>
          </a:xfrm>
          <a:prstGeom prst="rect">
            <a:avLst/>
          </a:prstGeom>
          <a:noFill/>
          <a:ln>
            <a:noFill/>
          </a:ln>
        </p:spPr>
        <p:txBody>
          <a:bodyPr anchorCtr="0" anchor="t" bIns="45700" lIns="91425" spcFirstLastPara="1" rIns="91425" wrap="square" tIns="45700">
            <a:spAutoFit/>
          </a:bodyPr>
          <a:lstStyle/>
          <a:p>
            <a:pPr indent="-469900" lvl="0" marL="457200" marR="0" rtl="0" algn="l">
              <a:lnSpc>
                <a:spcPct val="150000"/>
              </a:lnSpc>
              <a:spcBef>
                <a:spcPts val="0"/>
              </a:spcBef>
              <a:spcAft>
                <a:spcPts val="0"/>
              </a:spcAft>
              <a:buClr>
                <a:srgbClr val="000000"/>
              </a:buClr>
              <a:buSzPts val="3400"/>
              <a:buFont typeface="Arial"/>
              <a:buChar char="•"/>
            </a:pPr>
            <a:r>
              <a:rPr lang="en-US" sz="3400">
                <a:solidFill>
                  <a:srgbClr val="38484E"/>
                </a:solidFill>
              </a:rPr>
              <a:t>T</a:t>
            </a:r>
            <a:r>
              <a:rPr b="0" i="0" lang="en-US" sz="3400" u="none" cap="none" strike="noStrike">
                <a:solidFill>
                  <a:srgbClr val="38484E"/>
                </a:solidFill>
                <a:latin typeface="Arial"/>
                <a:ea typeface="Arial"/>
                <a:cs typeface="Arial"/>
                <a:sym typeface="Arial"/>
              </a:rPr>
              <a:t>he anniversary dates of losses or trauma.</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frightening news events.</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too much to do, feeling overwhelmed.</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family friction.</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the end of a relationship.</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spending too much time alone.</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being judged, criticized, teased, or put down.</a:t>
            </a:r>
            <a:endParaRPr sz="1600"/>
          </a:p>
          <a:p>
            <a:pPr indent="-469900" lvl="0" marL="457200" marR="0" rtl="0" algn="l">
              <a:lnSpc>
                <a:spcPct val="150000"/>
              </a:lnSpc>
              <a:spcBef>
                <a:spcPts val="0"/>
              </a:spcBef>
              <a:spcAft>
                <a:spcPts val="0"/>
              </a:spcAft>
              <a:buClr>
                <a:srgbClr val="000000"/>
              </a:buClr>
              <a:buSzPts val="3400"/>
              <a:buFont typeface="Arial"/>
              <a:buChar char="•"/>
            </a:pPr>
            <a:r>
              <a:rPr b="0" i="0" lang="en-US" sz="3400" u="none" cap="none" strike="noStrike">
                <a:solidFill>
                  <a:srgbClr val="38484E"/>
                </a:solidFill>
                <a:latin typeface="Arial"/>
                <a:ea typeface="Arial"/>
                <a:cs typeface="Arial"/>
                <a:sym typeface="Arial"/>
              </a:rPr>
              <a:t>financial problems, getting a big bill.</a:t>
            </a:r>
            <a:endParaRPr sz="1600"/>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a:t>Examples</a:t>
            </a:r>
            <a:endParaRPr b="0" i="0" sz="5600" u="none" cap="none" strike="noStrike">
              <a:solidFill>
                <a:schemeClr val="dk1"/>
              </a:solidFill>
              <a:latin typeface="Calibri"/>
              <a:ea typeface="Calibri"/>
              <a:cs typeface="Calibri"/>
              <a:sym typeface="Calibri"/>
            </a:endParaRPr>
          </a:p>
        </p:txBody>
      </p:sp>
      <p:sp>
        <p:nvSpPr>
          <p:cNvPr id="556" name="Google Shape;556;p6"/>
          <p:cNvSpPr txBox="1"/>
          <p:nvPr/>
        </p:nvSpPr>
        <p:spPr>
          <a:xfrm>
            <a:off x="6875277" y="432665"/>
            <a:ext cx="9362100" cy="1269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b="0" i="0" lang="en-US" sz="8500" u="none" cap="none" strike="noStrike">
                <a:solidFill>
                  <a:srgbClr val="38484E"/>
                </a:solidFill>
                <a:latin typeface="Arial"/>
                <a:ea typeface="Arial"/>
                <a:cs typeface="Arial"/>
                <a:sym typeface="Arial"/>
              </a:rPr>
              <a:t>Emotional Triggers </a:t>
            </a:r>
            <a:endParaRPr b="0" i="0" sz="1400" u="none" cap="none" strike="noStrike">
              <a:solidFill>
                <a:srgbClr val="38484E"/>
              </a:solidFill>
              <a:latin typeface="Arial"/>
              <a:ea typeface="Arial"/>
              <a:cs typeface="Arial"/>
              <a:sym typeface="Arial"/>
            </a:endParaRPr>
          </a:p>
        </p:txBody>
      </p:sp>
      <p:pic>
        <p:nvPicPr>
          <p:cNvPr id="557" name="Google Shape;557;p6"/>
          <p:cNvPicPr preferRelativeResize="0"/>
          <p:nvPr/>
        </p:nvPicPr>
        <p:blipFill rotWithShape="1">
          <a:blip r:embed="rId3">
            <a:alphaModFix/>
          </a:blip>
          <a:srcRect b="0" l="0" r="0" t="0"/>
          <a:stretch/>
        </p:blipFill>
        <p:spPr>
          <a:xfrm>
            <a:off x="401725" y="2496425"/>
            <a:ext cx="11154675" cy="9096175"/>
          </a:xfrm>
          <a:prstGeom prst="rect">
            <a:avLst/>
          </a:prstGeom>
          <a:noFill/>
          <a:ln>
            <a:noFill/>
          </a:ln>
        </p:spPr>
      </p:pic>
      <p:pic>
        <p:nvPicPr>
          <p:cNvPr id="558" name="Google Shape;558;p6"/>
          <p:cNvPicPr preferRelativeResize="0"/>
          <p:nvPr/>
        </p:nvPicPr>
        <p:blipFill rotWithShape="1">
          <a:blip r:embed="rId4">
            <a:alphaModFix/>
          </a:blip>
          <a:srcRect b="0" l="0" r="0" t="0"/>
          <a:stretch/>
        </p:blipFill>
        <p:spPr>
          <a:xfrm>
            <a:off x="13232509" y="1906155"/>
            <a:ext cx="10287000" cy="10296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7"/>
          <p:cNvSpPr txBox="1"/>
          <p:nvPr/>
        </p:nvSpPr>
        <p:spPr>
          <a:xfrm>
            <a:off x="4728065" y="373857"/>
            <a:ext cx="13769400" cy="1089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0000"/>
              <a:buFont typeface="Arial"/>
              <a:buNone/>
            </a:pPr>
            <a:r>
              <a:rPr b="0" i="0" lang="en-US" sz="7200" u="none" cap="none" strike="noStrike">
                <a:solidFill>
                  <a:srgbClr val="38484E"/>
                </a:solidFill>
                <a:latin typeface="Arial"/>
                <a:ea typeface="Arial"/>
                <a:cs typeface="Arial"/>
                <a:sym typeface="Arial"/>
              </a:rPr>
              <a:t>Social Thinking Skills </a:t>
            </a:r>
            <a:endParaRPr b="0" i="0" sz="7200" u="none" cap="none" strike="noStrike">
              <a:solidFill>
                <a:srgbClr val="38484E"/>
              </a:solidFill>
              <a:latin typeface="Arial"/>
              <a:ea typeface="Arial"/>
              <a:cs typeface="Arial"/>
              <a:sym typeface="Arial"/>
            </a:endParaRPr>
          </a:p>
        </p:txBody>
      </p:sp>
      <p:sp>
        <p:nvSpPr>
          <p:cNvPr id="565" name="Google Shape;565;p7"/>
          <p:cNvSpPr txBox="1"/>
          <p:nvPr/>
        </p:nvSpPr>
        <p:spPr>
          <a:xfrm>
            <a:off x="319325" y="1836450"/>
            <a:ext cx="12351300" cy="774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3F3F3F"/>
                </a:solidFill>
                <a:latin typeface="Arial"/>
                <a:ea typeface="Arial"/>
                <a:cs typeface="Arial"/>
                <a:sym typeface="Arial"/>
              </a:rPr>
              <a:t>   </a:t>
            </a:r>
            <a:r>
              <a:rPr b="1" i="0" lang="en-US" sz="3600" u="none" cap="none" strike="noStrike">
                <a:solidFill>
                  <a:srgbClr val="3F3F3F"/>
                </a:solidFill>
                <a:latin typeface="Arial"/>
                <a:ea typeface="Arial"/>
                <a:cs typeface="Arial"/>
                <a:sym typeface="Arial"/>
              </a:rPr>
              <a:t>Language and Communication Skills</a:t>
            </a:r>
            <a:endParaRPr b="1" i="0" sz="3600" u="none" cap="none" strike="noStrike">
              <a:solidFill>
                <a:srgbClr val="3F3F3F"/>
              </a:solidFill>
              <a:latin typeface="Arial"/>
              <a:ea typeface="Arial"/>
              <a:cs typeface="Arial"/>
              <a:sym typeface="Arial"/>
            </a:endParaRPr>
          </a:p>
          <a:p>
            <a:pPr indent="0" lvl="0" marL="0" marR="0" rtl="0" algn="l">
              <a:lnSpc>
                <a:spcPct val="100000"/>
              </a:lnSpc>
              <a:spcBef>
                <a:spcPts val="0"/>
              </a:spcBef>
              <a:spcAft>
                <a:spcPts val="0"/>
              </a:spcAft>
              <a:buNone/>
            </a:pPr>
            <a:r>
              <a:t/>
            </a:r>
            <a:endParaRPr b="1" sz="3600">
              <a:solidFill>
                <a:srgbClr val="3F3F3F"/>
              </a:solidFill>
            </a:endParaRPr>
          </a:p>
          <a:p>
            <a:pPr indent="-215900" lvl="0" marL="31940" marR="0" rtl="0" algn="l">
              <a:lnSpc>
                <a:spcPct val="150000"/>
              </a:lnSpc>
              <a:spcBef>
                <a:spcPts val="400"/>
              </a:spcBef>
              <a:spcAft>
                <a:spcPts val="0"/>
              </a:spcAft>
              <a:buClr>
                <a:srgbClr val="000000"/>
              </a:buClr>
              <a:buSzPts val="3400"/>
              <a:buFont typeface="Arial"/>
              <a:buChar char="•"/>
            </a:pPr>
            <a:r>
              <a:rPr b="0" i="0" lang="en-US" sz="3400" u="none" cap="none" strike="noStrike">
                <a:solidFill>
                  <a:srgbClr val="3F3F3F"/>
                </a:solidFill>
                <a:latin typeface="Arial"/>
                <a:ea typeface="Arial"/>
                <a:cs typeface="Arial"/>
                <a:sym typeface="Arial"/>
              </a:rPr>
              <a:t>Understands </a:t>
            </a:r>
            <a:r>
              <a:rPr lang="en-US" sz="3400">
                <a:solidFill>
                  <a:srgbClr val="3F3F3F"/>
                </a:solidFill>
              </a:rPr>
              <a:t>what others are saying</a:t>
            </a:r>
            <a:endParaRPr sz="3400"/>
          </a:p>
          <a:p>
            <a:pPr indent="-215900" lvl="0" marL="31940" marR="0" rtl="0" algn="l">
              <a:lnSpc>
                <a:spcPct val="150000"/>
              </a:lnSpc>
              <a:spcBef>
                <a:spcPts val="600"/>
              </a:spcBef>
              <a:spcAft>
                <a:spcPts val="0"/>
              </a:spcAft>
              <a:buClr>
                <a:srgbClr val="000000"/>
              </a:buClr>
              <a:buSzPts val="3400"/>
              <a:buFont typeface="Arial"/>
              <a:buChar char="•"/>
            </a:pPr>
            <a:r>
              <a:rPr b="0" i="0" lang="en-US" sz="3400" u="none" cap="none" strike="noStrike">
                <a:solidFill>
                  <a:srgbClr val="3F3F3F"/>
                </a:solidFill>
                <a:latin typeface="Arial"/>
                <a:ea typeface="Arial"/>
                <a:cs typeface="Arial"/>
                <a:sym typeface="Arial"/>
              </a:rPr>
              <a:t>Understands </a:t>
            </a:r>
            <a:r>
              <a:rPr lang="en-US" sz="3400">
                <a:solidFill>
                  <a:srgbClr val="3F3F3F"/>
                </a:solidFill>
              </a:rPr>
              <a:t>the flow of </a:t>
            </a:r>
            <a:r>
              <a:rPr b="0" i="0" lang="en-US" sz="3400" u="none" cap="none" strike="noStrike">
                <a:solidFill>
                  <a:srgbClr val="3F3F3F"/>
                </a:solidFill>
                <a:latin typeface="Arial"/>
                <a:ea typeface="Arial"/>
                <a:cs typeface="Arial"/>
                <a:sym typeface="Arial"/>
              </a:rPr>
              <a:t>conversations</a:t>
            </a:r>
            <a:endParaRPr b="0" i="0" sz="3400" u="none" cap="none" strike="noStrike">
              <a:solidFill>
                <a:srgbClr val="3F3F3F"/>
              </a:solidFill>
              <a:latin typeface="Arial"/>
              <a:ea typeface="Arial"/>
              <a:cs typeface="Arial"/>
              <a:sym typeface="Arial"/>
            </a:endParaRPr>
          </a:p>
          <a:p>
            <a:pPr indent="-215900" lvl="0" marL="31941" marR="0" rtl="0" algn="l">
              <a:lnSpc>
                <a:spcPct val="150000"/>
              </a:lnSpc>
              <a:spcBef>
                <a:spcPts val="600"/>
              </a:spcBef>
              <a:spcAft>
                <a:spcPts val="0"/>
              </a:spcAft>
              <a:buClr>
                <a:srgbClr val="3F3F3F"/>
              </a:buClr>
              <a:buSzPts val="3400"/>
              <a:buChar char="•"/>
            </a:pPr>
            <a:r>
              <a:rPr lang="en-US" sz="3400">
                <a:solidFill>
                  <a:srgbClr val="3F3F3F"/>
                </a:solidFill>
              </a:rPr>
              <a:t>Quickly understanding people who are talking</a:t>
            </a:r>
            <a:endParaRPr sz="3400">
              <a:solidFill>
                <a:srgbClr val="3F3F3F"/>
              </a:solidFill>
            </a:endParaRPr>
          </a:p>
          <a:p>
            <a:pPr indent="-215900" lvl="0" marL="31941" marR="0" rtl="0" algn="l">
              <a:lnSpc>
                <a:spcPct val="150000"/>
              </a:lnSpc>
              <a:spcBef>
                <a:spcPts val="600"/>
              </a:spcBef>
              <a:spcAft>
                <a:spcPts val="0"/>
              </a:spcAft>
              <a:buClr>
                <a:srgbClr val="000000"/>
              </a:buClr>
              <a:buSzPts val="3400"/>
              <a:buFont typeface="Arial"/>
              <a:buChar char="•"/>
            </a:pPr>
            <a:r>
              <a:rPr lang="en-US" sz="3400">
                <a:solidFill>
                  <a:srgbClr val="3F3F3F"/>
                </a:solidFill>
              </a:rPr>
              <a:t>Saying what they are thinking, or what they need</a:t>
            </a:r>
            <a:endParaRPr sz="3400"/>
          </a:p>
          <a:p>
            <a:pPr indent="-177800" lvl="0" marL="31940" marR="0" rtl="0" algn="l">
              <a:lnSpc>
                <a:spcPct val="150000"/>
              </a:lnSpc>
              <a:spcBef>
                <a:spcPts val="600"/>
              </a:spcBef>
              <a:spcAft>
                <a:spcPts val="0"/>
              </a:spcAft>
              <a:buClr>
                <a:srgbClr val="000000"/>
              </a:buClr>
              <a:buSzPts val="2800"/>
              <a:buFont typeface="Arial"/>
              <a:buChar char="•"/>
            </a:pPr>
            <a:r>
              <a:rPr b="0" i="0" lang="en-US" sz="3400" u="none" cap="none" strike="noStrike">
                <a:solidFill>
                  <a:srgbClr val="3F3F3F"/>
                </a:solidFill>
                <a:latin typeface="Arial"/>
                <a:ea typeface="Arial"/>
                <a:cs typeface="Arial"/>
                <a:sym typeface="Arial"/>
              </a:rPr>
              <a:t>Is able to tell someone what’s bothering</a:t>
            </a:r>
            <a:r>
              <a:rPr lang="en-US" sz="3400">
                <a:solidFill>
                  <a:srgbClr val="3F3F3F"/>
                </a:solidFill>
              </a:rPr>
              <a:t> them</a:t>
            </a:r>
            <a:endParaRPr sz="3400">
              <a:solidFill>
                <a:srgbClr val="3F3F3F"/>
              </a:solidFill>
            </a:endParaRPr>
          </a:p>
          <a:p>
            <a:pPr indent="-215900" lvl="0" marL="31940" marR="0" rtl="0" algn="l">
              <a:lnSpc>
                <a:spcPct val="150000"/>
              </a:lnSpc>
              <a:spcBef>
                <a:spcPts val="600"/>
              </a:spcBef>
              <a:spcAft>
                <a:spcPts val="0"/>
              </a:spcAft>
              <a:buClr>
                <a:srgbClr val="3F3F3F"/>
              </a:buClr>
              <a:buSzPts val="3400"/>
              <a:buChar char="•"/>
            </a:pPr>
            <a:r>
              <a:rPr lang="en-US" sz="3400">
                <a:solidFill>
                  <a:srgbClr val="3F3F3F"/>
                </a:solidFill>
              </a:rPr>
              <a:t>Saying </a:t>
            </a:r>
            <a:r>
              <a:rPr lang="en-US" sz="3400">
                <a:solidFill>
                  <a:srgbClr val="3F3F3F"/>
                </a:solidFill>
              </a:rPr>
              <a:t>what they are feeling</a:t>
            </a:r>
            <a:endParaRPr sz="3400">
              <a:solidFill>
                <a:srgbClr val="3F3F3F"/>
              </a:solidFill>
            </a:endParaRPr>
          </a:p>
          <a:p>
            <a:pPr indent="-177800" lvl="0" marL="31940" marR="0" rtl="0" algn="l">
              <a:lnSpc>
                <a:spcPct val="150000"/>
              </a:lnSpc>
              <a:spcBef>
                <a:spcPts val="600"/>
              </a:spcBef>
              <a:spcAft>
                <a:spcPts val="0"/>
              </a:spcAft>
              <a:buClr>
                <a:srgbClr val="000000"/>
              </a:buClr>
              <a:buSzPts val="2800"/>
              <a:buFont typeface="Arial"/>
              <a:buChar char="•"/>
            </a:pPr>
            <a:r>
              <a:rPr lang="en-US" sz="3400"/>
              <a:t>Quickly finding the words to use</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66" name="Google Shape;566;p7"/>
          <p:cNvSpPr txBox="1"/>
          <p:nvPr/>
        </p:nvSpPr>
        <p:spPr>
          <a:xfrm>
            <a:off x="12193611" y="2394144"/>
            <a:ext cx="12192000" cy="9327900"/>
          </a:xfrm>
          <a:prstGeom prst="rect">
            <a:avLst/>
          </a:prstGeom>
          <a:noFill/>
          <a:ln>
            <a:noFill/>
          </a:ln>
        </p:spPr>
        <p:txBody>
          <a:bodyPr anchorCtr="0" anchor="t" bIns="45700" lIns="91425" spcFirstLastPara="1" rIns="91425" wrap="square" tIns="45700">
            <a:spAutoFit/>
          </a:bodyPr>
          <a:lstStyle/>
          <a:p>
            <a:pPr indent="0" lvl="0" marL="201168" rtl="0" algn="l">
              <a:lnSpc>
                <a:spcPct val="100000"/>
              </a:lnSpc>
              <a:spcBef>
                <a:spcPts val="600"/>
              </a:spcBef>
              <a:spcAft>
                <a:spcPts val="0"/>
              </a:spcAft>
              <a:buClr>
                <a:srgbClr val="000000"/>
              </a:buClr>
              <a:buFont typeface="Arial"/>
              <a:buNone/>
            </a:pPr>
            <a:r>
              <a:rPr b="1" lang="en-US" sz="3600">
                <a:solidFill>
                  <a:srgbClr val="3F3F3F"/>
                </a:solidFill>
              </a:rPr>
              <a:t>Emotion- and Self-Regulation Skills </a:t>
            </a:r>
            <a:endParaRPr b="1" sz="3600">
              <a:solidFill>
                <a:srgbClr val="3F3F3F"/>
              </a:solidFill>
            </a:endParaRPr>
          </a:p>
          <a:p>
            <a:pPr indent="0" lvl="0" marL="201168" rtl="0" algn="l">
              <a:lnSpc>
                <a:spcPct val="100000"/>
              </a:lnSpc>
              <a:spcBef>
                <a:spcPts val="600"/>
              </a:spcBef>
              <a:spcAft>
                <a:spcPts val="0"/>
              </a:spcAft>
              <a:buClr>
                <a:srgbClr val="000000"/>
              </a:buClr>
              <a:buFont typeface="Arial"/>
              <a:buNone/>
            </a:pPr>
            <a:r>
              <a:t/>
            </a:r>
            <a:endParaRPr b="1" sz="3600">
              <a:solidFill>
                <a:srgbClr val="3F3F3F"/>
              </a:solidFill>
            </a:endParaRPr>
          </a:p>
          <a:p>
            <a:pPr indent="-215900" lvl="0" marL="31940" rtl="0" algn="l">
              <a:lnSpc>
                <a:spcPct val="150000"/>
              </a:lnSpc>
              <a:spcBef>
                <a:spcPts val="600"/>
              </a:spcBef>
              <a:spcAft>
                <a:spcPts val="0"/>
              </a:spcAft>
              <a:buSzPts val="3400"/>
              <a:buChar char="•"/>
            </a:pPr>
            <a:r>
              <a:rPr lang="en-US" sz="3400">
                <a:solidFill>
                  <a:srgbClr val="3F3F3F"/>
                </a:solidFill>
              </a:rPr>
              <a:t>Thinks rationally, even when frustrated</a:t>
            </a:r>
            <a:endParaRPr sz="3400"/>
          </a:p>
          <a:p>
            <a:pPr indent="-215900" lvl="0" marL="31940" rtl="0" algn="l">
              <a:lnSpc>
                <a:spcPct val="150000"/>
              </a:lnSpc>
              <a:spcBef>
                <a:spcPts val="600"/>
              </a:spcBef>
              <a:spcAft>
                <a:spcPts val="0"/>
              </a:spcAft>
              <a:buSzPts val="3400"/>
              <a:buChar char="•"/>
            </a:pPr>
            <a:r>
              <a:rPr lang="en-US" sz="3400">
                <a:solidFill>
                  <a:srgbClr val="3F3F3F"/>
                </a:solidFill>
              </a:rPr>
              <a:t>Manages irritability in an age-appropriate way</a:t>
            </a:r>
            <a:endParaRPr sz="3400"/>
          </a:p>
          <a:p>
            <a:pPr indent="-215900" lvl="0" marL="31940" rtl="0" algn="l">
              <a:lnSpc>
                <a:spcPct val="150000"/>
              </a:lnSpc>
              <a:spcBef>
                <a:spcPts val="600"/>
              </a:spcBef>
              <a:spcAft>
                <a:spcPts val="0"/>
              </a:spcAft>
              <a:buSzPts val="3400"/>
              <a:buChar char="•"/>
            </a:pPr>
            <a:r>
              <a:rPr lang="en-US" sz="3400">
                <a:solidFill>
                  <a:srgbClr val="3F3F3F"/>
                </a:solidFill>
              </a:rPr>
              <a:t>Manages anxiety in an age-appropriate way</a:t>
            </a:r>
            <a:endParaRPr sz="3400"/>
          </a:p>
          <a:p>
            <a:pPr indent="-215900" lvl="0" marL="31940" rtl="0" algn="l">
              <a:lnSpc>
                <a:spcPct val="150000"/>
              </a:lnSpc>
              <a:spcBef>
                <a:spcPts val="600"/>
              </a:spcBef>
              <a:spcAft>
                <a:spcPts val="0"/>
              </a:spcAft>
              <a:buSzPts val="3400"/>
              <a:buChar char="•"/>
            </a:pPr>
            <a:r>
              <a:rPr lang="en-US" sz="3400">
                <a:solidFill>
                  <a:srgbClr val="3F3F3F"/>
                </a:solidFill>
              </a:rPr>
              <a:t>Manages disappointment in an age-appropriate way</a:t>
            </a:r>
            <a:endParaRPr sz="3400"/>
          </a:p>
          <a:p>
            <a:pPr indent="-215900" lvl="0" marL="31940" rtl="0" algn="l">
              <a:lnSpc>
                <a:spcPct val="150000"/>
              </a:lnSpc>
              <a:spcBef>
                <a:spcPts val="600"/>
              </a:spcBef>
              <a:spcAft>
                <a:spcPts val="0"/>
              </a:spcAft>
              <a:buSzPts val="3400"/>
              <a:buChar char="•"/>
            </a:pPr>
            <a:r>
              <a:rPr lang="en-US" sz="3400">
                <a:solidFill>
                  <a:srgbClr val="3F3F3F"/>
                </a:solidFill>
              </a:rPr>
              <a:t>Thinks before responding; considers the likely outcomes or consequences of  his/her actions</a:t>
            </a:r>
            <a:endParaRPr sz="3400"/>
          </a:p>
          <a:p>
            <a:pPr indent="-215900" lvl="0" marL="31940" rtl="0" algn="l">
              <a:lnSpc>
                <a:spcPct val="150000"/>
              </a:lnSpc>
              <a:spcBef>
                <a:spcPts val="600"/>
              </a:spcBef>
              <a:spcAft>
                <a:spcPts val="0"/>
              </a:spcAft>
              <a:buSzPts val="3400"/>
              <a:buChar char="•"/>
            </a:pPr>
            <a:r>
              <a:rPr lang="en-US" sz="3400">
                <a:solidFill>
                  <a:srgbClr val="3F3F3F"/>
                </a:solidFill>
              </a:rPr>
              <a:t>Can adjust his/her arousal level to meet the demands of a situation (e.g.,  calming after recess or after getting upset, falling asleep/waking up, staying  seated during class or meals, etc.)</a:t>
            </a:r>
            <a:endParaRPr sz="3400"/>
          </a:p>
        </p:txBody>
      </p:sp>
      <p:pic>
        <p:nvPicPr>
          <p:cNvPr id="567" name="Google Shape;567;p7"/>
          <p:cNvPicPr preferRelativeResize="0"/>
          <p:nvPr/>
        </p:nvPicPr>
        <p:blipFill rotWithShape="1">
          <a:blip r:embed="rId3">
            <a:alphaModFix/>
          </a:blip>
          <a:srcRect b="0" l="0" r="0" t="0"/>
          <a:stretch/>
        </p:blipFill>
        <p:spPr>
          <a:xfrm>
            <a:off x="723469" y="8403651"/>
            <a:ext cx="4954858" cy="49548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fd0067be45_0_14"/>
          <p:cNvSpPr/>
          <p:nvPr>
            <p:ph idx="2" type="pic"/>
          </p:nvPr>
        </p:nvSpPr>
        <p:spPr>
          <a:xfrm flipH="1">
            <a:off x="4076716" y="0"/>
            <a:ext cx="5694300" cy="13716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7200">
                <a:solidFill>
                  <a:srgbClr val="000000"/>
                </a:solidFill>
                <a:latin typeface="Arial"/>
                <a:ea typeface="Arial"/>
                <a:cs typeface="Arial"/>
                <a:sym typeface="Arial"/>
              </a:rPr>
              <a:t>Social Thinking Skills</a:t>
            </a:r>
            <a:endParaRPr sz="7200"/>
          </a:p>
        </p:txBody>
      </p:sp>
      <p:sp>
        <p:nvSpPr>
          <p:cNvPr id="574" name="Google Shape;574;gfd0067be45_0_14"/>
          <p:cNvSpPr txBox="1"/>
          <p:nvPr/>
        </p:nvSpPr>
        <p:spPr>
          <a:xfrm>
            <a:off x="11649300" y="903750"/>
            <a:ext cx="9413700" cy="10528500"/>
          </a:xfrm>
          <a:prstGeom prst="rect">
            <a:avLst/>
          </a:prstGeom>
          <a:noFill/>
          <a:ln>
            <a:noFill/>
          </a:ln>
        </p:spPr>
        <p:txBody>
          <a:bodyPr anchorCtr="0" anchor="t" bIns="91425" lIns="91425" spcFirstLastPara="1" rIns="91425" wrap="square" tIns="91425">
            <a:spAutoFit/>
          </a:bodyPr>
          <a:lstStyle/>
          <a:p>
            <a:pPr indent="0" lvl="0" marL="201168" rtl="0" algn="l">
              <a:lnSpc>
                <a:spcPct val="100000"/>
              </a:lnSpc>
              <a:spcBef>
                <a:spcPts val="600"/>
              </a:spcBef>
              <a:spcAft>
                <a:spcPts val="0"/>
              </a:spcAft>
              <a:buClr>
                <a:srgbClr val="000000"/>
              </a:buClr>
              <a:buFont typeface="Arial"/>
              <a:buNone/>
            </a:pPr>
            <a:r>
              <a:rPr b="1" lang="en-US" sz="3600">
                <a:solidFill>
                  <a:srgbClr val="3F3F3F"/>
                </a:solidFill>
              </a:rPr>
              <a:t>Attention and Working Memory Skills </a:t>
            </a:r>
            <a:endParaRPr b="1" sz="3600">
              <a:solidFill>
                <a:srgbClr val="3F3F3F"/>
              </a:solidFill>
            </a:endParaRPr>
          </a:p>
          <a:p>
            <a:pPr indent="0" lvl="0" marL="201168" rtl="0" algn="l">
              <a:lnSpc>
                <a:spcPct val="100000"/>
              </a:lnSpc>
              <a:spcBef>
                <a:spcPts val="600"/>
              </a:spcBef>
              <a:spcAft>
                <a:spcPts val="0"/>
              </a:spcAft>
              <a:buClr>
                <a:srgbClr val="000000"/>
              </a:buClr>
              <a:buFont typeface="Arial"/>
              <a:buNone/>
            </a:pPr>
            <a:r>
              <a:t/>
            </a:r>
            <a:endParaRPr b="1" sz="3600">
              <a:solidFill>
                <a:srgbClr val="3F3F3F"/>
              </a:solidFill>
            </a:endParaRPr>
          </a:p>
          <a:p>
            <a:pPr indent="-222250" lvl="0" marL="31940" rtl="0" algn="l">
              <a:lnSpc>
                <a:spcPct val="150000"/>
              </a:lnSpc>
              <a:spcBef>
                <a:spcPts val="600"/>
              </a:spcBef>
              <a:spcAft>
                <a:spcPts val="0"/>
              </a:spcAft>
              <a:buSzPts val="3500"/>
              <a:buChar char="•"/>
            </a:pPr>
            <a:r>
              <a:rPr lang="en-US" sz="3500">
                <a:solidFill>
                  <a:srgbClr val="3F3F3F"/>
                </a:solidFill>
              </a:rPr>
              <a:t>Sticks with tasks requiring sustained attention </a:t>
            </a:r>
            <a:endParaRPr sz="3500"/>
          </a:p>
          <a:p>
            <a:pPr indent="-222250" lvl="0" marL="31940" rtl="0" algn="l">
              <a:lnSpc>
                <a:spcPct val="150000"/>
              </a:lnSpc>
              <a:spcBef>
                <a:spcPts val="600"/>
              </a:spcBef>
              <a:spcAft>
                <a:spcPts val="0"/>
              </a:spcAft>
              <a:buSzPts val="3500"/>
              <a:buChar char="•"/>
            </a:pPr>
            <a:r>
              <a:rPr lang="en-US" sz="3500">
                <a:solidFill>
                  <a:srgbClr val="3F3F3F"/>
                </a:solidFill>
              </a:rPr>
              <a:t>Does things in a logical sequence or set order </a:t>
            </a:r>
            <a:endParaRPr sz="3500"/>
          </a:p>
          <a:p>
            <a:pPr indent="-222250" lvl="0" marL="31940" rtl="0" algn="l">
              <a:lnSpc>
                <a:spcPct val="150000"/>
              </a:lnSpc>
              <a:spcBef>
                <a:spcPts val="600"/>
              </a:spcBef>
              <a:spcAft>
                <a:spcPts val="0"/>
              </a:spcAft>
              <a:buSzPts val="3500"/>
              <a:buChar char="•"/>
            </a:pPr>
            <a:r>
              <a:rPr lang="en-US" sz="3500">
                <a:solidFill>
                  <a:srgbClr val="3F3F3F"/>
                </a:solidFill>
              </a:rPr>
              <a:t>Keeps track of time; correctly assesses how much time a task will take </a:t>
            </a:r>
            <a:endParaRPr sz="3500"/>
          </a:p>
          <a:p>
            <a:pPr indent="-222250" lvl="0" marL="31940" rtl="0" algn="l">
              <a:lnSpc>
                <a:spcPct val="150000"/>
              </a:lnSpc>
              <a:spcBef>
                <a:spcPts val="600"/>
              </a:spcBef>
              <a:spcAft>
                <a:spcPts val="0"/>
              </a:spcAft>
              <a:buSzPts val="3500"/>
              <a:buChar char="•"/>
            </a:pPr>
            <a:r>
              <a:rPr lang="en-US" sz="3500">
                <a:solidFill>
                  <a:srgbClr val="3F3F3F"/>
                </a:solidFill>
              </a:rPr>
              <a:t>Reflects on multiple thoughts or ideas at the same time </a:t>
            </a:r>
            <a:endParaRPr sz="3500"/>
          </a:p>
          <a:p>
            <a:pPr indent="-222250" lvl="0" marL="31940" rtl="0" algn="l">
              <a:lnSpc>
                <a:spcPct val="150000"/>
              </a:lnSpc>
              <a:spcBef>
                <a:spcPts val="600"/>
              </a:spcBef>
              <a:spcAft>
                <a:spcPts val="0"/>
              </a:spcAft>
              <a:buSzPts val="3500"/>
              <a:buChar char="•"/>
            </a:pPr>
            <a:r>
              <a:rPr lang="en-US" sz="3500">
                <a:solidFill>
                  <a:srgbClr val="3F3F3F"/>
                </a:solidFill>
              </a:rPr>
              <a:t>Maintains focus during activities </a:t>
            </a:r>
            <a:endParaRPr sz="3500"/>
          </a:p>
          <a:p>
            <a:pPr indent="-222250" lvl="0" marL="31940" rtl="0" algn="l">
              <a:lnSpc>
                <a:spcPct val="150000"/>
              </a:lnSpc>
              <a:spcBef>
                <a:spcPts val="600"/>
              </a:spcBef>
              <a:spcAft>
                <a:spcPts val="0"/>
              </a:spcAft>
              <a:buSzPts val="3500"/>
              <a:buChar char="•"/>
            </a:pPr>
            <a:r>
              <a:rPr lang="en-US" sz="3500">
                <a:solidFill>
                  <a:srgbClr val="3F3F3F"/>
                </a:solidFill>
              </a:rPr>
              <a:t>Ignores irrelevant noises, people, or other stimuli; tunes things out when  necessary</a:t>
            </a:r>
            <a:endParaRPr sz="3500"/>
          </a:p>
          <a:p>
            <a:pPr indent="-222250" lvl="0" marL="31940" rtl="0" algn="l">
              <a:lnSpc>
                <a:spcPct val="150000"/>
              </a:lnSpc>
              <a:spcBef>
                <a:spcPts val="600"/>
              </a:spcBef>
              <a:spcAft>
                <a:spcPts val="0"/>
              </a:spcAft>
              <a:buSzPts val="3500"/>
              <a:buChar char="•"/>
            </a:pPr>
            <a:r>
              <a:rPr lang="en-US" sz="3500">
                <a:solidFill>
                  <a:srgbClr val="3F3F3F"/>
                </a:solidFill>
              </a:rPr>
              <a:t>Considers a range of solutions to a problem </a:t>
            </a:r>
            <a:endParaRPr sz="3500"/>
          </a:p>
        </p:txBody>
      </p:sp>
      <p:pic>
        <p:nvPicPr>
          <p:cNvPr id="575" name="Google Shape;575;gfd0067be45_0_14"/>
          <p:cNvPicPr preferRelativeResize="0"/>
          <p:nvPr/>
        </p:nvPicPr>
        <p:blipFill rotWithShape="1">
          <a:blip r:embed="rId3">
            <a:alphaModFix/>
          </a:blip>
          <a:srcRect b="0" l="0" r="0" t="0"/>
          <a:stretch/>
        </p:blipFill>
        <p:spPr>
          <a:xfrm>
            <a:off x="838219" y="7632051"/>
            <a:ext cx="4954858" cy="4954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fd0067be45_0_0"/>
          <p:cNvSpPr txBox="1"/>
          <p:nvPr/>
        </p:nvSpPr>
        <p:spPr>
          <a:xfrm>
            <a:off x="1621025" y="2475675"/>
            <a:ext cx="20387700" cy="11005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rgbClr val="000000"/>
              </a:buClr>
              <a:buFont typeface="Arial"/>
              <a:buNone/>
            </a:pPr>
            <a:r>
              <a:rPr b="1" lang="en-US" sz="3600">
                <a:solidFill>
                  <a:schemeClr val="dk1"/>
                </a:solidFill>
              </a:rPr>
              <a:t>Cognitive Flexibility Skills </a:t>
            </a:r>
            <a:endParaRPr b="1" sz="3600">
              <a:solidFill>
                <a:schemeClr val="dk1"/>
              </a:solidFill>
            </a:endParaRPr>
          </a:p>
          <a:p>
            <a:pPr indent="0" lvl="0" marL="0" rtl="0" algn="l">
              <a:lnSpc>
                <a:spcPct val="150000"/>
              </a:lnSpc>
              <a:spcBef>
                <a:spcPts val="0"/>
              </a:spcBef>
              <a:spcAft>
                <a:spcPts val="0"/>
              </a:spcAft>
              <a:buClr>
                <a:srgbClr val="000000"/>
              </a:buClr>
              <a:buFont typeface="Arial"/>
              <a:buNone/>
            </a:pPr>
            <a:r>
              <a:t/>
            </a:r>
            <a:endParaRPr b="1" sz="36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Handles transitions, shifts easily from one task to another</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Is able to see “shades of gray” rather than thinking only in “black-and-white” </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Thinks hypothetically, is able to envision different possibilities </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Handles deviations from rules, routines, and original plans </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Handles unpredictability, ambiguity, uncertainty, and novelty </a:t>
            </a:r>
            <a:endParaRPr sz="2000">
              <a:solidFill>
                <a:schemeClr val="dk1"/>
              </a:solidFill>
            </a:endParaRPr>
          </a:p>
          <a:p>
            <a:pPr indent="-495300" lvl="0" marL="457200" rtl="0" algn="l">
              <a:lnSpc>
                <a:spcPct val="150000"/>
              </a:lnSpc>
              <a:spcBef>
                <a:spcPts val="0"/>
              </a:spcBef>
              <a:spcAft>
                <a:spcPts val="0"/>
              </a:spcAft>
              <a:buClr>
                <a:schemeClr val="dk1"/>
              </a:buClr>
              <a:buSzPts val="3400"/>
              <a:buChar char="•"/>
            </a:pPr>
            <a:r>
              <a:rPr lang="en-US" sz="3400">
                <a:solidFill>
                  <a:schemeClr val="dk1"/>
                </a:solidFill>
              </a:rPr>
              <a:t>Can shift away from an original idea, solution, or plan</a:t>
            </a:r>
            <a:endParaRPr sz="3400">
              <a:solidFill>
                <a:schemeClr val="dk1"/>
              </a:solidFill>
            </a:endParaRPr>
          </a:p>
          <a:p>
            <a:pPr indent="-444500" lvl="0" marL="457200" rtl="0" algn="l">
              <a:lnSpc>
                <a:spcPct val="150000"/>
              </a:lnSpc>
              <a:spcBef>
                <a:spcPts val="0"/>
              </a:spcBef>
              <a:spcAft>
                <a:spcPts val="0"/>
              </a:spcAft>
              <a:buClr>
                <a:schemeClr val="dk1"/>
              </a:buClr>
              <a:buSzPts val="3400"/>
              <a:buChar char="•"/>
            </a:pPr>
            <a:r>
              <a:rPr lang="en-US" sz="3400">
                <a:solidFill>
                  <a:schemeClr val="dk1"/>
                </a:solidFill>
              </a:rPr>
              <a:t>Takes into account situational factors that may mean a change in plans (Example: “If it rains, we may need to cancel the trip.”) </a:t>
            </a:r>
            <a:endParaRPr sz="3400">
              <a:solidFill>
                <a:schemeClr val="dk1"/>
              </a:solidFill>
            </a:endParaRPr>
          </a:p>
          <a:p>
            <a:pPr indent="-444500" lvl="0" marL="457200" rtl="0" algn="l">
              <a:lnSpc>
                <a:spcPct val="150000"/>
              </a:lnSpc>
              <a:spcBef>
                <a:spcPts val="0"/>
              </a:spcBef>
              <a:spcAft>
                <a:spcPts val="0"/>
              </a:spcAft>
              <a:buClr>
                <a:schemeClr val="dk1"/>
              </a:buClr>
              <a:buSzPts val="3400"/>
              <a:buChar char="•"/>
            </a:pPr>
            <a:r>
              <a:rPr lang="en-US" sz="3400">
                <a:solidFill>
                  <a:schemeClr val="dk1"/>
                </a:solidFill>
              </a:rPr>
              <a:t>Interprets information accurately/avoids over-generalizing or personalizing (Example: Avoids saying “Everyone’s out to get me,” “Nobody likes me,”  “You always blame me,” “It’s not fair,” “I’m stupid,” “Things will never work  out for me.”)</a:t>
            </a:r>
            <a:endParaRPr sz="3400">
              <a:solidFill>
                <a:schemeClr val="dk1"/>
              </a:solidFill>
            </a:endParaRPr>
          </a:p>
          <a:p>
            <a:pPr indent="0" lvl="0" marL="0" rtl="0" algn="l">
              <a:lnSpc>
                <a:spcPct val="150000"/>
              </a:lnSpc>
              <a:spcBef>
                <a:spcPts val="0"/>
              </a:spcBef>
              <a:spcAft>
                <a:spcPts val="0"/>
              </a:spcAft>
              <a:buNone/>
            </a:pPr>
            <a:r>
              <a:t/>
            </a:r>
            <a:endParaRPr sz="3400">
              <a:solidFill>
                <a:schemeClr val="dk1"/>
              </a:solidFill>
            </a:endParaRPr>
          </a:p>
        </p:txBody>
      </p:sp>
      <p:sp>
        <p:nvSpPr>
          <p:cNvPr id="582" name="Google Shape;582;gfd0067be45_0_0"/>
          <p:cNvSpPr txBox="1"/>
          <p:nvPr/>
        </p:nvSpPr>
        <p:spPr>
          <a:xfrm>
            <a:off x="1621025" y="905775"/>
            <a:ext cx="20218200" cy="1362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7500"/>
              <a:t>Social Thinking Skills</a:t>
            </a:r>
            <a:r>
              <a:rPr lang="en-US" sz="8500"/>
              <a:t> </a:t>
            </a:r>
            <a:endParaRPr sz="100"/>
          </a:p>
        </p:txBody>
      </p:sp>
      <p:sp>
        <p:nvSpPr>
          <p:cNvPr id="583" name="Google Shape;583;gfd0067be45_0_0"/>
          <p:cNvSpPr txBox="1"/>
          <p:nvPr/>
        </p:nvSpPr>
        <p:spPr>
          <a:xfrm>
            <a:off x="15559900" y="2743200"/>
            <a:ext cx="6858000" cy="708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3400"/>
          </a:p>
        </p:txBody>
      </p:sp>
      <p:pic>
        <p:nvPicPr>
          <p:cNvPr id="584" name="Google Shape;584;gfd0067be45_0_0"/>
          <p:cNvPicPr preferRelativeResize="0"/>
          <p:nvPr/>
        </p:nvPicPr>
        <p:blipFill rotWithShape="1">
          <a:blip r:embed="rId3">
            <a:alphaModFix/>
          </a:blip>
          <a:srcRect b="0" l="0" r="0" t="0"/>
          <a:stretch/>
        </p:blipFill>
        <p:spPr>
          <a:xfrm>
            <a:off x="18707144" y="619776"/>
            <a:ext cx="4954858" cy="49548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