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3716000" cx="24387175"/>
  <p:notesSz cx="6858000" cy="9144000"/>
  <p:embeddedFontLst>
    <p:embeddedFont>
      <p:font typeface="Roboto"/>
      <p:regular r:id="rId17"/>
      <p:bold r:id="rId18"/>
      <p:italic r:id="rId19"/>
      <p:boldItalic r:id="rId20"/>
    </p:embeddedFont>
    <p:embeddedFont>
      <p:font typeface="Nunito"/>
      <p:regular r:id="rId21"/>
      <p:bold r:id="rId22"/>
      <p:italic r:id="rId23"/>
      <p:boldItalic r:id="rId24"/>
    </p:embeddedFont>
    <p:embeddedFont>
      <p:font typeface="Montserrat"/>
      <p:regular r:id="rId25"/>
      <p:bold r:id="rId26"/>
      <p:italic r:id="rId27"/>
      <p:boldItalic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gLiy1592Lro1rQbUTXlMsRpfYq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5EF628-9A5F-4B3F-A67B-EB6A818520D3}">
  <a:tblStyle styleId="{DE5EF628-9A5F-4B3F-A67B-EB6A818520D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31" Type="http://customschemas.google.com/relationships/presentationmetadata" Target="metadata"/><Relationship Id="rId30" Type="http://schemas.openxmlformats.org/officeDocument/2006/relationships/font" Target="fonts/Oswald-bold.fntdata"/><Relationship Id="rId20" Type="http://schemas.openxmlformats.org/officeDocument/2006/relationships/font" Target="fonts/Roboto-boldItalic.fntdata"/><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29"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 name="Google Shape;53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c4a7533f40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c4a7533f40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gc4a7533f40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c4a7533f4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c4a7533f4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gc4a7533f4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c4a7533f4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c4a7533f40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gc4a7533f40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c4a7533f40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c4a7533f40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gc4a7533f40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10" name="Shape 10"/>
        <p:cNvGrpSpPr/>
        <p:nvPr/>
      </p:nvGrpSpPr>
      <p:grpSpPr>
        <a:xfrm>
          <a:off x="0" y="0"/>
          <a:ext cx="0" cy="0"/>
          <a:chOff x="0" y="0"/>
          <a:chExt cx="0" cy="0"/>
        </a:xfrm>
      </p:grpSpPr>
      <p:sp>
        <p:nvSpPr>
          <p:cNvPr id="11" name="Google Shape;11;p25"/>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31" name="Shape 31"/>
        <p:cNvGrpSpPr/>
        <p:nvPr/>
      </p:nvGrpSpPr>
      <p:grpSpPr>
        <a:xfrm>
          <a:off x="0" y="0"/>
          <a:ext cx="0" cy="0"/>
          <a:chOff x="0" y="0"/>
          <a:chExt cx="0" cy="0"/>
        </a:xfrm>
      </p:grpSpPr>
      <p:sp>
        <p:nvSpPr>
          <p:cNvPr id="32" name="Google Shape;32;p32"/>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92" name="Shape 292"/>
        <p:cNvGrpSpPr/>
        <p:nvPr/>
      </p:nvGrpSpPr>
      <p:grpSpPr>
        <a:xfrm>
          <a:off x="0" y="0"/>
          <a:ext cx="0" cy="0"/>
          <a:chOff x="0" y="0"/>
          <a:chExt cx="0" cy="0"/>
        </a:xfrm>
      </p:grpSpPr>
      <p:sp>
        <p:nvSpPr>
          <p:cNvPr id="293" name="Google Shape;293;p122"/>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p:cSld name="63_Custom Layout">
    <p:spTree>
      <p:nvGrpSpPr>
        <p:cNvPr id="294" name="Shape 294"/>
        <p:cNvGrpSpPr/>
        <p:nvPr/>
      </p:nvGrpSpPr>
      <p:grpSpPr>
        <a:xfrm>
          <a:off x="0" y="0"/>
          <a:ext cx="0" cy="0"/>
          <a:chOff x="0" y="0"/>
          <a:chExt cx="0" cy="0"/>
        </a:xfrm>
      </p:grpSpPr>
      <p:sp>
        <p:nvSpPr>
          <p:cNvPr id="295" name="Google Shape;295;p123"/>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p:cSld name="64_Custom Layout">
    <p:spTree>
      <p:nvGrpSpPr>
        <p:cNvPr id="296" name="Shape 296"/>
        <p:cNvGrpSpPr/>
        <p:nvPr/>
      </p:nvGrpSpPr>
      <p:grpSpPr>
        <a:xfrm>
          <a:off x="0" y="0"/>
          <a:ext cx="0" cy="0"/>
          <a:chOff x="0" y="0"/>
          <a:chExt cx="0" cy="0"/>
        </a:xfrm>
      </p:grpSpPr>
      <p:sp>
        <p:nvSpPr>
          <p:cNvPr id="297" name="Google Shape;297;p124"/>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98" name="Shape 298"/>
        <p:cNvGrpSpPr/>
        <p:nvPr/>
      </p:nvGrpSpPr>
      <p:grpSpPr>
        <a:xfrm>
          <a:off x="0" y="0"/>
          <a:ext cx="0" cy="0"/>
          <a:chOff x="0" y="0"/>
          <a:chExt cx="0" cy="0"/>
        </a:xfrm>
      </p:grpSpPr>
      <p:sp>
        <p:nvSpPr>
          <p:cNvPr id="299" name="Google Shape;299;p125"/>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300" name="Shape 300"/>
        <p:cNvGrpSpPr/>
        <p:nvPr/>
      </p:nvGrpSpPr>
      <p:grpSpPr>
        <a:xfrm>
          <a:off x="0" y="0"/>
          <a:ext cx="0" cy="0"/>
          <a:chOff x="0" y="0"/>
          <a:chExt cx="0" cy="0"/>
        </a:xfrm>
      </p:grpSpPr>
      <p:sp>
        <p:nvSpPr>
          <p:cNvPr id="301" name="Google Shape;301;p126"/>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302" name="Shape 302"/>
        <p:cNvGrpSpPr/>
        <p:nvPr/>
      </p:nvGrpSpPr>
      <p:grpSpPr>
        <a:xfrm>
          <a:off x="0" y="0"/>
          <a:ext cx="0" cy="0"/>
          <a:chOff x="0" y="0"/>
          <a:chExt cx="0" cy="0"/>
        </a:xfrm>
      </p:grpSpPr>
      <p:sp>
        <p:nvSpPr>
          <p:cNvPr id="303" name="Google Shape;303;p127"/>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304" name="Shape 304"/>
        <p:cNvGrpSpPr/>
        <p:nvPr/>
      </p:nvGrpSpPr>
      <p:grpSpPr>
        <a:xfrm>
          <a:off x="0" y="0"/>
          <a:ext cx="0" cy="0"/>
          <a:chOff x="0" y="0"/>
          <a:chExt cx="0" cy="0"/>
        </a:xfrm>
      </p:grpSpPr>
      <p:sp>
        <p:nvSpPr>
          <p:cNvPr id="305" name="Google Shape;305;p128"/>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306" name="Shape 306"/>
        <p:cNvGrpSpPr/>
        <p:nvPr/>
      </p:nvGrpSpPr>
      <p:grpSpPr>
        <a:xfrm>
          <a:off x="0" y="0"/>
          <a:ext cx="0" cy="0"/>
          <a:chOff x="0" y="0"/>
          <a:chExt cx="0" cy="0"/>
        </a:xfrm>
      </p:grpSpPr>
      <p:sp>
        <p:nvSpPr>
          <p:cNvPr id="307" name="Google Shape;307;p129"/>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308" name="Shape 308"/>
        <p:cNvGrpSpPr/>
        <p:nvPr/>
      </p:nvGrpSpPr>
      <p:grpSpPr>
        <a:xfrm>
          <a:off x="0" y="0"/>
          <a:ext cx="0" cy="0"/>
          <a:chOff x="0" y="0"/>
          <a:chExt cx="0" cy="0"/>
        </a:xfrm>
      </p:grpSpPr>
      <p:sp>
        <p:nvSpPr>
          <p:cNvPr id="309" name="Google Shape;309;p130"/>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310" name="Shape 310"/>
        <p:cNvGrpSpPr/>
        <p:nvPr/>
      </p:nvGrpSpPr>
      <p:grpSpPr>
        <a:xfrm>
          <a:off x="0" y="0"/>
          <a:ext cx="0" cy="0"/>
          <a:chOff x="0" y="0"/>
          <a:chExt cx="0" cy="0"/>
        </a:xfrm>
      </p:grpSpPr>
      <p:sp>
        <p:nvSpPr>
          <p:cNvPr id="311" name="Google Shape;311;p131"/>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Custom Layout">
  <p:cSld name="60_Custom Layout">
    <p:spTree>
      <p:nvGrpSpPr>
        <p:cNvPr id="33" name="Shape 33"/>
        <p:cNvGrpSpPr/>
        <p:nvPr/>
      </p:nvGrpSpPr>
      <p:grpSpPr>
        <a:xfrm>
          <a:off x="0" y="0"/>
          <a:ext cx="0" cy="0"/>
          <a:chOff x="0" y="0"/>
          <a:chExt cx="0" cy="0"/>
        </a:xfrm>
      </p:grpSpPr>
      <p:sp>
        <p:nvSpPr>
          <p:cNvPr id="34" name="Google Shape;34;p33"/>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 name="Google Shape;35;p33"/>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312" name="Shape 312"/>
        <p:cNvGrpSpPr/>
        <p:nvPr/>
      </p:nvGrpSpPr>
      <p:grpSpPr>
        <a:xfrm>
          <a:off x="0" y="0"/>
          <a:ext cx="0" cy="0"/>
          <a:chOff x="0" y="0"/>
          <a:chExt cx="0" cy="0"/>
        </a:xfrm>
      </p:grpSpPr>
      <p:sp>
        <p:nvSpPr>
          <p:cNvPr id="313" name="Google Shape;313;p132"/>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314" name="Shape 314"/>
        <p:cNvGrpSpPr/>
        <p:nvPr/>
      </p:nvGrpSpPr>
      <p:grpSpPr>
        <a:xfrm>
          <a:off x="0" y="0"/>
          <a:ext cx="0" cy="0"/>
          <a:chOff x="0" y="0"/>
          <a:chExt cx="0" cy="0"/>
        </a:xfrm>
      </p:grpSpPr>
      <p:sp>
        <p:nvSpPr>
          <p:cNvPr id="315" name="Google Shape;315;p133"/>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316" name="Shape 316"/>
        <p:cNvGrpSpPr/>
        <p:nvPr/>
      </p:nvGrpSpPr>
      <p:grpSpPr>
        <a:xfrm>
          <a:off x="0" y="0"/>
          <a:ext cx="0" cy="0"/>
          <a:chOff x="0" y="0"/>
          <a:chExt cx="0" cy="0"/>
        </a:xfrm>
      </p:grpSpPr>
      <p:sp>
        <p:nvSpPr>
          <p:cNvPr id="317" name="Google Shape;317;p134"/>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318" name="Shape 318"/>
        <p:cNvGrpSpPr/>
        <p:nvPr/>
      </p:nvGrpSpPr>
      <p:grpSpPr>
        <a:xfrm>
          <a:off x="0" y="0"/>
          <a:ext cx="0" cy="0"/>
          <a:chOff x="0" y="0"/>
          <a:chExt cx="0" cy="0"/>
        </a:xfrm>
      </p:grpSpPr>
      <p:sp>
        <p:nvSpPr>
          <p:cNvPr id="319" name="Google Shape;319;p135"/>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320" name="Shape 320"/>
        <p:cNvGrpSpPr/>
        <p:nvPr/>
      </p:nvGrpSpPr>
      <p:grpSpPr>
        <a:xfrm>
          <a:off x="0" y="0"/>
          <a:ext cx="0" cy="0"/>
          <a:chOff x="0" y="0"/>
          <a:chExt cx="0" cy="0"/>
        </a:xfrm>
      </p:grpSpPr>
      <p:sp>
        <p:nvSpPr>
          <p:cNvPr id="321" name="Google Shape;321;p136"/>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322" name="Shape 322"/>
        <p:cNvGrpSpPr/>
        <p:nvPr/>
      </p:nvGrpSpPr>
      <p:grpSpPr>
        <a:xfrm>
          <a:off x="0" y="0"/>
          <a:ext cx="0" cy="0"/>
          <a:chOff x="0" y="0"/>
          <a:chExt cx="0" cy="0"/>
        </a:xfrm>
      </p:grpSpPr>
      <p:sp>
        <p:nvSpPr>
          <p:cNvPr id="323" name="Google Shape;323;p137"/>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324" name="Shape 324"/>
        <p:cNvGrpSpPr/>
        <p:nvPr/>
      </p:nvGrpSpPr>
      <p:grpSpPr>
        <a:xfrm>
          <a:off x="0" y="0"/>
          <a:ext cx="0" cy="0"/>
          <a:chOff x="0" y="0"/>
          <a:chExt cx="0" cy="0"/>
        </a:xfrm>
      </p:grpSpPr>
      <p:sp>
        <p:nvSpPr>
          <p:cNvPr id="325" name="Google Shape;325;p13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326" name="Shape 326"/>
        <p:cNvGrpSpPr/>
        <p:nvPr/>
      </p:nvGrpSpPr>
      <p:grpSpPr>
        <a:xfrm>
          <a:off x="0" y="0"/>
          <a:ext cx="0" cy="0"/>
          <a:chOff x="0" y="0"/>
          <a:chExt cx="0" cy="0"/>
        </a:xfrm>
      </p:grpSpPr>
      <p:sp>
        <p:nvSpPr>
          <p:cNvPr id="327" name="Google Shape;327;p13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Blank">
  <p:cSld name="56_Blank">
    <p:spTree>
      <p:nvGrpSpPr>
        <p:cNvPr id="328" name="Shape 328"/>
        <p:cNvGrpSpPr/>
        <p:nvPr/>
      </p:nvGrpSpPr>
      <p:grpSpPr>
        <a:xfrm>
          <a:off x="0" y="0"/>
          <a:ext cx="0" cy="0"/>
          <a:chOff x="0" y="0"/>
          <a:chExt cx="0" cy="0"/>
        </a:xfrm>
      </p:grpSpPr>
      <p:sp>
        <p:nvSpPr>
          <p:cNvPr id="329" name="Google Shape;329;p140"/>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0" name="Google Shape;330;p140"/>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331" name="Shape 331"/>
        <p:cNvGrpSpPr/>
        <p:nvPr/>
      </p:nvGrpSpPr>
      <p:grpSpPr>
        <a:xfrm>
          <a:off x="0" y="0"/>
          <a:ext cx="0" cy="0"/>
          <a:chOff x="0" y="0"/>
          <a:chExt cx="0" cy="0"/>
        </a:xfrm>
      </p:grpSpPr>
      <p:sp>
        <p:nvSpPr>
          <p:cNvPr id="332" name="Google Shape;332;p141"/>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3" name="Google Shape;333;p141"/>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36" name="Shape 36"/>
        <p:cNvGrpSpPr/>
        <p:nvPr/>
      </p:nvGrpSpPr>
      <p:grpSpPr>
        <a:xfrm>
          <a:off x="0" y="0"/>
          <a:ext cx="0" cy="0"/>
          <a:chOff x="0" y="0"/>
          <a:chExt cx="0" cy="0"/>
        </a:xfrm>
      </p:grpSpPr>
      <p:sp>
        <p:nvSpPr>
          <p:cNvPr id="37" name="Google Shape;37;p34"/>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 name="Google Shape;38;p34"/>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334" name="Shape 334"/>
        <p:cNvGrpSpPr/>
        <p:nvPr/>
      </p:nvGrpSpPr>
      <p:grpSpPr>
        <a:xfrm>
          <a:off x="0" y="0"/>
          <a:ext cx="0" cy="0"/>
          <a:chOff x="0" y="0"/>
          <a:chExt cx="0" cy="0"/>
        </a:xfrm>
      </p:grpSpPr>
      <p:sp>
        <p:nvSpPr>
          <p:cNvPr id="335" name="Google Shape;335;p142"/>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6" name="Google Shape;336;p142"/>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337" name="Shape 337"/>
        <p:cNvGrpSpPr/>
        <p:nvPr/>
      </p:nvGrpSpPr>
      <p:grpSpPr>
        <a:xfrm>
          <a:off x="0" y="0"/>
          <a:ext cx="0" cy="0"/>
          <a:chOff x="0" y="0"/>
          <a:chExt cx="0" cy="0"/>
        </a:xfrm>
      </p:grpSpPr>
      <p:sp>
        <p:nvSpPr>
          <p:cNvPr id="338" name="Google Shape;338;p143"/>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339" name="Shape 339"/>
        <p:cNvGrpSpPr/>
        <p:nvPr/>
      </p:nvGrpSpPr>
      <p:grpSpPr>
        <a:xfrm>
          <a:off x="0" y="0"/>
          <a:ext cx="0" cy="0"/>
          <a:chOff x="0" y="0"/>
          <a:chExt cx="0" cy="0"/>
        </a:xfrm>
      </p:grpSpPr>
      <p:sp>
        <p:nvSpPr>
          <p:cNvPr id="340" name="Google Shape;340;p144"/>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341" name="Shape 341"/>
        <p:cNvGrpSpPr/>
        <p:nvPr/>
      </p:nvGrpSpPr>
      <p:grpSpPr>
        <a:xfrm>
          <a:off x="0" y="0"/>
          <a:ext cx="0" cy="0"/>
          <a:chOff x="0" y="0"/>
          <a:chExt cx="0" cy="0"/>
        </a:xfrm>
      </p:grpSpPr>
      <p:sp>
        <p:nvSpPr>
          <p:cNvPr id="342" name="Google Shape;342;p145"/>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343" name="Shape 343"/>
        <p:cNvGrpSpPr/>
        <p:nvPr/>
      </p:nvGrpSpPr>
      <p:grpSpPr>
        <a:xfrm>
          <a:off x="0" y="0"/>
          <a:ext cx="0" cy="0"/>
          <a:chOff x="0" y="0"/>
          <a:chExt cx="0" cy="0"/>
        </a:xfrm>
      </p:grpSpPr>
      <p:sp>
        <p:nvSpPr>
          <p:cNvPr id="344" name="Google Shape;344;p146"/>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345" name="Shape 345"/>
        <p:cNvGrpSpPr/>
        <p:nvPr/>
      </p:nvGrpSpPr>
      <p:grpSpPr>
        <a:xfrm>
          <a:off x="0" y="0"/>
          <a:ext cx="0" cy="0"/>
          <a:chOff x="0" y="0"/>
          <a:chExt cx="0" cy="0"/>
        </a:xfrm>
      </p:grpSpPr>
      <p:sp>
        <p:nvSpPr>
          <p:cNvPr id="346" name="Google Shape;346;p147"/>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7" name="Google Shape;347;p147"/>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348" name="Shape 348"/>
        <p:cNvGrpSpPr/>
        <p:nvPr/>
      </p:nvGrpSpPr>
      <p:grpSpPr>
        <a:xfrm>
          <a:off x="0" y="0"/>
          <a:ext cx="0" cy="0"/>
          <a:chOff x="0" y="0"/>
          <a:chExt cx="0" cy="0"/>
        </a:xfrm>
      </p:grpSpPr>
      <p:sp>
        <p:nvSpPr>
          <p:cNvPr id="349" name="Google Shape;349;p148"/>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0" name="Google Shape;350;p148"/>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351" name="Shape 351"/>
        <p:cNvGrpSpPr/>
        <p:nvPr/>
      </p:nvGrpSpPr>
      <p:grpSpPr>
        <a:xfrm>
          <a:off x="0" y="0"/>
          <a:ext cx="0" cy="0"/>
          <a:chOff x="0" y="0"/>
          <a:chExt cx="0" cy="0"/>
        </a:xfrm>
      </p:grpSpPr>
      <p:sp>
        <p:nvSpPr>
          <p:cNvPr id="352" name="Google Shape;352;p149"/>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353" name="Shape 353"/>
        <p:cNvGrpSpPr/>
        <p:nvPr/>
      </p:nvGrpSpPr>
      <p:grpSpPr>
        <a:xfrm>
          <a:off x="0" y="0"/>
          <a:ext cx="0" cy="0"/>
          <a:chOff x="0" y="0"/>
          <a:chExt cx="0" cy="0"/>
        </a:xfrm>
      </p:grpSpPr>
      <p:sp>
        <p:nvSpPr>
          <p:cNvPr id="354" name="Google Shape;354;p150"/>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Blank">
  <p:cSld name="57_Blank">
    <p:spTree>
      <p:nvGrpSpPr>
        <p:cNvPr id="355" name="Shape 355"/>
        <p:cNvGrpSpPr/>
        <p:nvPr/>
      </p:nvGrpSpPr>
      <p:grpSpPr>
        <a:xfrm>
          <a:off x="0" y="0"/>
          <a:ext cx="0" cy="0"/>
          <a:chOff x="0" y="0"/>
          <a:chExt cx="0" cy="0"/>
        </a:xfrm>
      </p:grpSpPr>
      <p:sp>
        <p:nvSpPr>
          <p:cNvPr id="356" name="Google Shape;356;p151"/>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7" name="Google Shape;357;p151"/>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39" name="Shape 39"/>
        <p:cNvGrpSpPr/>
        <p:nvPr/>
      </p:nvGrpSpPr>
      <p:grpSpPr>
        <a:xfrm>
          <a:off x="0" y="0"/>
          <a:ext cx="0" cy="0"/>
          <a:chOff x="0" y="0"/>
          <a:chExt cx="0" cy="0"/>
        </a:xfrm>
      </p:grpSpPr>
      <p:sp>
        <p:nvSpPr>
          <p:cNvPr id="40" name="Google Shape;40;p35"/>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 name="Google Shape;41;p35"/>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 name="Google Shape;42;p35"/>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Blank">
  <p:cSld name="58_Blank">
    <p:spTree>
      <p:nvGrpSpPr>
        <p:cNvPr id="358" name="Shape 358"/>
        <p:cNvGrpSpPr/>
        <p:nvPr/>
      </p:nvGrpSpPr>
      <p:grpSpPr>
        <a:xfrm>
          <a:off x="0" y="0"/>
          <a:ext cx="0" cy="0"/>
          <a:chOff x="0" y="0"/>
          <a:chExt cx="0" cy="0"/>
        </a:xfrm>
      </p:grpSpPr>
      <p:sp>
        <p:nvSpPr>
          <p:cNvPr id="359" name="Google Shape;359;p152"/>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0" name="Google Shape;360;p152"/>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Blank">
  <p:cSld name="59_Blank">
    <p:spTree>
      <p:nvGrpSpPr>
        <p:cNvPr id="361" name="Shape 361"/>
        <p:cNvGrpSpPr/>
        <p:nvPr/>
      </p:nvGrpSpPr>
      <p:grpSpPr>
        <a:xfrm>
          <a:off x="0" y="0"/>
          <a:ext cx="0" cy="0"/>
          <a:chOff x="0" y="0"/>
          <a:chExt cx="0" cy="0"/>
        </a:xfrm>
      </p:grpSpPr>
      <p:sp>
        <p:nvSpPr>
          <p:cNvPr id="362" name="Google Shape;362;p153"/>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3" name="Google Shape;363;p153"/>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4" name="Google Shape;364;p153"/>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Blank">
  <p:cSld name="60_Blank">
    <p:spTree>
      <p:nvGrpSpPr>
        <p:cNvPr id="365" name="Shape 365"/>
        <p:cNvGrpSpPr/>
        <p:nvPr/>
      </p:nvGrpSpPr>
      <p:grpSpPr>
        <a:xfrm>
          <a:off x="0" y="0"/>
          <a:ext cx="0" cy="0"/>
          <a:chOff x="0" y="0"/>
          <a:chExt cx="0" cy="0"/>
        </a:xfrm>
      </p:grpSpPr>
      <p:sp>
        <p:nvSpPr>
          <p:cNvPr id="366" name="Google Shape;366;p154"/>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7" name="Google Shape;367;p154"/>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8" name="Google Shape;368;p154"/>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Blank">
  <p:cSld name="61_Blank">
    <p:spTree>
      <p:nvGrpSpPr>
        <p:cNvPr id="369" name="Shape 369"/>
        <p:cNvGrpSpPr/>
        <p:nvPr/>
      </p:nvGrpSpPr>
      <p:grpSpPr>
        <a:xfrm>
          <a:off x="0" y="0"/>
          <a:ext cx="0" cy="0"/>
          <a:chOff x="0" y="0"/>
          <a:chExt cx="0" cy="0"/>
        </a:xfrm>
      </p:grpSpPr>
      <p:sp>
        <p:nvSpPr>
          <p:cNvPr id="370" name="Google Shape;370;p155"/>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1" name="Google Shape;371;p155"/>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Blank">
  <p:cSld name="62_Blank">
    <p:spTree>
      <p:nvGrpSpPr>
        <p:cNvPr id="372" name="Shape 372"/>
        <p:cNvGrpSpPr/>
        <p:nvPr/>
      </p:nvGrpSpPr>
      <p:grpSpPr>
        <a:xfrm>
          <a:off x="0" y="0"/>
          <a:ext cx="0" cy="0"/>
          <a:chOff x="0" y="0"/>
          <a:chExt cx="0" cy="0"/>
        </a:xfrm>
      </p:grpSpPr>
      <p:sp>
        <p:nvSpPr>
          <p:cNvPr id="373" name="Google Shape;373;p156"/>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4" name="Google Shape;374;p156"/>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Blank">
  <p:cSld name="63_Blank">
    <p:spTree>
      <p:nvGrpSpPr>
        <p:cNvPr id="375" name="Shape 375"/>
        <p:cNvGrpSpPr/>
        <p:nvPr/>
      </p:nvGrpSpPr>
      <p:grpSpPr>
        <a:xfrm>
          <a:off x="0" y="0"/>
          <a:ext cx="0" cy="0"/>
          <a:chOff x="0" y="0"/>
          <a:chExt cx="0" cy="0"/>
        </a:xfrm>
      </p:grpSpPr>
      <p:sp>
        <p:nvSpPr>
          <p:cNvPr id="376" name="Google Shape;376;p157"/>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7" name="Google Shape;377;p157"/>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378" name="Shape 378"/>
        <p:cNvGrpSpPr/>
        <p:nvPr/>
      </p:nvGrpSpPr>
      <p:grpSpPr>
        <a:xfrm>
          <a:off x="0" y="0"/>
          <a:ext cx="0" cy="0"/>
          <a:chOff x="0" y="0"/>
          <a:chExt cx="0" cy="0"/>
        </a:xfrm>
      </p:grpSpPr>
      <p:sp>
        <p:nvSpPr>
          <p:cNvPr id="379" name="Google Shape;379;p158"/>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0" name="Google Shape;380;p158"/>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381" name="Shape 381"/>
        <p:cNvGrpSpPr/>
        <p:nvPr/>
      </p:nvGrpSpPr>
      <p:grpSpPr>
        <a:xfrm>
          <a:off x="0" y="0"/>
          <a:ext cx="0" cy="0"/>
          <a:chOff x="0" y="0"/>
          <a:chExt cx="0" cy="0"/>
        </a:xfrm>
      </p:grpSpPr>
      <p:sp>
        <p:nvSpPr>
          <p:cNvPr id="382" name="Google Shape;382;p159"/>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3" name="Google Shape;383;p159"/>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Blank">
  <p:cSld name="64_Blank">
    <p:spTree>
      <p:nvGrpSpPr>
        <p:cNvPr id="384" name="Shape 384"/>
        <p:cNvGrpSpPr/>
        <p:nvPr/>
      </p:nvGrpSpPr>
      <p:grpSpPr>
        <a:xfrm>
          <a:off x="0" y="0"/>
          <a:ext cx="0" cy="0"/>
          <a:chOff x="0" y="0"/>
          <a:chExt cx="0" cy="0"/>
        </a:xfrm>
      </p:grpSpPr>
      <p:sp>
        <p:nvSpPr>
          <p:cNvPr id="385" name="Google Shape;385;p160"/>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6" name="Google Shape;386;p160"/>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7" name="Google Shape;387;p160"/>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8" name="Google Shape;388;p160"/>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Blank">
  <p:cSld name="65_Blank">
    <p:spTree>
      <p:nvGrpSpPr>
        <p:cNvPr id="389" name="Shape 389"/>
        <p:cNvGrpSpPr/>
        <p:nvPr/>
      </p:nvGrpSpPr>
      <p:grpSpPr>
        <a:xfrm>
          <a:off x="0" y="0"/>
          <a:ext cx="0" cy="0"/>
          <a:chOff x="0" y="0"/>
          <a:chExt cx="0" cy="0"/>
        </a:xfrm>
      </p:grpSpPr>
      <p:sp>
        <p:nvSpPr>
          <p:cNvPr id="390" name="Google Shape;390;p161"/>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1" name="Google Shape;391;p161"/>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2" name="Google Shape;392;p161"/>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3" name="Google Shape;393;p161"/>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4" name="Google Shape;394;p161"/>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3" name="Shape 43"/>
        <p:cNvGrpSpPr/>
        <p:nvPr/>
      </p:nvGrpSpPr>
      <p:grpSpPr>
        <a:xfrm>
          <a:off x="0" y="0"/>
          <a:ext cx="0" cy="0"/>
          <a:chOff x="0" y="0"/>
          <a:chExt cx="0" cy="0"/>
        </a:xfrm>
      </p:grpSpPr>
      <p:sp>
        <p:nvSpPr>
          <p:cNvPr id="44" name="Google Shape;44;p36"/>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Blank">
  <p:cSld name="66_Blank">
    <p:spTree>
      <p:nvGrpSpPr>
        <p:cNvPr id="395" name="Shape 395"/>
        <p:cNvGrpSpPr/>
        <p:nvPr/>
      </p:nvGrpSpPr>
      <p:grpSpPr>
        <a:xfrm>
          <a:off x="0" y="0"/>
          <a:ext cx="0" cy="0"/>
          <a:chOff x="0" y="0"/>
          <a:chExt cx="0" cy="0"/>
        </a:xfrm>
      </p:grpSpPr>
      <p:sp>
        <p:nvSpPr>
          <p:cNvPr id="396" name="Google Shape;396;p162"/>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7" name="Google Shape;397;p162"/>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8" name="Google Shape;398;p162"/>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9" name="Google Shape;399;p162"/>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0" name="Google Shape;400;p162"/>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Blank">
  <p:cSld name="67_Blank">
    <p:spTree>
      <p:nvGrpSpPr>
        <p:cNvPr id="401" name="Shape 401"/>
        <p:cNvGrpSpPr/>
        <p:nvPr/>
      </p:nvGrpSpPr>
      <p:grpSpPr>
        <a:xfrm>
          <a:off x="0" y="0"/>
          <a:ext cx="0" cy="0"/>
          <a:chOff x="0" y="0"/>
          <a:chExt cx="0" cy="0"/>
        </a:xfrm>
      </p:grpSpPr>
      <p:sp>
        <p:nvSpPr>
          <p:cNvPr id="402" name="Google Shape;402;p163"/>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3" name="Google Shape;403;p163"/>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4" name="Google Shape;404;p163"/>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5" name="Google Shape;405;p163"/>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6" name="Google Shape;406;p163"/>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7" name="Google Shape;407;p163"/>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p:cSld name="71_Custom Layout">
    <p:spTree>
      <p:nvGrpSpPr>
        <p:cNvPr id="408" name="Shape 408"/>
        <p:cNvGrpSpPr/>
        <p:nvPr/>
      </p:nvGrpSpPr>
      <p:grpSpPr>
        <a:xfrm>
          <a:off x="0" y="0"/>
          <a:ext cx="0" cy="0"/>
          <a:chOff x="0" y="0"/>
          <a:chExt cx="0" cy="0"/>
        </a:xfrm>
      </p:grpSpPr>
      <p:sp>
        <p:nvSpPr>
          <p:cNvPr id="409" name="Google Shape;409;p164"/>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0" name="Google Shape;410;p164"/>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1" name="Google Shape;411;p164"/>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412" name="Shape 412"/>
        <p:cNvGrpSpPr/>
        <p:nvPr/>
      </p:nvGrpSpPr>
      <p:grpSpPr>
        <a:xfrm>
          <a:off x="0" y="0"/>
          <a:ext cx="0" cy="0"/>
          <a:chOff x="0" y="0"/>
          <a:chExt cx="0" cy="0"/>
        </a:xfrm>
      </p:grpSpPr>
      <p:sp>
        <p:nvSpPr>
          <p:cNvPr id="413" name="Google Shape;413;p165"/>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4" name="Google Shape;414;p165"/>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5" name="Google Shape;415;p165"/>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416" name="Shape 416"/>
        <p:cNvGrpSpPr/>
        <p:nvPr/>
      </p:nvGrpSpPr>
      <p:grpSpPr>
        <a:xfrm>
          <a:off x="0" y="0"/>
          <a:ext cx="0" cy="0"/>
          <a:chOff x="0" y="0"/>
          <a:chExt cx="0" cy="0"/>
        </a:xfrm>
      </p:grpSpPr>
      <p:pic>
        <p:nvPicPr>
          <p:cNvPr id="417" name="Google Shape;417;p166"/>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418" name="Google Shape;418;p166"/>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19" name="Google Shape;419;p166"/>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420" name="Google Shape;420;p166"/>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Blank">
  <p:cSld name="68_Blank">
    <p:spTree>
      <p:nvGrpSpPr>
        <p:cNvPr id="421" name="Shape 421"/>
        <p:cNvGrpSpPr/>
        <p:nvPr/>
      </p:nvGrpSpPr>
      <p:grpSpPr>
        <a:xfrm>
          <a:off x="0" y="0"/>
          <a:ext cx="0" cy="0"/>
          <a:chOff x="0" y="0"/>
          <a:chExt cx="0" cy="0"/>
        </a:xfrm>
      </p:grpSpPr>
      <p:grpSp>
        <p:nvGrpSpPr>
          <p:cNvPr id="422" name="Google Shape;422;p167"/>
          <p:cNvGrpSpPr/>
          <p:nvPr/>
        </p:nvGrpSpPr>
        <p:grpSpPr>
          <a:xfrm>
            <a:off x="8952364" y="2753182"/>
            <a:ext cx="3296028" cy="6769483"/>
            <a:chOff x="3739073" y="951230"/>
            <a:chExt cx="1665853" cy="3421380"/>
          </a:xfrm>
        </p:grpSpPr>
        <p:pic>
          <p:nvPicPr>
            <p:cNvPr id="423" name="Google Shape;423;p167"/>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424" name="Google Shape;424;p167"/>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425" name="Google Shape;425;p167"/>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26" name="Google Shape;426;p167"/>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427" name="Google Shape;427;p167"/>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Blank">
  <p:cSld name="69_Blank">
    <p:spTree>
      <p:nvGrpSpPr>
        <p:cNvPr id="428" name="Shape 428"/>
        <p:cNvGrpSpPr/>
        <p:nvPr/>
      </p:nvGrpSpPr>
      <p:grpSpPr>
        <a:xfrm>
          <a:off x="0" y="0"/>
          <a:ext cx="0" cy="0"/>
          <a:chOff x="0" y="0"/>
          <a:chExt cx="0" cy="0"/>
        </a:xfrm>
      </p:grpSpPr>
      <p:pic>
        <p:nvPicPr>
          <p:cNvPr id="429" name="Google Shape;429;p168"/>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430" name="Google Shape;430;p168"/>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431" name="Shape 431"/>
        <p:cNvGrpSpPr/>
        <p:nvPr/>
      </p:nvGrpSpPr>
      <p:grpSpPr>
        <a:xfrm>
          <a:off x="0" y="0"/>
          <a:ext cx="0" cy="0"/>
          <a:chOff x="0" y="0"/>
          <a:chExt cx="0" cy="0"/>
        </a:xfrm>
      </p:grpSpPr>
      <p:sp>
        <p:nvSpPr>
          <p:cNvPr id="432" name="Google Shape;432;p169"/>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3" name="Google Shape;433;p169"/>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4" name="Google Shape;434;p169"/>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5" name="Google Shape;435;p169"/>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6" name="Google Shape;436;p169"/>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7" name="Google Shape;437;p169"/>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438" name="Shape 438"/>
        <p:cNvGrpSpPr/>
        <p:nvPr/>
      </p:nvGrpSpPr>
      <p:grpSpPr>
        <a:xfrm>
          <a:off x="0" y="0"/>
          <a:ext cx="0" cy="0"/>
          <a:chOff x="0" y="0"/>
          <a:chExt cx="0" cy="0"/>
        </a:xfrm>
      </p:grpSpPr>
      <p:sp>
        <p:nvSpPr>
          <p:cNvPr id="439" name="Google Shape;439;p170"/>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0" name="Google Shape;440;p170"/>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1" name="Google Shape;441;p170"/>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2" name="Google Shape;442;p170"/>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3" name="Google Shape;443;p170"/>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4" name="Google Shape;444;p170"/>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Custom Layout">
  <p:cSld name="76_Custom Layout">
    <p:spTree>
      <p:nvGrpSpPr>
        <p:cNvPr id="445" name="Shape 445"/>
        <p:cNvGrpSpPr/>
        <p:nvPr/>
      </p:nvGrpSpPr>
      <p:grpSpPr>
        <a:xfrm>
          <a:off x="0" y="0"/>
          <a:ext cx="0" cy="0"/>
          <a:chOff x="0" y="0"/>
          <a:chExt cx="0" cy="0"/>
        </a:xfrm>
      </p:grpSpPr>
      <p:sp>
        <p:nvSpPr>
          <p:cNvPr id="446" name="Google Shape;446;p171"/>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7" name="Google Shape;447;p171"/>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8" name="Google Shape;448;p171"/>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9" name="Google Shape;449;p171"/>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Blank">
  <p:cSld name="29_Blank">
    <p:spTree>
      <p:nvGrpSpPr>
        <p:cNvPr id="45" name="Shape 45"/>
        <p:cNvGrpSpPr/>
        <p:nvPr/>
      </p:nvGrpSpPr>
      <p:grpSpPr>
        <a:xfrm>
          <a:off x="0" y="0"/>
          <a:ext cx="0" cy="0"/>
          <a:chOff x="0" y="0"/>
          <a:chExt cx="0" cy="0"/>
        </a:xfrm>
      </p:grpSpPr>
      <p:sp>
        <p:nvSpPr>
          <p:cNvPr id="46" name="Google Shape;46;p37"/>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 name="Google Shape;47;p37"/>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8" name="Google Shape;48;p37"/>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450" name="Shape 450"/>
        <p:cNvGrpSpPr/>
        <p:nvPr/>
      </p:nvGrpSpPr>
      <p:grpSpPr>
        <a:xfrm>
          <a:off x="0" y="0"/>
          <a:ext cx="0" cy="0"/>
          <a:chOff x="0" y="0"/>
          <a:chExt cx="0" cy="0"/>
        </a:xfrm>
      </p:grpSpPr>
      <p:sp>
        <p:nvSpPr>
          <p:cNvPr id="451" name="Google Shape;451;p172"/>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2" name="Google Shape;452;p172"/>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3" name="Google Shape;453;p172"/>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4" name="Google Shape;454;p172"/>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455" name="Shape 455"/>
        <p:cNvGrpSpPr/>
        <p:nvPr/>
      </p:nvGrpSpPr>
      <p:grpSpPr>
        <a:xfrm>
          <a:off x="0" y="0"/>
          <a:ext cx="0" cy="0"/>
          <a:chOff x="0" y="0"/>
          <a:chExt cx="0" cy="0"/>
        </a:xfrm>
      </p:grpSpPr>
      <p:sp>
        <p:nvSpPr>
          <p:cNvPr id="456" name="Google Shape;456;p173"/>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7" name="Google Shape;457;p173"/>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8" name="Google Shape;458;p173"/>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9" name="Google Shape;459;p173"/>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0" name="Google Shape;460;p173"/>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Custom Layout">
  <p:cSld name="114_Custom Layout">
    <p:spTree>
      <p:nvGrpSpPr>
        <p:cNvPr id="461" name="Shape 461"/>
        <p:cNvGrpSpPr/>
        <p:nvPr/>
      </p:nvGrpSpPr>
      <p:grpSpPr>
        <a:xfrm>
          <a:off x="0" y="0"/>
          <a:ext cx="0" cy="0"/>
          <a:chOff x="0" y="0"/>
          <a:chExt cx="0" cy="0"/>
        </a:xfrm>
      </p:grpSpPr>
      <p:sp>
        <p:nvSpPr>
          <p:cNvPr id="462" name="Google Shape;462;p174"/>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463" name="Google Shape;463;p174"/>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4" name="Google Shape;464;p174"/>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5" name="Google Shape;465;p174"/>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6" name="Google Shape;466;p174"/>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7" name="Google Shape;467;p174"/>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468" name="Shape 468"/>
        <p:cNvGrpSpPr/>
        <p:nvPr/>
      </p:nvGrpSpPr>
      <p:grpSpPr>
        <a:xfrm>
          <a:off x="0" y="0"/>
          <a:ext cx="0" cy="0"/>
          <a:chOff x="0" y="0"/>
          <a:chExt cx="0" cy="0"/>
        </a:xfrm>
      </p:grpSpPr>
      <p:sp>
        <p:nvSpPr>
          <p:cNvPr id="469" name="Google Shape;469;p175"/>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0" name="Google Shape;470;p175"/>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1" name="Google Shape;471;p175"/>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2" name="Google Shape;472;p175"/>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3" name="Google Shape;473;p175"/>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49" name="Shape 49"/>
        <p:cNvGrpSpPr/>
        <p:nvPr/>
      </p:nvGrpSpPr>
      <p:grpSpPr>
        <a:xfrm>
          <a:off x="0" y="0"/>
          <a:ext cx="0" cy="0"/>
          <a:chOff x="0" y="0"/>
          <a:chExt cx="0" cy="0"/>
        </a:xfrm>
      </p:grpSpPr>
      <p:sp>
        <p:nvSpPr>
          <p:cNvPr id="50" name="Google Shape;50;p39"/>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Blank">
  <p:cSld name="30_Blank">
    <p:spTree>
      <p:nvGrpSpPr>
        <p:cNvPr id="51" name="Shape 51"/>
        <p:cNvGrpSpPr/>
        <p:nvPr/>
      </p:nvGrpSpPr>
      <p:grpSpPr>
        <a:xfrm>
          <a:off x="0" y="0"/>
          <a:ext cx="0" cy="0"/>
          <a:chOff x="0" y="0"/>
          <a:chExt cx="0" cy="0"/>
        </a:xfrm>
      </p:grpSpPr>
      <p:pic>
        <p:nvPicPr>
          <p:cNvPr id="52" name="Google Shape;52;p40"/>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53" name="Google Shape;53;p40"/>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54" name="Google Shape;54;p40"/>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Tree>
  </p:cSld>
  <p:clrMapOvr>
    <a:masterClrMapping/>
  </p:clrMapOvr>
  <p:extLst>
    <p:ext uri="{DCECCB84-F9BA-43D5-87BE-67443E8EF086}">
      <p15:sldGuideLst>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55" name="Shape 55"/>
        <p:cNvGrpSpPr/>
        <p:nvPr/>
      </p:nvGrpSpPr>
      <p:grpSpPr>
        <a:xfrm>
          <a:off x="0" y="0"/>
          <a:ext cx="0" cy="0"/>
          <a:chOff x="0" y="0"/>
          <a:chExt cx="0" cy="0"/>
        </a:xfrm>
      </p:grpSpPr>
      <p:sp>
        <p:nvSpPr>
          <p:cNvPr id="56" name="Google Shape;56;p23"/>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2" name="Shape 12"/>
        <p:cNvGrpSpPr/>
        <p:nvPr/>
      </p:nvGrpSpPr>
      <p:grpSpPr>
        <a:xfrm>
          <a:off x="0" y="0"/>
          <a:ext cx="0" cy="0"/>
          <a:chOff x="0" y="0"/>
          <a:chExt cx="0" cy="0"/>
        </a:xfrm>
      </p:grpSpPr>
      <p:sp>
        <p:nvSpPr>
          <p:cNvPr id="13" name="Google Shape;13;p26"/>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58" name="Shape 58"/>
        <p:cNvGrpSpPr/>
        <p:nvPr/>
      </p:nvGrpSpPr>
      <p:grpSpPr>
        <a:xfrm>
          <a:off x="0" y="0"/>
          <a:ext cx="0" cy="0"/>
          <a:chOff x="0" y="0"/>
          <a:chExt cx="0" cy="0"/>
        </a:xfrm>
      </p:grpSpPr>
      <p:sp>
        <p:nvSpPr>
          <p:cNvPr id="59" name="Google Shape;59;p42"/>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60" name="Shape 60"/>
        <p:cNvGrpSpPr/>
        <p:nvPr/>
      </p:nvGrpSpPr>
      <p:grpSpPr>
        <a:xfrm>
          <a:off x="0" y="0"/>
          <a:ext cx="0" cy="0"/>
          <a:chOff x="0" y="0"/>
          <a:chExt cx="0" cy="0"/>
        </a:xfrm>
      </p:grpSpPr>
      <p:sp>
        <p:nvSpPr>
          <p:cNvPr id="61" name="Google Shape;61;p43"/>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62" name="Shape 62"/>
        <p:cNvGrpSpPr/>
        <p:nvPr/>
      </p:nvGrpSpPr>
      <p:grpSpPr>
        <a:xfrm>
          <a:off x="0" y="0"/>
          <a:ext cx="0" cy="0"/>
          <a:chOff x="0" y="0"/>
          <a:chExt cx="0" cy="0"/>
        </a:xfrm>
      </p:grpSpPr>
      <p:sp>
        <p:nvSpPr>
          <p:cNvPr id="63" name="Google Shape;63;p44"/>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64" name="Shape 64"/>
        <p:cNvGrpSpPr/>
        <p:nvPr/>
      </p:nvGrpSpPr>
      <p:grpSpPr>
        <a:xfrm>
          <a:off x="0" y="0"/>
          <a:ext cx="0" cy="0"/>
          <a:chOff x="0" y="0"/>
          <a:chExt cx="0" cy="0"/>
        </a:xfrm>
      </p:grpSpPr>
      <p:sp>
        <p:nvSpPr>
          <p:cNvPr id="65" name="Google Shape;65;p45"/>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66" name="Shape 66"/>
        <p:cNvGrpSpPr/>
        <p:nvPr/>
      </p:nvGrpSpPr>
      <p:grpSpPr>
        <a:xfrm>
          <a:off x="0" y="0"/>
          <a:ext cx="0" cy="0"/>
          <a:chOff x="0" y="0"/>
          <a:chExt cx="0" cy="0"/>
        </a:xfrm>
      </p:grpSpPr>
      <p:sp>
        <p:nvSpPr>
          <p:cNvPr id="67" name="Google Shape;67;p46"/>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68" name="Shape 68"/>
        <p:cNvGrpSpPr/>
        <p:nvPr/>
      </p:nvGrpSpPr>
      <p:grpSpPr>
        <a:xfrm>
          <a:off x="0" y="0"/>
          <a:ext cx="0" cy="0"/>
          <a:chOff x="0" y="0"/>
          <a:chExt cx="0" cy="0"/>
        </a:xfrm>
      </p:grpSpPr>
      <p:sp>
        <p:nvSpPr>
          <p:cNvPr id="69" name="Google Shape;69;p47"/>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70" name="Shape 70"/>
        <p:cNvGrpSpPr/>
        <p:nvPr/>
      </p:nvGrpSpPr>
      <p:grpSpPr>
        <a:xfrm>
          <a:off x="0" y="0"/>
          <a:ext cx="0" cy="0"/>
          <a:chOff x="0" y="0"/>
          <a:chExt cx="0" cy="0"/>
        </a:xfrm>
      </p:grpSpPr>
      <p:sp>
        <p:nvSpPr>
          <p:cNvPr id="71" name="Google Shape;71;p48"/>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72" name="Shape 72"/>
        <p:cNvGrpSpPr/>
        <p:nvPr/>
      </p:nvGrpSpPr>
      <p:grpSpPr>
        <a:xfrm>
          <a:off x="0" y="0"/>
          <a:ext cx="0" cy="0"/>
          <a:chOff x="0" y="0"/>
          <a:chExt cx="0" cy="0"/>
        </a:xfrm>
      </p:grpSpPr>
      <p:sp>
        <p:nvSpPr>
          <p:cNvPr id="73" name="Google Shape;73;p49"/>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74" name="Shape 74"/>
        <p:cNvGrpSpPr/>
        <p:nvPr/>
      </p:nvGrpSpPr>
      <p:grpSpPr>
        <a:xfrm>
          <a:off x="0" y="0"/>
          <a:ext cx="0" cy="0"/>
          <a:chOff x="0" y="0"/>
          <a:chExt cx="0" cy="0"/>
        </a:xfrm>
      </p:grpSpPr>
      <p:sp>
        <p:nvSpPr>
          <p:cNvPr id="75" name="Google Shape;75;p50"/>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76" name="Shape 76"/>
        <p:cNvGrpSpPr/>
        <p:nvPr/>
      </p:nvGrpSpPr>
      <p:grpSpPr>
        <a:xfrm>
          <a:off x="0" y="0"/>
          <a:ext cx="0" cy="0"/>
          <a:chOff x="0" y="0"/>
          <a:chExt cx="0" cy="0"/>
        </a:xfrm>
      </p:grpSpPr>
      <p:sp>
        <p:nvSpPr>
          <p:cNvPr id="77" name="Google Shape;77;p51"/>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 name="Shape 14"/>
        <p:cNvGrpSpPr/>
        <p:nvPr/>
      </p:nvGrpSpPr>
      <p:grpSpPr>
        <a:xfrm>
          <a:off x="0" y="0"/>
          <a:ext cx="0" cy="0"/>
          <a:chOff x="0" y="0"/>
          <a:chExt cx="0" cy="0"/>
        </a:xfrm>
      </p:grpSpPr>
      <p:sp>
        <p:nvSpPr>
          <p:cNvPr id="15" name="Google Shape;15;p38"/>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78" name="Shape 78"/>
        <p:cNvGrpSpPr/>
        <p:nvPr/>
      </p:nvGrpSpPr>
      <p:grpSpPr>
        <a:xfrm>
          <a:off x="0" y="0"/>
          <a:ext cx="0" cy="0"/>
          <a:chOff x="0" y="0"/>
          <a:chExt cx="0" cy="0"/>
        </a:xfrm>
      </p:grpSpPr>
      <p:sp>
        <p:nvSpPr>
          <p:cNvPr id="79" name="Google Shape;79;p52"/>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80" name="Shape 80"/>
        <p:cNvGrpSpPr/>
        <p:nvPr/>
      </p:nvGrpSpPr>
      <p:grpSpPr>
        <a:xfrm>
          <a:off x="0" y="0"/>
          <a:ext cx="0" cy="0"/>
          <a:chOff x="0" y="0"/>
          <a:chExt cx="0" cy="0"/>
        </a:xfrm>
      </p:grpSpPr>
      <p:sp>
        <p:nvSpPr>
          <p:cNvPr id="81" name="Google Shape;81;p53"/>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82" name="Shape 82"/>
        <p:cNvGrpSpPr/>
        <p:nvPr/>
      </p:nvGrpSpPr>
      <p:grpSpPr>
        <a:xfrm>
          <a:off x="0" y="0"/>
          <a:ext cx="0" cy="0"/>
          <a:chOff x="0" y="0"/>
          <a:chExt cx="0" cy="0"/>
        </a:xfrm>
      </p:grpSpPr>
      <p:sp>
        <p:nvSpPr>
          <p:cNvPr id="83" name="Google Shape;83;p54"/>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84" name="Shape 84"/>
        <p:cNvGrpSpPr/>
        <p:nvPr/>
      </p:nvGrpSpPr>
      <p:grpSpPr>
        <a:xfrm>
          <a:off x="0" y="0"/>
          <a:ext cx="0" cy="0"/>
          <a:chOff x="0" y="0"/>
          <a:chExt cx="0" cy="0"/>
        </a:xfrm>
      </p:grpSpPr>
      <p:sp>
        <p:nvSpPr>
          <p:cNvPr id="85" name="Google Shape;85;p55"/>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86" name="Shape 86"/>
        <p:cNvGrpSpPr/>
        <p:nvPr/>
      </p:nvGrpSpPr>
      <p:grpSpPr>
        <a:xfrm>
          <a:off x="0" y="0"/>
          <a:ext cx="0" cy="0"/>
          <a:chOff x="0" y="0"/>
          <a:chExt cx="0" cy="0"/>
        </a:xfrm>
      </p:grpSpPr>
      <p:sp>
        <p:nvSpPr>
          <p:cNvPr id="87" name="Google Shape;87;p56"/>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88" name="Shape 88"/>
        <p:cNvGrpSpPr/>
        <p:nvPr/>
      </p:nvGrpSpPr>
      <p:grpSpPr>
        <a:xfrm>
          <a:off x="0" y="0"/>
          <a:ext cx="0" cy="0"/>
          <a:chOff x="0" y="0"/>
          <a:chExt cx="0" cy="0"/>
        </a:xfrm>
      </p:grpSpPr>
      <p:sp>
        <p:nvSpPr>
          <p:cNvPr id="89" name="Google Shape;89;p57"/>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90" name="Shape 90"/>
        <p:cNvGrpSpPr/>
        <p:nvPr/>
      </p:nvGrpSpPr>
      <p:grpSpPr>
        <a:xfrm>
          <a:off x="0" y="0"/>
          <a:ext cx="0" cy="0"/>
          <a:chOff x="0" y="0"/>
          <a:chExt cx="0" cy="0"/>
        </a:xfrm>
      </p:grpSpPr>
      <p:sp>
        <p:nvSpPr>
          <p:cNvPr id="91" name="Google Shape;91;p58"/>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92" name="Shape 92"/>
        <p:cNvGrpSpPr/>
        <p:nvPr/>
      </p:nvGrpSpPr>
      <p:grpSpPr>
        <a:xfrm>
          <a:off x="0" y="0"/>
          <a:ext cx="0" cy="0"/>
          <a:chOff x="0" y="0"/>
          <a:chExt cx="0" cy="0"/>
        </a:xfrm>
      </p:grpSpPr>
      <p:sp>
        <p:nvSpPr>
          <p:cNvPr id="93" name="Google Shape;93;p59"/>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94" name="Shape 94"/>
        <p:cNvGrpSpPr/>
        <p:nvPr/>
      </p:nvGrpSpPr>
      <p:grpSpPr>
        <a:xfrm>
          <a:off x="0" y="0"/>
          <a:ext cx="0" cy="0"/>
          <a:chOff x="0" y="0"/>
          <a:chExt cx="0" cy="0"/>
        </a:xfrm>
      </p:grpSpPr>
      <p:sp>
        <p:nvSpPr>
          <p:cNvPr id="95" name="Google Shape;95;p60"/>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96" name="Shape 96"/>
        <p:cNvGrpSpPr/>
        <p:nvPr/>
      </p:nvGrpSpPr>
      <p:grpSpPr>
        <a:xfrm>
          <a:off x="0" y="0"/>
          <a:ext cx="0" cy="0"/>
          <a:chOff x="0" y="0"/>
          <a:chExt cx="0" cy="0"/>
        </a:xfrm>
      </p:grpSpPr>
      <p:sp>
        <p:nvSpPr>
          <p:cNvPr id="97" name="Google Shape;97;p61"/>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16" name="Shape 16"/>
        <p:cNvGrpSpPr/>
        <p:nvPr/>
      </p:nvGrpSpPr>
      <p:grpSpPr>
        <a:xfrm>
          <a:off x="0" y="0"/>
          <a:ext cx="0" cy="0"/>
          <a:chOff x="0" y="0"/>
          <a:chExt cx="0" cy="0"/>
        </a:xfrm>
      </p:grpSpPr>
      <p:sp>
        <p:nvSpPr>
          <p:cNvPr id="17" name="Google Shape;17;p24"/>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98" name="Shape 98"/>
        <p:cNvGrpSpPr/>
        <p:nvPr/>
      </p:nvGrpSpPr>
      <p:grpSpPr>
        <a:xfrm>
          <a:off x="0" y="0"/>
          <a:ext cx="0" cy="0"/>
          <a:chOff x="0" y="0"/>
          <a:chExt cx="0" cy="0"/>
        </a:xfrm>
      </p:grpSpPr>
      <p:sp>
        <p:nvSpPr>
          <p:cNvPr id="99" name="Google Shape;99;p62"/>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0" name="Shape 100"/>
        <p:cNvGrpSpPr/>
        <p:nvPr/>
      </p:nvGrpSpPr>
      <p:grpSpPr>
        <a:xfrm>
          <a:off x="0" y="0"/>
          <a:ext cx="0" cy="0"/>
          <a:chOff x="0" y="0"/>
          <a:chExt cx="0" cy="0"/>
        </a:xfrm>
      </p:grpSpPr>
      <p:sp>
        <p:nvSpPr>
          <p:cNvPr id="101" name="Google Shape;101;p63"/>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102" name="Shape 102"/>
        <p:cNvGrpSpPr/>
        <p:nvPr/>
      </p:nvGrpSpPr>
      <p:grpSpPr>
        <a:xfrm>
          <a:off x="0" y="0"/>
          <a:ext cx="0" cy="0"/>
          <a:chOff x="0" y="0"/>
          <a:chExt cx="0" cy="0"/>
        </a:xfrm>
      </p:grpSpPr>
      <p:sp>
        <p:nvSpPr>
          <p:cNvPr id="103" name="Google Shape;103;p64"/>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104" name="Shape 104"/>
        <p:cNvGrpSpPr/>
        <p:nvPr/>
      </p:nvGrpSpPr>
      <p:grpSpPr>
        <a:xfrm>
          <a:off x="0" y="0"/>
          <a:ext cx="0" cy="0"/>
          <a:chOff x="0" y="0"/>
          <a:chExt cx="0" cy="0"/>
        </a:xfrm>
      </p:grpSpPr>
      <p:sp>
        <p:nvSpPr>
          <p:cNvPr id="105" name="Google Shape;105;p65"/>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106" name="Shape 106"/>
        <p:cNvGrpSpPr/>
        <p:nvPr/>
      </p:nvGrpSpPr>
      <p:grpSpPr>
        <a:xfrm>
          <a:off x="0" y="0"/>
          <a:ext cx="0" cy="0"/>
          <a:chOff x="0" y="0"/>
          <a:chExt cx="0" cy="0"/>
        </a:xfrm>
      </p:grpSpPr>
      <p:sp>
        <p:nvSpPr>
          <p:cNvPr id="107" name="Google Shape;107;p66"/>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108" name="Shape 108"/>
        <p:cNvGrpSpPr/>
        <p:nvPr/>
      </p:nvGrpSpPr>
      <p:grpSpPr>
        <a:xfrm>
          <a:off x="0" y="0"/>
          <a:ext cx="0" cy="0"/>
          <a:chOff x="0" y="0"/>
          <a:chExt cx="0" cy="0"/>
        </a:xfrm>
      </p:grpSpPr>
      <p:sp>
        <p:nvSpPr>
          <p:cNvPr id="109" name="Google Shape;109;p67"/>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110" name="Shape 110"/>
        <p:cNvGrpSpPr/>
        <p:nvPr/>
      </p:nvGrpSpPr>
      <p:grpSpPr>
        <a:xfrm>
          <a:off x="0" y="0"/>
          <a:ext cx="0" cy="0"/>
          <a:chOff x="0" y="0"/>
          <a:chExt cx="0" cy="0"/>
        </a:xfrm>
      </p:grpSpPr>
      <p:sp>
        <p:nvSpPr>
          <p:cNvPr id="111" name="Google Shape;111;p6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12" name="Shape 112"/>
        <p:cNvGrpSpPr/>
        <p:nvPr/>
      </p:nvGrpSpPr>
      <p:grpSpPr>
        <a:xfrm>
          <a:off x="0" y="0"/>
          <a:ext cx="0" cy="0"/>
          <a:chOff x="0" y="0"/>
          <a:chExt cx="0" cy="0"/>
        </a:xfrm>
      </p:grpSpPr>
      <p:sp>
        <p:nvSpPr>
          <p:cNvPr id="113" name="Google Shape;113;p6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14" name="Shape 114"/>
        <p:cNvGrpSpPr/>
        <p:nvPr/>
      </p:nvGrpSpPr>
      <p:grpSpPr>
        <a:xfrm>
          <a:off x="0" y="0"/>
          <a:ext cx="0" cy="0"/>
          <a:chOff x="0" y="0"/>
          <a:chExt cx="0" cy="0"/>
        </a:xfrm>
      </p:grpSpPr>
      <p:sp>
        <p:nvSpPr>
          <p:cNvPr id="115" name="Google Shape;115;p70"/>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6" name="Google Shape;116;p70"/>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17" name="Shape 117"/>
        <p:cNvGrpSpPr/>
        <p:nvPr/>
      </p:nvGrpSpPr>
      <p:grpSpPr>
        <a:xfrm>
          <a:off x="0" y="0"/>
          <a:ext cx="0" cy="0"/>
          <a:chOff x="0" y="0"/>
          <a:chExt cx="0" cy="0"/>
        </a:xfrm>
      </p:grpSpPr>
      <p:sp>
        <p:nvSpPr>
          <p:cNvPr id="118" name="Google Shape;118;p71"/>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8" name="Shape 18"/>
        <p:cNvGrpSpPr/>
        <p:nvPr/>
      </p:nvGrpSpPr>
      <p:grpSpPr>
        <a:xfrm>
          <a:off x="0" y="0"/>
          <a:ext cx="0" cy="0"/>
          <a:chOff x="0" y="0"/>
          <a:chExt cx="0" cy="0"/>
        </a:xfrm>
      </p:grpSpPr>
      <p:sp>
        <p:nvSpPr>
          <p:cNvPr id="19" name="Google Shape;19;p27"/>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19" name="Shape 119"/>
        <p:cNvGrpSpPr/>
        <p:nvPr/>
      </p:nvGrpSpPr>
      <p:grpSpPr>
        <a:xfrm>
          <a:off x="0" y="0"/>
          <a:ext cx="0" cy="0"/>
          <a:chOff x="0" y="0"/>
          <a:chExt cx="0" cy="0"/>
        </a:xfrm>
      </p:grpSpPr>
      <p:sp>
        <p:nvSpPr>
          <p:cNvPr id="120" name="Google Shape;120;p72"/>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121" name="Shape 121"/>
        <p:cNvGrpSpPr/>
        <p:nvPr/>
      </p:nvGrpSpPr>
      <p:grpSpPr>
        <a:xfrm>
          <a:off x="0" y="0"/>
          <a:ext cx="0" cy="0"/>
          <a:chOff x="0" y="0"/>
          <a:chExt cx="0" cy="0"/>
        </a:xfrm>
      </p:grpSpPr>
      <p:sp>
        <p:nvSpPr>
          <p:cNvPr id="122" name="Google Shape;122;p73"/>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23" name="Shape 123"/>
        <p:cNvGrpSpPr/>
        <p:nvPr/>
      </p:nvGrpSpPr>
      <p:grpSpPr>
        <a:xfrm>
          <a:off x="0" y="0"/>
          <a:ext cx="0" cy="0"/>
          <a:chOff x="0" y="0"/>
          <a:chExt cx="0" cy="0"/>
        </a:xfrm>
      </p:grpSpPr>
      <p:sp>
        <p:nvSpPr>
          <p:cNvPr id="124" name="Google Shape;124;p74"/>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25" name="Shape 125"/>
        <p:cNvGrpSpPr/>
        <p:nvPr/>
      </p:nvGrpSpPr>
      <p:grpSpPr>
        <a:xfrm>
          <a:off x="0" y="0"/>
          <a:ext cx="0" cy="0"/>
          <a:chOff x="0" y="0"/>
          <a:chExt cx="0" cy="0"/>
        </a:xfrm>
      </p:grpSpPr>
      <p:sp>
        <p:nvSpPr>
          <p:cNvPr id="126" name="Google Shape;126;p75"/>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7" name="Google Shape;127;p75"/>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28" name="Shape 128"/>
        <p:cNvGrpSpPr/>
        <p:nvPr/>
      </p:nvGrpSpPr>
      <p:grpSpPr>
        <a:xfrm>
          <a:off x="0" y="0"/>
          <a:ext cx="0" cy="0"/>
          <a:chOff x="0" y="0"/>
          <a:chExt cx="0" cy="0"/>
        </a:xfrm>
      </p:grpSpPr>
      <p:sp>
        <p:nvSpPr>
          <p:cNvPr id="129" name="Google Shape;129;p76"/>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0" name="Google Shape;130;p76"/>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31" name="Shape 131"/>
        <p:cNvGrpSpPr/>
        <p:nvPr/>
      </p:nvGrpSpPr>
      <p:grpSpPr>
        <a:xfrm>
          <a:off x="0" y="0"/>
          <a:ext cx="0" cy="0"/>
          <a:chOff x="0" y="0"/>
          <a:chExt cx="0" cy="0"/>
        </a:xfrm>
      </p:grpSpPr>
      <p:sp>
        <p:nvSpPr>
          <p:cNvPr id="132" name="Google Shape;132;p77"/>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33" name="Shape 133"/>
        <p:cNvGrpSpPr/>
        <p:nvPr/>
      </p:nvGrpSpPr>
      <p:grpSpPr>
        <a:xfrm>
          <a:off x="0" y="0"/>
          <a:ext cx="0" cy="0"/>
          <a:chOff x="0" y="0"/>
          <a:chExt cx="0" cy="0"/>
        </a:xfrm>
      </p:grpSpPr>
      <p:sp>
        <p:nvSpPr>
          <p:cNvPr id="134" name="Google Shape;134;p78"/>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35" name="Shape 135"/>
        <p:cNvGrpSpPr/>
        <p:nvPr/>
      </p:nvGrpSpPr>
      <p:grpSpPr>
        <a:xfrm>
          <a:off x="0" y="0"/>
          <a:ext cx="0" cy="0"/>
          <a:chOff x="0" y="0"/>
          <a:chExt cx="0" cy="0"/>
        </a:xfrm>
      </p:grpSpPr>
      <p:sp>
        <p:nvSpPr>
          <p:cNvPr id="136" name="Google Shape;136;p79"/>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7" name="Google Shape;137;p79"/>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38" name="Shape 138"/>
        <p:cNvGrpSpPr/>
        <p:nvPr/>
      </p:nvGrpSpPr>
      <p:grpSpPr>
        <a:xfrm>
          <a:off x="0" y="0"/>
          <a:ext cx="0" cy="0"/>
          <a:chOff x="0" y="0"/>
          <a:chExt cx="0" cy="0"/>
        </a:xfrm>
      </p:grpSpPr>
      <p:sp>
        <p:nvSpPr>
          <p:cNvPr id="139" name="Google Shape;139;p80"/>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0" name="Google Shape;140;p80"/>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41" name="Shape 141"/>
        <p:cNvGrpSpPr/>
        <p:nvPr/>
      </p:nvGrpSpPr>
      <p:grpSpPr>
        <a:xfrm>
          <a:off x="0" y="0"/>
          <a:ext cx="0" cy="0"/>
          <a:chOff x="0" y="0"/>
          <a:chExt cx="0" cy="0"/>
        </a:xfrm>
      </p:grpSpPr>
      <p:sp>
        <p:nvSpPr>
          <p:cNvPr id="142" name="Google Shape;142;p81"/>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3" name="Google Shape;143;p81"/>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20" name="Shape 20"/>
        <p:cNvGrpSpPr/>
        <p:nvPr/>
      </p:nvGrpSpPr>
      <p:grpSpPr>
        <a:xfrm>
          <a:off x="0" y="0"/>
          <a:ext cx="0" cy="0"/>
          <a:chOff x="0" y="0"/>
          <a:chExt cx="0" cy="0"/>
        </a:xfrm>
      </p:grpSpPr>
      <p:sp>
        <p:nvSpPr>
          <p:cNvPr id="21" name="Google Shape;21;p28"/>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 name="Google Shape;22;p28"/>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44" name="Shape 144"/>
        <p:cNvGrpSpPr/>
        <p:nvPr/>
      </p:nvGrpSpPr>
      <p:grpSpPr>
        <a:xfrm>
          <a:off x="0" y="0"/>
          <a:ext cx="0" cy="0"/>
          <a:chOff x="0" y="0"/>
          <a:chExt cx="0" cy="0"/>
        </a:xfrm>
      </p:grpSpPr>
      <p:sp>
        <p:nvSpPr>
          <p:cNvPr id="145" name="Google Shape;145;p82"/>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6" name="Google Shape;146;p82"/>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47" name="Shape 147"/>
        <p:cNvGrpSpPr/>
        <p:nvPr/>
      </p:nvGrpSpPr>
      <p:grpSpPr>
        <a:xfrm>
          <a:off x="0" y="0"/>
          <a:ext cx="0" cy="0"/>
          <a:chOff x="0" y="0"/>
          <a:chExt cx="0" cy="0"/>
        </a:xfrm>
      </p:grpSpPr>
      <p:sp>
        <p:nvSpPr>
          <p:cNvPr id="148" name="Google Shape;148;p83"/>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9" name="Google Shape;149;p83"/>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50" name="Shape 150"/>
        <p:cNvGrpSpPr/>
        <p:nvPr/>
      </p:nvGrpSpPr>
      <p:grpSpPr>
        <a:xfrm>
          <a:off x="0" y="0"/>
          <a:ext cx="0" cy="0"/>
          <a:chOff x="0" y="0"/>
          <a:chExt cx="0" cy="0"/>
        </a:xfrm>
      </p:grpSpPr>
      <p:sp>
        <p:nvSpPr>
          <p:cNvPr id="151" name="Google Shape;151;p84"/>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2" name="Google Shape;152;p84"/>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53" name="Shape 153"/>
        <p:cNvGrpSpPr/>
        <p:nvPr/>
      </p:nvGrpSpPr>
      <p:grpSpPr>
        <a:xfrm>
          <a:off x="0" y="0"/>
          <a:ext cx="0" cy="0"/>
          <a:chOff x="0" y="0"/>
          <a:chExt cx="0" cy="0"/>
        </a:xfrm>
      </p:grpSpPr>
      <p:sp>
        <p:nvSpPr>
          <p:cNvPr id="154" name="Google Shape;154;p85"/>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5" name="Google Shape;155;p85"/>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6" name="Google Shape;156;p85"/>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7" name="Google Shape;157;p85"/>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58" name="Shape 158"/>
        <p:cNvGrpSpPr/>
        <p:nvPr/>
      </p:nvGrpSpPr>
      <p:grpSpPr>
        <a:xfrm>
          <a:off x="0" y="0"/>
          <a:ext cx="0" cy="0"/>
          <a:chOff x="0" y="0"/>
          <a:chExt cx="0" cy="0"/>
        </a:xfrm>
      </p:grpSpPr>
      <p:sp>
        <p:nvSpPr>
          <p:cNvPr id="159" name="Google Shape;159;p86"/>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0" name="Google Shape;160;p86"/>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1" name="Google Shape;161;p86"/>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2" name="Google Shape;162;p86"/>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3" name="Google Shape;163;p86"/>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64" name="Shape 164"/>
        <p:cNvGrpSpPr/>
        <p:nvPr/>
      </p:nvGrpSpPr>
      <p:grpSpPr>
        <a:xfrm>
          <a:off x="0" y="0"/>
          <a:ext cx="0" cy="0"/>
          <a:chOff x="0" y="0"/>
          <a:chExt cx="0" cy="0"/>
        </a:xfrm>
      </p:grpSpPr>
      <p:sp>
        <p:nvSpPr>
          <p:cNvPr id="165" name="Google Shape;165;p87"/>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6" name="Google Shape;166;p87"/>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7" name="Google Shape;167;p87"/>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8" name="Google Shape;168;p87"/>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9" name="Google Shape;169;p87"/>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70" name="Shape 170"/>
        <p:cNvGrpSpPr/>
        <p:nvPr/>
      </p:nvGrpSpPr>
      <p:grpSpPr>
        <a:xfrm>
          <a:off x="0" y="0"/>
          <a:ext cx="0" cy="0"/>
          <a:chOff x="0" y="0"/>
          <a:chExt cx="0" cy="0"/>
        </a:xfrm>
      </p:grpSpPr>
      <p:sp>
        <p:nvSpPr>
          <p:cNvPr id="171" name="Google Shape;171;p88"/>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2" name="Google Shape;172;p88"/>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3" name="Google Shape;173;p88"/>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4" name="Google Shape;174;p88"/>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5" name="Google Shape;175;p88"/>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6" name="Google Shape;176;p88"/>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77" name="Shape 177"/>
        <p:cNvGrpSpPr/>
        <p:nvPr/>
      </p:nvGrpSpPr>
      <p:grpSpPr>
        <a:xfrm>
          <a:off x="0" y="0"/>
          <a:ext cx="0" cy="0"/>
          <a:chOff x="0" y="0"/>
          <a:chExt cx="0" cy="0"/>
        </a:xfrm>
      </p:grpSpPr>
      <p:sp>
        <p:nvSpPr>
          <p:cNvPr id="178" name="Google Shape;178;p89"/>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9" name="Google Shape;179;p89"/>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0" name="Google Shape;180;p89"/>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81" name="Shape 181"/>
        <p:cNvGrpSpPr/>
        <p:nvPr/>
      </p:nvGrpSpPr>
      <p:grpSpPr>
        <a:xfrm>
          <a:off x="0" y="0"/>
          <a:ext cx="0" cy="0"/>
          <a:chOff x="0" y="0"/>
          <a:chExt cx="0" cy="0"/>
        </a:xfrm>
      </p:grpSpPr>
      <p:sp>
        <p:nvSpPr>
          <p:cNvPr id="182" name="Google Shape;182;p90"/>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3" name="Google Shape;183;p90"/>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4" name="Google Shape;184;p90"/>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85" name="Shape 185"/>
        <p:cNvGrpSpPr/>
        <p:nvPr/>
      </p:nvGrpSpPr>
      <p:grpSpPr>
        <a:xfrm>
          <a:off x="0" y="0"/>
          <a:ext cx="0" cy="0"/>
          <a:chOff x="0" y="0"/>
          <a:chExt cx="0" cy="0"/>
        </a:xfrm>
      </p:grpSpPr>
      <p:pic>
        <p:nvPicPr>
          <p:cNvPr id="186" name="Google Shape;186;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187" name="Google Shape;187;p91"/>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88" name="Google Shape;188;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189" name="Google Shape;189;p91"/>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90" name="Google Shape;190;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pic>
        <p:nvPicPr>
          <p:cNvPr id="191" name="Google Shape;191;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23" name="Shape 23"/>
        <p:cNvGrpSpPr/>
        <p:nvPr/>
      </p:nvGrpSpPr>
      <p:grpSpPr>
        <a:xfrm>
          <a:off x="0" y="0"/>
          <a:ext cx="0" cy="0"/>
          <a:chOff x="0" y="0"/>
          <a:chExt cx="0" cy="0"/>
        </a:xfrm>
      </p:grpSpPr>
      <p:sp>
        <p:nvSpPr>
          <p:cNvPr id="24" name="Google Shape;24;p29"/>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92" name="Shape 192"/>
        <p:cNvGrpSpPr/>
        <p:nvPr/>
      </p:nvGrpSpPr>
      <p:grpSpPr>
        <a:xfrm>
          <a:off x="0" y="0"/>
          <a:ext cx="0" cy="0"/>
          <a:chOff x="0" y="0"/>
          <a:chExt cx="0" cy="0"/>
        </a:xfrm>
      </p:grpSpPr>
      <p:grpSp>
        <p:nvGrpSpPr>
          <p:cNvPr id="193" name="Google Shape;193;p92"/>
          <p:cNvGrpSpPr/>
          <p:nvPr/>
        </p:nvGrpSpPr>
        <p:grpSpPr>
          <a:xfrm>
            <a:off x="8952364" y="2753182"/>
            <a:ext cx="3296028" cy="6769483"/>
            <a:chOff x="3739073" y="951230"/>
            <a:chExt cx="1665853" cy="3421380"/>
          </a:xfrm>
        </p:grpSpPr>
        <p:pic>
          <p:nvPicPr>
            <p:cNvPr id="194" name="Google Shape;194;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95" name="Google Shape;195;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196" name="Google Shape;196;p92"/>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97" name="Google Shape;197;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198" name="Google Shape;198;p92"/>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grpSp>
        <p:nvGrpSpPr>
          <p:cNvPr id="199" name="Google Shape;199;p92"/>
          <p:cNvGrpSpPr/>
          <p:nvPr/>
        </p:nvGrpSpPr>
        <p:grpSpPr>
          <a:xfrm>
            <a:off x="8952364" y="2753182"/>
            <a:ext cx="3296028" cy="6769483"/>
            <a:chOff x="3739073" y="951230"/>
            <a:chExt cx="1665853" cy="3421380"/>
          </a:xfrm>
        </p:grpSpPr>
        <p:pic>
          <p:nvPicPr>
            <p:cNvPr id="200" name="Google Shape;200;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201" name="Google Shape;201;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pic>
        <p:nvPicPr>
          <p:cNvPr id="202" name="Google Shape;202;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203" name="Shape 203"/>
        <p:cNvGrpSpPr/>
        <p:nvPr/>
      </p:nvGrpSpPr>
      <p:grpSpPr>
        <a:xfrm>
          <a:off x="0" y="0"/>
          <a:ext cx="0" cy="0"/>
          <a:chOff x="0" y="0"/>
          <a:chExt cx="0" cy="0"/>
        </a:xfrm>
      </p:grpSpPr>
      <p:sp>
        <p:nvSpPr>
          <p:cNvPr id="204" name="Google Shape;204;p93"/>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5" name="Google Shape;205;p93"/>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6" name="Google Shape;206;p93"/>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7" name="Google Shape;207;p93"/>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p93"/>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9" name="Google Shape;209;p93"/>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210" name="Shape 210"/>
        <p:cNvGrpSpPr/>
        <p:nvPr/>
      </p:nvGrpSpPr>
      <p:grpSpPr>
        <a:xfrm>
          <a:off x="0" y="0"/>
          <a:ext cx="0" cy="0"/>
          <a:chOff x="0" y="0"/>
          <a:chExt cx="0" cy="0"/>
        </a:xfrm>
      </p:grpSpPr>
      <p:sp>
        <p:nvSpPr>
          <p:cNvPr id="211" name="Google Shape;211;p94"/>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2" name="Google Shape;212;p94"/>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3" name="Google Shape;213;p94"/>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4" name="Google Shape;214;p94"/>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5" name="Google Shape;215;p94"/>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6" name="Google Shape;216;p94"/>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7" name="Shape 217"/>
        <p:cNvGrpSpPr/>
        <p:nvPr/>
      </p:nvGrpSpPr>
      <p:grpSpPr>
        <a:xfrm>
          <a:off x="0" y="0"/>
          <a:ext cx="0" cy="0"/>
          <a:chOff x="0" y="0"/>
          <a:chExt cx="0" cy="0"/>
        </a:xfrm>
      </p:grpSpPr>
      <p:sp>
        <p:nvSpPr>
          <p:cNvPr id="218" name="Google Shape;218;p95"/>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9" name="Google Shape;219;p95"/>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0" name="Google Shape;220;p95"/>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1" name="Google Shape;221;p95"/>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22" name="Shape 222"/>
        <p:cNvGrpSpPr/>
        <p:nvPr/>
      </p:nvGrpSpPr>
      <p:grpSpPr>
        <a:xfrm>
          <a:off x="0" y="0"/>
          <a:ext cx="0" cy="0"/>
          <a:chOff x="0" y="0"/>
          <a:chExt cx="0" cy="0"/>
        </a:xfrm>
      </p:grpSpPr>
      <p:sp>
        <p:nvSpPr>
          <p:cNvPr id="223" name="Google Shape;223;p96"/>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4" name="Google Shape;224;p96"/>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5" name="Google Shape;225;p96"/>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6" name="Google Shape;226;p96"/>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27" name="Shape 227"/>
        <p:cNvGrpSpPr/>
        <p:nvPr/>
      </p:nvGrpSpPr>
      <p:grpSpPr>
        <a:xfrm>
          <a:off x="0" y="0"/>
          <a:ext cx="0" cy="0"/>
          <a:chOff x="0" y="0"/>
          <a:chExt cx="0" cy="0"/>
        </a:xfrm>
      </p:grpSpPr>
      <p:sp>
        <p:nvSpPr>
          <p:cNvPr id="228" name="Google Shape;228;p97"/>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9" name="Google Shape;229;p97"/>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0" name="Google Shape;230;p97"/>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1" name="Google Shape;231;p97"/>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2" name="Google Shape;232;p97"/>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Custom Layout">
  <p:cSld name="113_Custom Layout">
    <p:spTree>
      <p:nvGrpSpPr>
        <p:cNvPr id="233" name="Shape 233"/>
        <p:cNvGrpSpPr/>
        <p:nvPr/>
      </p:nvGrpSpPr>
      <p:grpSpPr>
        <a:xfrm>
          <a:off x="0" y="0"/>
          <a:ext cx="0" cy="0"/>
          <a:chOff x="0" y="0"/>
          <a:chExt cx="0" cy="0"/>
        </a:xfrm>
      </p:grpSpPr>
      <p:sp>
        <p:nvSpPr>
          <p:cNvPr id="234" name="Google Shape;234;p98"/>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235" name="Google Shape;235;p98"/>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6" name="Google Shape;236;p98"/>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7" name="Google Shape;237;p98"/>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8" name="Google Shape;238;p98"/>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9" name="Google Shape;239;p98"/>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40" name="Shape 240"/>
        <p:cNvGrpSpPr/>
        <p:nvPr/>
      </p:nvGrpSpPr>
      <p:grpSpPr>
        <a:xfrm>
          <a:off x="0" y="0"/>
          <a:ext cx="0" cy="0"/>
          <a:chOff x="0" y="0"/>
          <a:chExt cx="0" cy="0"/>
        </a:xfrm>
      </p:grpSpPr>
      <p:sp>
        <p:nvSpPr>
          <p:cNvPr id="241" name="Google Shape;241;p99"/>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2" name="Google Shape;242;p99"/>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3" name="Google Shape;243;p99"/>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4" name="Google Shape;244;p99"/>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5" name="Google Shape;245;p99"/>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246" name="Shape 246"/>
        <p:cNvGrpSpPr/>
        <p:nvPr/>
      </p:nvGrpSpPr>
      <p:grpSpPr>
        <a:xfrm>
          <a:off x="0" y="0"/>
          <a:ext cx="0" cy="0"/>
          <a:chOff x="0" y="0"/>
          <a:chExt cx="0" cy="0"/>
        </a:xfrm>
      </p:grpSpPr>
      <p:sp>
        <p:nvSpPr>
          <p:cNvPr id="247" name="Google Shape;247;p100"/>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248" name="Shape 248"/>
        <p:cNvGrpSpPr/>
        <p:nvPr/>
      </p:nvGrpSpPr>
      <p:grpSpPr>
        <a:xfrm>
          <a:off x="0" y="0"/>
          <a:ext cx="0" cy="0"/>
          <a:chOff x="0" y="0"/>
          <a:chExt cx="0" cy="0"/>
        </a:xfrm>
      </p:grpSpPr>
      <p:sp>
        <p:nvSpPr>
          <p:cNvPr id="249" name="Google Shape;249;p101"/>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Blank">
  <p:cSld name="31_Blank">
    <p:spTree>
      <p:nvGrpSpPr>
        <p:cNvPr id="25" name="Shape 25"/>
        <p:cNvGrpSpPr/>
        <p:nvPr/>
      </p:nvGrpSpPr>
      <p:grpSpPr>
        <a:xfrm>
          <a:off x="0" y="0"/>
          <a:ext cx="0" cy="0"/>
          <a:chOff x="0" y="0"/>
          <a:chExt cx="0" cy="0"/>
        </a:xfrm>
      </p:grpSpPr>
      <p:sp>
        <p:nvSpPr>
          <p:cNvPr id="26" name="Google Shape;26;p30"/>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7" name="Google Shape;27;p30"/>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250" name="Shape 250"/>
        <p:cNvGrpSpPr/>
        <p:nvPr/>
      </p:nvGrpSpPr>
      <p:grpSpPr>
        <a:xfrm>
          <a:off x="0" y="0"/>
          <a:ext cx="0" cy="0"/>
          <a:chOff x="0" y="0"/>
          <a:chExt cx="0" cy="0"/>
        </a:xfrm>
      </p:grpSpPr>
      <p:sp>
        <p:nvSpPr>
          <p:cNvPr id="251" name="Google Shape;251;p102"/>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252" name="Shape 252"/>
        <p:cNvGrpSpPr/>
        <p:nvPr/>
      </p:nvGrpSpPr>
      <p:grpSpPr>
        <a:xfrm>
          <a:off x="0" y="0"/>
          <a:ext cx="0" cy="0"/>
          <a:chOff x="0" y="0"/>
          <a:chExt cx="0" cy="0"/>
        </a:xfrm>
      </p:grpSpPr>
      <p:sp>
        <p:nvSpPr>
          <p:cNvPr id="253" name="Google Shape;253;p103"/>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254" name="Shape 254"/>
        <p:cNvGrpSpPr/>
        <p:nvPr/>
      </p:nvGrpSpPr>
      <p:grpSpPr>
        <a:xfrm>
          <a:off x="0" y="0"/>
          <a:ext cx="0" cy="0"/>
          <a:chOff x="0" y="0"/>
          <a:chExt cx="0" cy="0"/>
        </a:xfrm>
      </p:grpSpPr>
      <p:sp>
        <p:nvSpPr>
          <p:cNvPr id="255" name="Google Shape;255;p104"/>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256" name="Shape 256"/>
        <p:cNvGrpSpPr/>
        <p:nvPr/>
      </p:nvGrpSpPr>
      <p:grpSpPr>
        <a:xfrm>
          <a:off x="0" y="0"/>
          <a:ext cx="0" cy="0"/>
          <a:chOff x="0" y="0"/>
          <a:chExt cx="0" cy="0"/>
        </a:xfrm>
      </p:grpSpPr>
      <p:sp>
        <p:nvSpPr>
          <p:cNvPr id="257" name="Google Shape;257;p105"/>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258" name="Shape 258"/>
        <p:cNvGrpSpPr/>
        <p:nvPr/>
      </p:nvGrpSpPr>
      <p:grpSpPr>
        <a:xfrm>
          <a:off x="0" y="0"/>
          <a:ext cx="0" cy="0"/>
          <a:chOff x="0" y="0"/>
          <a:chExt cx="0" cy="0"/>
        </a:xfrm>
      </p:grpSpPr>
      <p:sp>
        <p:nvSpPr>
          <p:cNvPr id="259" name="Google Shape;259;p106"/>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260" name="Shape 260"/>
        <p:cNvGrpSpPr/>
        <p:nvPr/>
      </p:nvGrpSpPr>
      <p:grpSpPr>
        <a:xfrm>
          <a:off x="0" y="0"/>
          <a:ext cx="0" cy="0"/>
          <a:chOff x="0" y="0"/>
          <a:chExt cx="0" cy="0"/>
        </a:xfrm>
      </p:grpSpPr>
      <p:sp>
        <p:nvSpPr>
          <p:cNvPr id="261" name="Google Shape;261;p107"/>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262" name="Shape 262"/>
        <p:cNvGrpSpPr/>
        <p:nvPr/>
      </p:nvGrpSpPr>
      <p:grpSpPr>
        <a:xfrm>
          <a:off x="0" y="0"/>
          <a:ext cx="0" cy="0"/>
          <a:chOff x="0" y="0"/>
          <a:chExt cx="0" cy="0"/>
        </a:xfrm>
      </p:grpSpPr>
      <p:sp>
        <p:nvSpPr>
          <p:cNvPr id="263" name="Google Shape;263;p108"/>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64" name="Google Shape;264;p108"/>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265" name="Shape 265"/>
        <p:cNvGrpSpPr/>
        <p:nvPr/>
      </p:nvGrpSpPr>
      <p:grpSpPr>
        <a:xfrm>
          <a:off x="0" y="0"/>
          <a:ext cx="0" cy="0"/>
          <a:chOff x="0" y="0"/>
          <a:chExt cx="0" cy="0"/>
        </a:xfrm>
      </p:grpSpPr>
      <p:sp>
        <p:nvSpPr>
          <p:cNvPr id="266" name="Google Shape;266;p109"/>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267" name="Shape 267"/>
        <p:cNvGrpSpPr/>
        <p:nvPr/>
      </p:nvGrpSpPr>
      <p:grpSpPr>
        <a:xfrm>
          <a:off x="0" y="0"/>
          <a:ext cx="0" cy="0"/>
          <a:chOff x="0" y="0"/>
          <a:chExt cx="0" cy="0"/>
        </a:xfrm>
      </p:grpSpPr>
      <p:sp>
        <p:nvSpPr>
          <p:cNvPr id="268" name="Google Shape;268;p110"/>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269" name="Shape 269"/>
        <p:cNvGrpSpPr/>
        <p:nvPr/>
      </p:nvGrpSpPr>
      <p:grpSpPr>
        <a:xfrm>
          <a:off x="0" y="0"/>
          <a:ext cx="0" cy="0"/>
          <a:chOff x="0" y="0"/>
          <a:chExt cx="0" cy="0"/>
        </a:xfrm>
      </p:grpSpPr>
      <p:sp>
        <p:nvSpPr>
          <p:cNvPr id="270" name="Google Shape;270;p111"/>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71" name="Google Shape;271;p111"/>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Blank">
  <p:cSld name="32_Blank">
    <p:spTree>
      <p:nvGrpSpPr>
        <p:cNvPr id="28" name="Shape 28"/>
        <p:cNvGrpSpPr/>
        <p:nvPr/>
      </p:nvGrpSpPr>
      <p:grpSpPr>
        <a:xfrm>
          <a:off x="0" y="0"/>
          <a:ext cx="0" cy="0"/>
          <a:chOff x="0" y="0"/>
          <a:chExt cx="0" cy="0"/>
        </a:xfrm>
      </p:grpSpPr>
      <p:sp>
        <p:nvSpPr>
          <p:cNvPr id="29" name="Google Shape;29;p31"/>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 name="Google Shape;30;p31"/>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272" name="Shape 272"/>
        <p:cNvGrpSpPr/>
        <p:nvPr/>
      </p:nvGrpSpPr>
      <p:grpSpPr>
        <a:xfrm>
          <a:off x="0" y="0"/>
          <a:ext cx="0" cy="0"/>
          <a:chOff x="0" y="0"/>
          <a:chExt cx="0" cy="0"/>
        </a:xfrm>
      </p:grpSpPr>
      <p:sp>
        <p:nvSpPr>
          <p:cNvPr id="273" name="Google Shape;273;p112"/>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lank">
  <p:cSld name="49_Blank">
    <p:spTree>
      <p:nvGrpSpPr>
        <p:cNvPr id="274" name="Shape 274"/>
        <p:cNvGrpSpPr/>
        <p:nvPr/>
      </p:nvGrpSpPr>
      <p:grpSpPr>
        <a:xfrm>
          <a:off x="0" y="0"/>
          <a:ext cx="0" cy="0"/>
          <a:chOff x="0" y="0"/>
          <a:chExt cx="0" cy="0"/>
        </a:xfrm>
      </p:grpSpPr>
      <p:sp>
        <p:nvSpPr>
          <p:cNvPr id="275" name="Google Shape;275;p113"/>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276" name="Shape 276"/>
        <p:cNvGrpSpPr/>
        <p:nvPr/>
      </p:nvGrpSpPr>
      <p:grpSpPr>
        <a:xfrm>
          <a:off x="0" y="0"/>
          <a:ext cx="0" cy="0"/>
          <a:chOff x="0" y="0"/>
          <a:chExt cx="0" cy="0"/>
        </a:xfrm>
      </p:grpSpPr>
      <p:sp>
        <p:nvSpPr>
          <p:cNvPr id="277" name="Google Shape;277;p114"/>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78" name="Shape 278"/>
        <p:cNvGrpSpPr/>
        <p:nvPr/>
      </p:nvGrpSpPr>
      <p:grpSpPr>
        <a:xfrm>
          <a:off x="0" y="0"/>
          <a:ext cx="0" cy="0"/>
          <a:chOff x="0" y="0"/>
          <a:chExt cx="0" cy="0"/>
        </a:xfrm>
      </p:grpSpPr>
      <p:sp>
        <p:nvSpPr>
          <p:cNvPr id="279" name="Google Shape;279;p115"/>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lank">
  <p:cSld name="50_Blank">
    <p:spTree>
      <p:nvGrpSpPr>
        <p:cNvPr id="280" name="Shape 280"/>
        <p:cNvGrpSpPr/>
        <p:nvPr/>
      </p:nvGrpSpPr>
      <p:grpSpPr>
        <a:xfrm>
          <a:off x="0" y="0"/>
          <a:ext cx="0" cy="0"/>
          <a:chOff x="0" y="0"/>
          <a:chExt cx="0" cy="0"/>
        </a:xfrm>
      </p:grpSpPr>
      <p:sp>
        <p:nvSpPr>
          <p:cNvPr id="281" name="Google Shape;281;p116"/>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lank">
  <p:cSld name="51_Blank">
    <p:spTree>
      <p:nvGrpSpPr>
        <p:cNvPr id="282" name="Shape 282"/>
        <p:cNvGrpSpPr/>
        <p:nvPr/>
      </p:nvGrpSpPr>
      <p:grpSpPr>
        <a:xfrm>
          <a:off x="0" y="0"/>
          <a:ext cx="0" cy="0"/>
          <a:chOff x="0" y="0"/>
          <a:chExt cx="0" cy="0"/>
        </a:xfrm>
      </p:grpSpPr>
      <p:sp>
        <p:nvSpPr>
          <p:cNvPr id="283" name="Google Shape;283;p117"/>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Blank">
  <p:cSld name="52_Blank">
    <p:spTree>
      <p:nvGrpSpPr>
        <p:cNvPr id="284" name="Shape 284"/>
        <p:cNvGrpSpPr/>
        <p:nvPr/>
      </p:nvGrpSpPr>
      <p:grpSpPr>
        <a:xfrm>
          <a:off x="0" y="0"/>
          <a:ext cx="0" cy="0"/>
          <a:chOff x="0" y="0"/>
          <a:chExt cx="0" cy="0"/>
        </a:xfrm>
      </p:grpSpPr>
      <p:sp>
        <p:nvSpPr>
          <p:cNvPr id="285" name="Google Shape;285;p118"/>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Blank">
  <p:cSld name="53_Blank">
    <p:spTree>
      <p:nvGrpSpPr>
        <p:cNvPr id="286" name="Shape 286"/>
        <p:cNvGrpSpPr/>
        <p:nvPr/>
      </p:nvGrpSpPr>
      <p:grpSpPr>
        <a:xfrm>
          <a:off x="0" y="0"/>
          <a:ext cx="0" cy="0"/>
          <a:chOff x="0" y="0"/>
          <a:chExt cx="0" cy="0"/>
        </a:xfrm>
      </p:grpSpPr>
      <p:sp>
        <p:nvSpPr>
          <p:cNvPr id="287" name="Google Shape;287;p119"/>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Blank">
  <p:cSld name="54_Blank">
    <p:spTree>
      <p:nvGrpSpPr>
        <p:cNvPr id="288" name="Shape 288"/>
        <p:cNvGrpSpPr/>
        <p:nvPr/>
      </p:nvGrpSpPr>
      <p:grpSpPr>
        <a:xfrm>
          <a:off x="0" y="0"/>
          <a:ext cx="0" cy="0"/>
          <a:chOff x="0" y="0"/>
          <a:chExt cx="0" cy="0"/>
        </a:xfrm>
      </p:grpSpPr>
      <p:sp>
        <p:nvSpPr>
          <p:cNvPr id="289" name="Google Shape;289;p120"/>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Blank">
  <p:cSld name="55_Blank">
    <p:spTree>
      <p:nvGrpSpPr>
        <p:cNvPr id="290" name="Shape 290"/>
        <p:cNvGrpSpPr/>
        <p:nvPr/>
      </p:nvGrpSpPr>
      <p:grpSpPr>
        <a:xfrm>
          <a:off x="0" y="0"/>
          <a:ext cx="0" cy="0"/>
          <a:chOff x="0" y="0"/>
          <a:chExt cx="0" cy="0"/>
        </a:xfrm>
      </p:grpSpPr>
      <p:sp>
        <p:nvSpPr>
          <p:cNvPr id="291" name="Google Shape;291;p121"/>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150" Type="http://schemas.openxmlformats.org/officeDocument/2006/relationships/slideLayout" Target="../slideLayouts/slideLayout150.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149" Type="http://schemas.openxmlformats.org/officeDocument/2006/relationships/slideLayout" Target="../slideLayouts/slideLayout149.xml"/><Relationship Id="rId4" Type="http://schemas.openxmlformats.org/officeDocument/2006/relationships/slideLayout" Target="../slideLayouts/slideLayout4.xml"/><Relationship Id="rId148" Type="http://schemas.openxmlformats.org/officeDocument/2006/relationships/slideLayout" Target="../slideLayouts/slideLayout148.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slideLayout" Target="../slideLayouts/slideLayout147.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154" Type="http://schemas.openxmlformats.org/officeDocument/2006/relationships/theme" Target="../theme/theme1.xml"/><Relationship Id="rId58" Type="http://schemas.openxmlformats.org/officeDocument/2006/relationships/slideLayout" Target="../slideLayouts/slideLayout58.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1">
          <p15:clr>
            <a:srgbClr val="F26B43"/>
          </p15:clr>
        </p15:guide>
        <p15:guide id="2" orient="horz" pos="4320">
          <p15:clr>
            <a:srgbClr val="F26B43"/>
          </p15:clr>
        </p15:guide>
        <p15:guide id="3" pos="1921">
          <p15:clr>
            <a:srgbClr val="F26B43"/>
          </p15:clr>
        </p15:guide>
        <p15:guide id="4" orient="horz" pos="1728">
          <p15:clr>
            <a:srgbClr val="F26B43"/>
          </p15:clr>
        </p15:guide>
        <p15:guide id="5" orient="horz" pos="7560">
          <p15:clr>
            <a:srgbClr val="F26B43"/>
          </p15:clr>
        </p15:guide>
        <p15:guide id="6" pos="144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youtu.be/kwxjfuPlArY"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
          <p:cNvSpPr/>
          <p:nvPr>
            <p:ph idx="2" type="pic"/>
          </p:nvPr>
        </p:nvSpPr>
        <p:spPr>
          <a:xfrm>
            <a:off x="0" y="0"/>
            <a:ext cx="13506994"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b="0" i="0" lang="en-US" sz="5600" u="none" cap="none" strike="noStrike">
                <a:solidFill>
                  <a:schemeClr val="lt1"/>
                </a:solidFill>
                <a:latin typeface="Calibri"/>
                <a:ea typeface="Calibri"/>
                <a:cs typeface="Calibri"/>
                <a:sym typeface="Calibri"/>
              </a:rPr>
              <a:t>Give. Bring. Share.</a:t>
            </a:r>
            <a:endParaRPr b="0" i="0" sz="5600" u="none" cap="none" strike="noStrike">
              <a:solidFill>
                <a:schemeClr val="lt1"/>
              </a:solidFill>
              <a:latin typeface="Calibri"/>
              <a:ea typeface="Calibri"/>
              <a:cs typeface="Calibri"/>
              <a:sym typeface="Calibri"/>
            </a:endParaRPr>
          </a:p>
        </p:txBody>
      </p:sp>
      <p:sp>
        <p:nvSpPr>
          <p:cNvPr id="480" name="Google Shape;480;p3"/>
          <p:cNvSpPr txBox="1"/>
          <p:nvPr/>
        </p:nvSpPr>
        <p:spPr>
          <a:xfrm>
            <a:off x="2906925" y="2743200"/>
            <a:ext cx="85695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0000"/>
              <a:buFont typeface="Arial"/>
              <a:buNone/>
            </a:pPr>
            <a:r>
              <a:rPr lang="en-US" sz="10000">
                <a:solidFill>
                  <a:schemeClr val="lt1"/>
                </a:solidFill>
              </a:rPr>
              <a:t>The Impact of </a:t>
            </a:r>
            <a:endParaRPr sz="10000">
              <a:solidFill>
                <a:schemeClr val="lt1"/>
              </a:solidFill>
            </a:endParaRPr>
          </a:p>
          <a:p>
            <a:pPr indent="0" lvl="0" marL="0" marR="0" rtl="0" algn="ctr">
              <a:lnSpc>
                <a:spcPct val="90000"/>
              </a:lnSpc>
              <a:spcBef>
                <a:spcPts val="0"/>
              </a:spcBef>
              <a:spcAft>
                <a:spcPts val="0"/>
              </a:spcAft>
              <a:buClr>
                <a:srgbClr val="000000"/>
              </a:buClr>
              <a:buSzPts val="10000"/>
              <a:buFont typeface="Arial"/>
              <a:buNone/>
            </a:pPr>
            <a:r>
              <a:rPr lang="en-US" sz="10000">
                <a:solidFill>
                  <a:schemeClr val="lt1"/>
                </a:solidFill>
              </a:rPr>
              <a:t>Separation </a:t>
            </a:r>
            <a:endParaRPr b="0" i="0" sz="1400" u="none" cap="none" strike="noStrike">
              <a:solidFill>
                <a:schemeClr val="lt1"/>
              </a:solidFill>
              <a:latin typeface="Arial"/>
              <a:ea typeface="Arial"/>
              <a:cs typeface="Arial"/>
              <a:sym typeface="Arial"/>
            </a:endParaRPr>
          </a:p>
        </p:txBody>
      </p:sp>
      <p:pic>
        <p:nvPicPr>
          <p:cNvPr descr="A picture containing text&#10;&#10;Description automatically generated" id="481" name="Google Shape;481;p3"/>
          <p:cNvPicPr preferRelativeResize="0"/>
          <p:nvPr/>
        </p:nvPicPr>
        <p:blipFill rotWithShape="1">
          <a:blip r:embed="rId3">
            <a:alphaModFix/>
          </a:blip>
          <a:srcRect b="0" l="0" r="0" t="0"/>
          <a:stretch/>
        </p:blipFill>
        <p:spPr>
          <a:xfrm>
            <a:off x="13506994" y="0"/>
            <a:ext cx="10858353" cy="13715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6"/>
          <p:cNvSpPr/>
          <p:nvPr/>
        </p:nvSpPr>
        <p:spPr>
          <a:xfrm>
            <a:off x="5165025" y="1506925"/>
            <a:ext cx="18965400" cy="11950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3600">
                <a:solidFill>
                  <a:schemeClr val="dk2"/>
                </a:solidFill>
                <a:latin typeface="Calibri"/>
                <a:ea typeface="Calibri"/>
                <a:cs typeface="Calibri"/>
                <a:sym typeface="Calibri"/>
              </a:rPr>
              <a:t>In most cases of separation, the families involved go through the five stages of grief, </a:t>
            </a:r>
            <a:r>
              <a:rPr lang="en-US" sz="3600">
                <a:solidFill>
                  <a:schemeClr val="dk2"/>
                </a:solidFill>
                <a:latin typeface="Calibri"/>
                <a:ea typeface="Calibri"/>
                <a:cs typeface="Calibri"/>
                <a:sym typeface="Calibri"/>
              </a:rPr>
              <a:t>although not necessarily in this order. For example, it is possible for a grieving person to move from anger to depression and back to anger again.</a:t>
            </a:r>
            <a:endParaRPr sz="3600">
              <a:solidFill>
                <a:schemeClr val="dk2"/>
              </a:solidFill>
              <a:latin typeface="Calibri"/>
              <a:ea typeface="Calibri"/>
              <a:cs typeface="Calibri"/>
              <a:sym typeface="Calibri"/>
            </a:endParaRPr>
          </a:p>
          <a:p>
            <a:pPr indent="-457200" lvl="1" marL="914400" rtl="0" algn="l">
              <a:lnSpc>
                <a:spcPct val="115000"/>
              </a:lnSpc>
              <a:spcBef>
                <a:spcPts val="120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Shock/Denial </a:t>
            </a:r>
            <a:endParaRPr sz="3600">
              <a:solidFill>
                <a:schemeClr val="dk2"/>
              </a:solidFill>
              <a:latin typeface="Calibri"/>
              <a:ea typeface="Calibri"/>
              <a:cs typeface="Calibri"/>
              <a:sym typeface="Calibri"/>
            </a:endParaRPr>
          </a:p>
          <a:p>
            <a:pPr indent="-457200" lvl="1" marL="914400" rtl="0" algn="l">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Anger </a:t>
            </a:r>
            <a:endParaRPr sz="3600">
              <a:solidFill>
                <a:schemeClr val="dk2"/>
              </a:solidFill>
              <a:latin typeface="Calibri"/>
              <a:ea typeface="Calibri"/>
              <a:cs typeface="Calibri"/>
              <a:sym typeface="Calibri"/>
            </a:endParaRPr>
          </a:p>
          <a:p>
            <a:pPr indent="-457200" lvl="1" marL="914400" rtl="0" algn="l">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Bargaining </a:t>
            </a:r>
            <a:endParaRPr sz="3600">
              <a:solidFill>
                <a:schemeClr val="dk2"/>
              </a:solidFill>
              <a:latin typeface="Calibri"/>
              <a:ea typeface="Calibri"/>
              <a:cs typeface="Calibri"/>
              <a:sym typeface="Calibri"/>
            </a:endParaRPr>
          </a:p>
          <a:p>
            <a:pPr indent="-457200" lvl="1" marL="914400" rtl="0" algn="l">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Depression </a:t>
            </a:r>
            <a:endParaRPr sz="3600">
              <a:solidFill>
                <a:schemeClr val="dk2"/>
              </a:solidFill>
              <a:latin typeface="Calibri"/>
              <a:ea typeface="Calibri"/>
              <a:cs typeface="Calibri"/>
              <a:sym typeface="Calibri"/>
            </a:endParaRPr>
          </a:p>
          <a:p>
            <a:pPr indent="-457200" lvl="1" marL="914400" rtl="0" algn="l">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Resolution/Acceptance</a:t>
            </a:r>
            <a:endParaRPr sz="3600">
              <a:solidFill>
                <a:schemeClr val="dk2"/>
              </a:solidFill>
              <a:latin typeface="Calibri"/>
              <a:ea typeface="Calibri"/>
              <a:cs typeface="Calibri"/>
              <a:sym typeface="Calibri"/>
            </a:endParaRPr>
          </a:p>
          <a:p>
            <a:pPr indent="0" lvl="0" marL="914400" rtl="0" algn="l">
              <a:lnSpc>
                <a:spcPct val="115000"/>
              </a:lnSpc>
              <a:spcBef>
                <a:spcPts val="1200"/>
              </a:spcBef>
              <a:spcAft>
                <a:spcPts val="0"/>
              </a:spcAft>
              <a:buNone/>
            </a:pPr>
            <a:r>
              <a:t/>
            </a:r>
            <a:endParaRPr sz="3600">
              <a:solidFill>
                <a:schemeClr val="dk2"/>
              </a:solidFill>
              <a:latin typeface="Calibri"/>
              <a:ea typeface="Calibri"/>
              <a:cs typeface="Calibri"/>
              <a:sym typeface="Calibri"/>
            </a:endParaRPr>
          </a:p>
          <a:p>
            <a:pPr indent="0" lvl="0" marL="457200" rtl="0" algn="l">
              <a:lnSpc>
                <a:spcPct val="115000"/>
              </a:lnSpc>
              <a:spcBef>
                <a:spcPts val="1200"/>
              </a:spcBef>
              <a:spcAft>
                <a:spcPts val="0"/>
              </a:spcAft>
              <a:buNone/>
            </a:pPr>
            <a:r>
              <a:rPr lang="en-US" sz="3600">
                <a:solidFill>
                  <a:schemeClr val="dk2"/>
                </a:solidFill>
                <a:latin typeface="Calibri"/>
                <a:ea typeface="Calibri"/>
                <a:cs typeface="Calibri"/>
                <a:sym typeface="Calibri"/>
              </a:rPr>
              <a:t>One of the most common errors made by social workers, foster parents, and parents is to misinterpret a child’s compliant and unemotional behavior during the shock/denial stage and judge a placement to be a “success.” When a child is thought to have handled the move without distress, later behavioral signs are often not recognized as part of the grieving process. When a child is thought to have handled the move without distress, later behavioral signs are often not recognized as part of the grieving process. At times the child may even </a:t>
            </a:r>
            <a:r>
              <a:rPr lang="en-US" sz="3600">
                <a:solidFill>
                  <a:schemeClr val="dk2"/>
                </a:solidFill>
                <a:latin typeface="Calibri"/>
                <a:ea typeface="Calibri"/>
                <a:cs typeface="Calibri"/>
                <a:sym typeface="Calibri"/>
              </a:rPr>
              <a:t>receive</a:t>
            </a:r>
            <a:r>
              <a:rPr lang="en-US" sz="3600">
                <a:solidFill>
                  <a:schemeClr val="dk2"/>
                </a:solidFill>
                <a:latin typeface="Calibri"/>
                <a:ea typeface="Calibri"/>
                <a:cs typeface="Calibri"/>
                <a:sym typeface="Calibri"/>
              </a:rPr>
              <a:t> </a:t>
            </a:r>
            <a:r>
              <a:rPr lang="en-US" sz="3600">
                <a:solidFill>
                  <a:schemeClr val="dk2"/>
                </a:solidFill>
                <a:latin typeface="Calibri"/>
                <a:ea typeface="Calibri"/>
                <a:cs typeface="Calibri"/>
                <a:sym typeface="Calibri"/>
              </a:rPr>
              <a:t>consequences</a:t>
            </a:r>
            <a:r>
              <a:rPr lang="en-US" sz="3600">
                <a:solidFill>
                  <a:schemeClr val="dk2"/>
                </a:solidFill>
                <a:latin typeface="Calibri"/>
                <a:ea typeface="Calibri"/>
                <a:cs typeface="Calibri"/>
                <a:sym typeface="Calibri"/>
              </a:rPr>
              <a:t> for them, intensifying the child’s distress and depriving them of support and help.</a:t>
            </a:r>
            <a:endParaRPr sz="3600">
              <a:solidFill>
                <a:schemeClr val="dk2"/>
              </a:solidFill>
              <a:latin typeface="Calibri"/>
              <a:ea typeface="Calibri"/>
              <a:cs typeface="Calibri"/>
              <a:sym typeface="Calibri"/>
            </a:endParaRPr>
          </a:p>
          <a:p>
            <a:pPr indent="0" lvl="0" marL="0" rtl="0" algn="l">
              <a:lnSpc>
                <a:spcPct val="115000"/>
              </a:lnSpc>
              <a:spcBef>
                <a:spcPts val="1200"/>
              </a:spcBef>
              <a:spcAft>
                <a:spcPts val="0"/>
              </a:spcAft>
              <a:buNone/>
            </a:pPr>
            <a:r>
              <a:rPr lang="en-US" sz="3600">
                <a:solidFill>
                  <a:schemeClr val="dk2"/>
                </a:solidFill>
                <a:latin typeface="Calibri"/>
                <a:ea typeface="Calibri"/>
                <a:cs typeface="Calibri"/>
                <a:sym typeface="Calibri"/>
              </a:rPr>
              <a:t> </a:t>
            </a:r>
            <a:endParaRPr sz="3600">
              <a:solidFill>
                <a:schemeClr val="dk2"/>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1600"/>
              <a:buFont typeface="Arial"/>
              <a:buNone/>
            </a:pPr>
            <a:r>
              <a:t/>
            </a:r>
            <a:endParaRPr sz="3600">
              <a:solidFill>
                <a:schemeClr val="dk2"/>
              </a:solidFill>
              <a:latin typeface="Calibri"/>
              <a:ea typeface="Calibri"/>
              <a:cs typeface="Calibri"/>
              <a:sym typeface="Calibri"/>
            </a:endParaRPr>
          </a:p>
        </p:txBody>
      </p:sp>
      <p:sp>
        <p:nvSpPr>
          <p:cNvPr id="590" name="Google Shape;590;p6"/>
          <p:cNvSpPr/>
          <p:nvPr>
            <p:ph idx="3" type="pic"/>
          </p:nvPr>
        </p:nvSpPr>
        <p:spPr>
          <a:xfrm flipH="1">
            <a:off x="7501" y="0"/>
            <a:ext cx="47271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lang="en-US"/>
              <a:t>Impact of Separation</a:t>
            </a:r>
            <a:endParaRPr b="0" i="0" sz="5600" u="none" cap="none" strike="noStrike">
              <a:solidFill>
                <a:schemeClr val="dk1"/>
              </a:solidFill>
              <a:latin typeface="Calibri"/>
              <a:ea typeface="Calibri"/>
              <a:cs typeface="Calibri"/>
              <a:sym typeface="Calibri"/>
            </a:endParaRPr>
          </a:p>
        </p:txBody>
      </p:sp>
      <p:sp>
        <p:nvSpPr>
          <p:cNvPr id="591" name="Google Shape;591;p6"/>
          <p:cNvSpPr txBox="1"/>
          <p:nvPr/>
        </p:nvSpPr>
        <p:spPr>
          <a:xfrm>
            <a:off x="5308498" y="604585"/>
            <a:ext cx="6851700" cy="1131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lang="en-US" sz="7500">
                <a:solidFill>
                  <a:schemeClr val="dk2"/>
                </a:solidFill>
              </a:rPr>
              <a:t>Grief</a:t>
            </a:r>
            <a:endParaRPr b="0" i="0" sz="400" u="none" cap="none" strike="noStrike">
              <a:solidFill>
                <a:schemeClr val="dk2"/>
              </a:solidFill>
              <a:latin typeface="Arial"/>
              <a:ea typeface="Arial"/>
              <a:cs typeface="Arial"/>
              <a:sym typeface="Arial"/>
            </a:endParaRPr>
          </a:p>
        </p:txBody>
      </p:sp>
      <p:pic>
        <p:nvPicPr>
          <p:cNvPr id="592" name="Google Shape;592;p6"/>
          <p:cNvPicPr preferRelativeResize="0"/>
          <p:nvPr/>
        </p:nvPicPr>
        <p:blipFill rotWithShape="1">
          <a:blip r:embed="rId3">
            <a:alphaModFix amt="65000"/>
          </a:blip>
          <a:srcRect b="0" l="0" r="0" t="0"/>
          <a:stretch/>
        </p:blipFill>
        <p:spPr>
          <a:xfrm>
            <a:off x="568956" y="8492254"/>
            <a:ext cx="4739550" cy="4739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graphicFrame>
        <p:nvGraphicFramePr>
          <p:cNvPr id="598" name="Google Shape;598;p7"/>
          <p:cNvGraphicFramePr/>
          <p:nvPr/>
        </p:nvGraphicFramePr>
        <p:xfrm>
          <a:off x="65413" y="-630987"/>
          <a:ext cx="3000000" cy="3000000"/>
        </p:xfrm>
        <a:graphic>
          <a:graphicData uri="http://schemas.openxmlformats.org/drawingml/2006/table">
            <a:tbl>
              <a:tblPr>
                <a:noFill/>
                <a:tableStyleId>{DE5EF628-9A5F-4B3F-A67B-EB6A818520D3}</a:tableStyleId>
              </a:tblPr>
              <a:tblGrid>
                <a:gridCol w="3664125"/>
                <a:gridCol w="9280775"/>
                <a:gridCol w="11311475"/>
              </a:tblGrid>
              <a:tr h="923125">
                <a:tc gridSpan="2">
                  <a:txBody>
                    <a:bodyPr/>
                    <a:lstStyle/>
                    <a:p>
                      <a:pPr indent="0" lvl="0" marL="0" rtl="0" algn="l">
                        <a:lnSpc>
                          <a:spcPct val="115000"/>
                        </a:lnSpc>
                        <a:spcBef>
                          <a:spcPts val="1200"/>
                        </a:spcBef>
                        <a:spcAft>
                          <a:spcPts val="1200"/>
                        </a:spcAft>
                        <a:buNone/>
                      </a:pPr>
                      <a:r>
                        <a:rPr b="1" lang="en-US" sz="2400">
                          <a:solidFill>
                            <a:srgbClr val="FFFFFF"/>
                          </a:solidFill>
                          <a:latin typeface="Calibri"/>
                          <a:ea typeface="Calibri"/>
                          <a:cs typeface="Calibri"/>
                          <a:sym typeface="Calibri"/>
                        </a:rPr>
                        <a:t>REACTIONS TO THE FIVE STAGES OF GRIEF</a:t>
                      </a:r>
                      <a:endParaRPr b="1" sz="2400">
                        <a:solidFill>
                          <a:srgbClr val="FFFFFF"/>
                        </a:solidFill>
                        <a:latin typeface="Calibri"/>
                        <a:ea typeface="Calibri"/>
                        <a:cs typeface="Calibri"/>
                        <a:sym typeface="Calibri"/>
                      </a:endParaRPr>
                    </a:p>
                  </a:txBody>
                  <a:tcPr marT="91425" marB="91425" marR="91425" marL="9142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0000"/>
                    </a:solidFill>
                  </a:tcPr>
                </a:tc>
                <a:tc hMerge="1"/>
                <a:tc>
                  <a:txBody>
                    <a:bodyPr/>
                    <a:lstStyle/>
                    <a:p>
                      <a:pPr indent="0" lvl="0" marL="0" rtl="0" algn="l">
                        <a:lnSpc>
                          <a:spcPct val="115000"/>
                        </a:lnSpc>
                        <a:spcBef>
                          <a:spcPts val="1200"/>
                        </a:spcBef>
                        <a:spcAft>
                          <a:spcPts val="1200"/>
                        </a:spcAft>
                        <a:buNone/>
                      </a:pPr>
                      <a:r>
                        <a:t/>
                      </a:r>
                      <a:endParaRPr b="1" sz="2400">
                        <a:solidFill>
                          <a:srgbClr val="FFFFFF"/>
                        </a:solidFill>
                        <a:latin typeface="Calibri"/>
                        <a:ea typeface="Calibri"/>
                        <a:cs typeface="Calibri"/>
                        <a:sym typeface="Calibri"/>
                      </a:endParaRPr>
                    </a:p>
                  </a:txBody>
                  <a:tcPr marT="91425" marB="91425" marR="91425" marL="9142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000000"/>
                    </a:solidFill>
                  </a:tcPr>
                </a:tc>
              </a:tr>
              <a:tr h="840950">
                <a:tc>
                  <a:txBody>
                    <a:bodyPr/>
                    <a:lstStyle/>
                    <a:p>
                      <a:pPr indent="0" lvl="0" marL="0" rtl="0" algn="l">
                        <a:lnSpc>
                          <a:spcPct val="115000"/>
                        </a:lnSpc>
                        <a:spcBef>
                          <a:spcPts val="1200"/>
                        </a:spcBef>
                        <a:spcAft>
                          <a:spcPts val="1200"/>
                        </a:spcAft>
                        <a:buNone/>
                      </a:pPr>
                      <a:r>
                        <a:rPr lang="en-US" sz="2400">
                          <a:latin typeface="Calibri"/>
                          <a:ea typeface="Calibri"/>
                          <a:cs typeface="Calibri"/>
                          <a:sym typeface="Calibri"/>
                        </a:rPr>
                        <a:t>STAGE</a:t>
                      </a:r>
                      <a:endParaRPr sz="2400">
                        <a:latin typeface="Calibri"/>
                        <a:ea typeface="Calibri"/>
                        <a:cs typeface="Calibri"/>
                        <a:sym typeface="Calibri"/>
                      </a:endParaRPr>
                    </a:p>
                  </a:txBody>
                  <a:tcPr marT="91425" marB="91425" marR="91425" marL="91425">
                    <a:lnL cap="flat" cmpd="sng" w="122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US" sz="2400">
                          <a:latin typeface="Calibri"/>
                          <a:ea typeface="Calibri"/>
                          <a:cs typeface="Calibri"/>
                          <a:sym typeface="Calibri"/>
                        </a:rPr>
                        <a:t>CHILD’S BEHAVIOR </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US" sz="2400">
                          <a:latin typeface="Calibri"/>
                          <a:ea typeface="Calibri"/>
                          <a:cs typeface="Calibri"/>
                          <a:sym typeface="Calibri"/>
                        </a:rPr>
                        <a:t>PARENT REACTIONS</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r>
              <a:tr h="3288025">
                <a:tc>
                  <a:txBody>
                    <a:bodyPr/>
                    <a:lstStyle/>
                    <a:p>
                      <a:pPr indent="0" lvl="0" marL="0" rtl="0" algn="l">
                        <a:lnSpc>
                          <a:spcPct val="115000"/>
                        </a:lnSpc>
                        <a:spcBef>
                          <a:spcPts val="1200"/>
                        </a:spcBef>
                        <a:spcAft>
                          <a:spcPts val="0"/>
                        </a:spcAft>
                        <a:buNone/>
                      </a:pPr>
                      <a:r>
                        <a:rPr lang="en-US" sz="2400">
                          <a:latin typeface="Calibri"/>
                          <a:ea typeface="Calibri"/>
                          <a:cs typeface="Calibri"/>
                          <a:sym typeface="Calibri"/>
                        </a:rPr>
                        <a:t>Shock/denial</a:t>
                      </a:r>
                      <a:endParaRPr sz="2400">
                        <a:latin typeface="Calibri"/>
                        <a:ea typeface="Calibri"/>
                        <a:cs typeface="Calibri"/>
                        <a:sym typeface="Calibri"/>
                      </a:endParaRPr>
                    </a:p>
                    <a:p>
                      <a:pPr indent="0" lvl="0" marL="0" rtl="0" algn="l">
                        <a:lnSpc>
                          <a:spcPct val="115000"/>
                        </a:lnSpc>
                        <a:spcBef>
                          <a:spcPts val="1200"/>
                        </a:spcBef>
                        <a:spcAft>
                          <a:spcPts val="1200"/>
                        </a:spcAft>
                        <a:buNone/>
                      </a:pPr>
                      <a:r>
                        <a:t/>
                      </a:r>
                      <a:endParaRPr sz="2400">
                        <a:latin typeface="Calibri"/>
                        <a:ea typeface="Calibri"/>
                        <a:cs typeface="Calibri"/>
                        <a:sym typeface="Calibri"/>
                      </a:endParaRPr>
                    </a:p>
                  </a:txBody>
                  <a:tcPr marT="91425" marB="91425" marR="91425" marL="91425">
                    <a:lnL cap="flat" cmpd="sng" w="122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2400">
                          <a:latin typeface="Calibri"/>
                          <a:ea typeface="Calibri"/>
                          <a:cs typeface="Calibri"/>
                          <a:sym typeface="Calibri"/>
                        </a:rPr>
                        <a:t>indifference</a:t>
                      </a:r>
                      <a:endParaRPr sz="24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positive initial adjustment to the new</a:t>
                      </a:r>
                      <a:endParaRPr sz="24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living environment</a:t>
                      </a:r>
                      <a:endParaRPr sz="24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lacks commitment or conviction to</a:t>
                      </a:r>
                      <a:endParaRPr sz="24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activities</a:t>
                      </a:r>
                      <a:endParaRPr sz="2400">
                        <a:latin typeface="Calibri"/>
                        <a:ea typeface="Calibri"/>
                        <a:cs typeface="Calibri"/>
                        <a:sym typeface="Calibri"/>
                      </a:endParaRPr>
                    </a:p>
                    <a:p>
                      <a:pPr indent="0" lvl="0" marL="0" rtl="0" algn="l">
                        <a:lnSpc>
                          <a:spcPct val="115000"/>
                        </a:lnSpc>
                        <a:spcBef>
                          <a:spcPts val="1200"/>
                        </a:spcBef>
                        <a:spcAft>
                          <a:spcPts val="1200"/>
                        </a:spcAft>
                        <a:buNone/>
                      </a:pPr>
                      <a:r>
                        <a:rPr lang="en-US" sz="2400">
                          <a:latin typeface="Calibri"/>
                          <a:ea typeface="Calibri"/>
                          <a:cs typeface="Calibri"/>
                          <a:sym typeface="Calibri"/>
                        </a:rPr>
                        <a:t>denies the loss emotional numbness</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2400">
                          <a:latin typeface="Calibri"/>
                          <a:ea typeface="Calibri"/>
                          <a:cs typeface="Calibri"/>
                          <a:sym typeface="Calibri"/>
                        </a:rPr>
                        <a:t>robot-like, lacks emotion compliance</a:t>
                      </a:r>
                      <a:endParaRPr sz="24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denies there is any problem avoidance</a:t>
                      </a:r>
                      <a:endParaRPr sz="2400">
                        <a:latin typeface="Calibri"/>
                        <a:ea typeface="Calibri"/>
                        <a:cs typeface="Calibri"/>
                        <a:sym typeface="Calibri"/>
                      </a:endParaRPr>
                    </a:p>
                    <a:p>
                      <a:pPr indent="0" lvl="0" marL="0" rtl="0" algn="l">
                        <a:lnSpc>
                          <a:spcPct val="115000"/>
                        </a:lnSpc>
                        <a:spcBef>
                          <a:spcPts val="1200"/>
                        </a:spcBef>
                        <a:spcAft>
                          <a:spcPts val="1200"/>
                        </a:spcAft>
                        <a:buNone/>
                      </a:pPr>
                      <a:r>
                        <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r>
              <a:tr h="2396400">
                <a:tc>
                  <a:txBody>
                    <a:bodyPr/>
                    <a:lstStyle/>
                    <a:p>
                      <a:pPr indent="0" lvl="0" marL="0" rtl="0" algn="l">
                        <a:lnSpc>
                          <a:spcPct val="115000"/>
                        </a:lnSpc>
                        <a:spcBef>
                          <a:spcPts val="1200"/>
                        </a:spcBef>
                        <a:spcAft>
                          <a:spcPts val="1200"/>
                        </a:spcAft>
                        <a:buNone/>
                      </a:pPr>
                      <a:r>
                        <a:rPr lang="en-US" sz="2400">
                          <a:latin typeface="Calibri"/>
                          <a:ea typeface="Calibri"/>
                          <a:cs typeface="Calibri"/>
                          <a:sym typeface="Calibri"/>
                        </a:rPr>
                        <a:t>Anger </a:t>
                      </a:r>
                      <a:endParaRPr sz="2400">
                        <a:latin typeface="Calibri"/>
                        <a:ea typeface="Calibri"/>
                        <a:cs typeface="Calibri"/>
                        <a:sym typeface="Calibri"/>
                      </a:endParaRPr>
                    </a:p>
                  </a:txBody>
                  <a:tcPr marT="91425" marB="91425" marR="91425" marL="91425">
                    <a:lnL cap="flat" cmpd="sng" w="122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2400">
                          <a:latin typeface="Calibri"/>
                          <a:ea typeface="Calibri"/>
                          <a:cs typeface="Calibri"/>
                          <a:sym typeface="Calibri"/>
                        </a:rPr>
                        <a:t>aggressive expression of feelings aggressive behavior toward others lies, steals, or breaks toys oppositional</a:t>
                      </a:r>
                      <a:endParaRPr sz="2400">
                        <a:latin typeface="Calibri"/>
                        <a:ea typeface="Calibri"/>
                        <a:cs typeface="Calibri"/>
                        <a:sym typeface="Calibri"/>
                      </a:endParaRPr>
                    </a:p>
                    <a:p>
                      <a:pPr indent="0" lvl="0" marL="0" rtl="0" algn="l">
                        <a:lnSpc>
                          <a:spcPct val="115000"/>
                        </a:lnSpc>
                        <a:spcBef>
                          <a:spcPts val="1200"/>
                        </a:spcBef>
                        <a:spcAft>
                          <a:spcPts val="1200"/>
                        </a:spcAft>
                        <a:buNone/>
                      </a:pPr>
                      <a:r>
                        <a:rPr lang="en-US" sz="2400">
                          <a:latin typeface="Calibri"/>
                          <a:ea typeface="Calibri"/>
                          <a:cs typeface="Calibri"/>
                          <a:sym typeface="Calibri"/>
                        </a:rPr>
                        <a:t>eating or sleeping problems</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2400">
                          <a:latin typeface="Calibri"/>
                          <a:ea typeface="Calibri"/>
                          <a:cs typeface="Calibri"/>
                          <a:sym typeface="Calibri"/>
                        </a:rPr>
                        <a:t>uncooperative behavior oppositional demanding</a:t>
                      </a:r>
                      <a:endParaRPr sz="2400">
                        <a:latin typeface="Calibri"/>
                        <a:ea typeface="Calibri"/>
                        <a:cs typeface="Calibri"/>
                        <a:sym typeface="Calibri"/>
                      </a:endParaRPr>
                    </a:p>
                    <a:p>
                      <a:pPr indent="0" lvl="0" marL="0" rtl="0" algn="l">
                        <a:lnSpc>
                          <a:spcPct val="115000"/>
                        </a:lnSpc>
                        <a:spcBef>
                          <a:spcPts val="1200"/>
                        </a:spcBef>
                        <a:spcAft>
                          <a:spcPts val="1200"/>
                        </a:spcAft>
                        <a:buNone/>
                      </a:pPr>
                      <a:r>
                        <a:rPr lang="en-US" sz="2400">
                          <a:latin typeface="Calibri"/>
                          <a:ea typeface="Calibri"/>
                          <a:cs typeface="Calibri"/>
                          <a:sym typeface="Calibri"/>
                        </a:rPr>
                        <a:t>blaming</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r>
              <a:tr h="1330375">
                <a:tc>
                  <a:txBody>
                    <a:bodyPr/>
                    <a:lstStyle/>
                    <a:p>
                      <a:pPr indent="0" lvl="0" marL="0" rtl="0" algn="l">
                        <a:lnSpc>
                          <a:spcPct val="115000"/>
                        </a:lnSpc>
                        <a:spcBef>
                          <a:spcPts val="1200"/>
                        </a:spcBef>
                        <a:spcAft>
                          <a:spcPts val="1200"/>
                        </a:spcAft>
                        <a:buNone/>
                      </a:pPr>
                      <a:r>
                        <a:rPr lang="en-US" sz="2400">
                          <a:latin typeface="Calibri"/>
                          <a:ea typeface="Calibri"/>
                          <a:cs typeface="Calibri"/>
                          <a:sym typeface="Calibri"/>
                        </a:rPr>
                        <a:t>Bargaining</a:t>
                      </a:r>
                      <a:endParaRPr sz="2400">
                        <a:latin typeface="Calibri"/>
                        <a:ea typeface="Calibri"/>
                        <a:cs typeface="Calibri"/>
                        <a:sym typeface="Calibri"/>
                      </a:endParaRPr>
                    </a:p>
                  </a:txBody>
                  <a:tcPr marT="91425" marB="91425" marR="91425" marL="91425">
                    <a:lnL cap="flat" cmpd="sng" w="122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US" sz="2400">
                          <a:latin typeface="Calibri"/>
                          <a:ea typeface="Calibri"/>
                          <a:cs typeface="Calibri"/>
                          <a:sym typeface="Calibri"/>
                        </a:rPr>
                        <a:t>eager to please ritualized behaviors negotiate agreements moralistic</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2400">
                          <a:latin typeface="Calibri"/>
                          <a:ea typeface="Calibri"/>
                          <a:cs typeface="Calibri"/>
                          <a:sym typeface="Calibri"/>
                        </a:rPr>
                        <a:t>improved compliance makes broad promises</a:t>
                      </a:r>
                      <a:endParaRPr sz="2400">
                        <a:latin typeface="Calibri"/>
                        <a:ea typeface="Calibri"/>
                        <a:cs typeface="Calibri"/>
                        <a:sym typeface="Calibri"/>
                      </a:endParaRPr>
                    </a:p>
                    <a:p>
                      <a:pPr indent="0" lvl="0" marL="0" rtl="0" algn="l">
                        <a:lnSpc>
                          <a:spcPct val="115000"/>
                        </a:lnSpc>
                        <a:spcBef>
                          <a:spcPts val="1200"/>
                        </a:spcBef>
                        <a:spcAft>
                          <a:spcPts val="1200"/>
                        </a:spcAft>
                        <a:buNone/>
                      </a:pPr>
                      <a:r>
                        <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r>
              <a:tr h="2411850">
                <a:tc>
                  <a:txBody>
                    <a:bodyPr/>
                    <a:lstStyle/>
                    <a:p>
                      <a:pPr indent="0" lvl="0" marL="0" rtl="0" algn="l">
                        <a:lnSpc>
                          <a:spcPct val="115000"/>
                        </a:lnSpc>
                        <a:spcBef>
                          <a:spcPts val="1200"/>
                        </a:spcBef>
                        <a:spcAft>
                          <a:spcPts val="1200"/>
                        </a:spcAft>
                        <a:buNone/>
                      </a:pPr>
                      <a:r>
                        <a:rPr lang="en-US" sz="2400">
                          <a:latin typeface="Calibri"/>
                          <a:ea typeface="Calibri"/>
                          <a:cs typeface="Calibri"/>
                          <a:sym typeface="Calibri"/>
                        </a:rPr>
                        <a:t>Depression</a:t>
                      </a:r>
                      <a:endParaRPr sz="2400">
                        <a:latin typeface="Calibri"/>
                        <a:ea typeface="Calibri"/>
                        <a:cs typeface="Calibri"/>
                        <a:sym typeface="Calibri"/>
                      </a:endParaRPr>
                    </a:p>
                  </a:txBody>
                  <a:tcPr marT="91425" marB="91425" marR="91425" marL="91425">
                    <a:lnL cap="flat" cmpd="sng" w="122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2400">
                          <a:latin typeface="Calibri"/>
                          <a:ea typeface="Calibri"/>
                          <a:cs typeface="Calibri"/>
                          <a:sym typeface="Calibri"/>
                        </a:rPr>
                        <a:t>social and emotional withdrawal increased crying</a:t>
                      </a:r>
                      <a:endParaRPr sz="24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increased anxiety</a:t>
                      </a:r>
                      <a:endParaRPr sz="24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lack of energy</a:t>
                      </a:r>
                      <a:endParaRPr sz="2400">
                        <a:latin typeface="Calibri"/>
                        <a:ea typeface="Calibri"/>
                        <a:cs typeface="Calibri"/>
                        <a:sym typeface="Calibri"/>
                      </a:endParaRPr>
                    </a:p>
                    <a:p>
                      <a:pPr indent="0" lvl="0" marL="0" rtl="0" algn="l">
                        <a:lnSpc>
                          <a:spcPct val="115000"/>
                        </a:lnSpc>
                        <a:spcBef>
                          <a:spcPts val="1200"/>
                        </a:spcBef>
                        <a:spcAft>
                          <a:spcPts val="1200"/>
                        </a:spcAft>
                        <a:buNone/>
                      </a:pPr>
                      <a:r>
                        <a:rPr lang="en-US" sz="2400">
                          <a:latin typeface="Calibri"/>
                          <a:ea typeface="Calibri"/>
                          <a:cs typeface="Calibri"/>
                          <a:sym typeface="Calibri"/>
                        </a:rPr>
                        <a:t>unable to concentrate regressive behaviors</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2400">
                          <a:latin typeface="Calibri"/>
                          <a:ea typeface="Calibri"/>
                          <a:cs typeface="Calibri"/>
                          <a:sym typeface="Calibri"/>
                        </a:rPr>
                        <a:t>forgets appointments exhibits little initiative loss of hope about child</a:t>
                      </a:r>
                      <a:endParaRPr sz="24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returning home</a:t>
                      </a:r>
                      <a:endParaRPr sz="2400">
                        <a:latin typeface="Calibri"/>
                        <a:ea typeface="Calibri"/>
                        <a:cs typeface="Calibri"/>
                        <a:sym typeface="Calibri"/>
                      </a:endParaRPr>
                    </a:p>
                    <a:p>
                      <a:pPr indent="0" lvl="0" marL="0" rtl="0" algn="l">
                        <a:lnSpc>
                          <a:spcPct val="115000"/>
                        </a:lnSpc>
                        <a:spcBef>
                          <a:spcPts val="1200"/>
                        </a:spcBef>
                        <a:spcAft>
                          <a:spcPts val="1200"/>
                        </a:spcAft>
                        <a:buNone/>
                      </a:pPr>
                      <a:r>
                        <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r>
              <a:tr h="2149400">
                <a:tc>
                  <a:txBody>
                    <a:bodyPr/>
                    <a:lstStyle/>
                    <a:p>
                      <a:pPr indent="0" lvl="0" marL="0" rtl="0" algn="l">
                        <a:lnSpc>
                          <a:spcPct val="115000"/>
                        </a:lnSpc>
                        <a:spcBef>
                          <a:spcPts val="1200"/>
                        </a:spcBef>
                        <a:spcAft>
                          <a:spcPts val="1200"/>
                        </a:spcAft>
                        <a:buNone/>
                      </a:pPr>
                      <a:r>
                        <a:rPr lang="en-US" sz="2400">
                          <a:latin typeface="Calibri"/>
                          <a:ea typeface="Calibri"/>
                          <a:cs typeface="Calibri"/>
                          <a:sym typeface="Calibri"/>
                        </a:rPr>
                        <a:t>Resolution/Acceptance </a:t>
                      </a:r>
                      <a:endParaRPr sz="2400">
                        <a:latin typeface="Calibri"/>
                        <a:ea typeface="Calibri"/>
                        <a:cs typeface="Calibri"/>
                        <a:sym typeface="Calibri"/>
                      </a:endParaRPr>
                    </a:p>
                  </a:txBody>
                  <a:tcPr marT="91425" marB="91425" marR="91425" marL="91425">
                    <a:lnL cap="flat" cmpd="sng" w="122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2400">
                          <a:latin typeface="Calibri"/>
                          <a:ea typeface="Calibri"/>
                          <a:cs typeface="Calibri"/>
                          <a:sym typeface="Calibri"/>
                        </a:rPr>
                        <a:t>identifies with the new family stronger attachments to new family emotional distress decreases exhibits goal-directed behavior decreased emotional reactions to</a:t>
                      </a:r>
                      <a:endParaRPr sz="24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stressful situations</a:t>
                      </a:r>
                      <a:endParaRPr sz="2400">
                        <a:latin typeface="Calibri"/>
                        <a:ea typeface="Calibri"/>
                        <a:cs typeface="Calibri"/>
                        <a:sym typeface="Calibri"/>
                      </a:endParaRPr>
                    </a:p>
                    <a:p>
                      <a:pPr indent="0" lvl="0" marL="0" rtl="0" algn="l">
                        <a:lnSpc>
                          <a:spcPct val="115000"/>
                        </a:lnSpc>
                        <a:spcBef>
                          <a:spcPts val="1200"/>
                        </a:spcBef>
                        <a:spcAft>
                          <a:spcPts val="1200"/>
                        </a:spcAft>
                        <a:buNone/>
                      </a:pPr>
                      <a:r>
                        <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2400">
                          <a:latin typeface="Calibri"/>
                          <a:ea typeface="Calibri"/>
                          <a:cs typeface="Calibri"/>
                          <a:sym typeface="Calibri"/>
                        </a:rPr>
                        <a:t>gets on with his or her life unresponsive to social worker stops visiting the children may accept agency pursuit of</a:t>
                      </a:r>
                      <a:endParaRPr sz="24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permanent custody</a:t>
                      </a:r>
                      <a:endParaRPr sz="2400">
                        <a:latin typeface="Calibri"/>
                        <a:ea typeface="Calibri"/>
                        <a:cs typeface="Calibri"/>
                        <a:sym typeface="Calibri"/>
                      </a:endParaRPr>
                    </a:p>
                    <a:p>
                      <a:pPr indent="0" lvl="0" marL="0" rtl="0" algn="l">
                        <a:lnSpc>
                          <a:spcPct val="115000"/>
                        </a:lnSpc>
                        <a:spcBef>
                          <a:spcPts val="1200"/>
                        </a:spcBef>
                        <a:spcAft>
                          <a:spcPts val="1200"/>
                        </a:spcAft>
                        <a:buNone/>
                      </a:pPr>
                      <a:r>
                        <a:t/>
                      </a:r>
                      <a:endParaRPr sz="2400">
                        <a:latin typeface="Calibri"/>
                        <a:ea typeface="Calibri"/>
                        <a:cs typeface="Calibri"/>
                        <a:sym typeface="Calibri"/>
                      </a:endParaRPr>
                    </a:p>
                  </a:txBody>
                  <a:tcPr marT="91425" marB="91425" marR="91425" marL="91425">
                    <a:lnL cap="flat" cmpd="sng">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25900">
                      <a:solidFill>
                        <a:srgbClr val="000000"/>
                      </a:solidFill>
                      <a:prstDash val="solid"/>
                      <a:round/>
                      <a:headEnd len="sm" w="sm" type="none"/>
                      <a:tailEnd len="sm" w="sm" type="none"/>
                    </a:lnT>
                    <a:lnB cap="flat" cmpd="sng" w="25900">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
          <p:cNvSpPr/>
          <p:nvPr>
            <p:ph idx="2" type="pic"/>
          </p:nvPr>
        </p:nvSpPr>
        <p:spPr>
          <a:xfrm>
            <a:off x="14630275" y="0"/>
            <a:ext cx="9473100" cy="61215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lang="en-US" sz="7200">
                <a:solidFill>
                  <a:schemeClr val="lt1"/>
                </a:solidFill>
                <a:latin typeface="Nunito"/>
                <a:ea typeface="Nunito"/>
                <a:cs typeface="Nunito"/>
                <a:sym typeface="Nunito"/>
              </a:rPr>
              <a:t>Table of Contents </a:t>
            </a:r>
            <a:endParaRPr b="0" i="0" sz="7200" u="none" cap="none" strike="noStrike">
              <a:solidFill>
                <a:schemeClr val="lt1"/>
              </a:solidFill>
              <a:latin typeface="Nunito"/>
              <a:ea typeface="Nunito"/>
              <a:cs typeface="Nunito"/>
              <a:sym typeface="Nunito"/>
            </a:endParaRPr>
          </a:p>
        </p:txBody>
      </p:sp>
      <p:grpSp>
        <p:nvGrpSpPr>
          <p:cNvPr id="488" name="Google Shape;488;p4"/>
          <p:cNvGrpSpPr/>
          <p:nvPr/>
        </p:nvGrpSpPr>
        <p:grpSpPr>
          <a:xfrm>
            <a:off x="11394134" y="7485935"/>
            <a:ext cx="6082804" cy="2097596"/>
            <a:chOff x="4526679" y="2800065"/>
            <a:chExt cx="2281023" cy="786589"/>
          </a:xfrm>
        </p:grpSpPr>
        <p:sp>
          <p:nvSpPr>
            <p:cNvPr id="489" name="Google Shape;489;p4"/>
            <p:cNvSpPr/>
            <p:nvPr/>
          </p:nvSpPr>
          <p:spPr>
            <a:xfrm>
              <a:off x="4849302" y="3079475"/>
              <a:ext cx="1958400" cy="133500"/>
            </a:xfrm>
            <a:prstGeom prst="rect">
              <a:avLst/>
            </a:prstGeom>
            <a:solidFill>
              <a:srgbClr val="0E9453"/>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grpSp>
          <p:nvGrpSpPr>
            <p:cNvPr id="490" name="Google Shape;490;p4"/>
            <p:cNvGrpSpPr/>
            <p:nvPr/>
          </p:nvGrpSpPr>
          <p:grpSpPr>
            <a:xfrm>
              <a:off x="4526679" y="2800065"/>
              <a:ext cx="692700" cy="786589"/>
              <a:chOff x="4526679" y="2800065"/>
              <a:chExt cx="692700" cy="786589"/>
            </a:xfrm>
          </p:grpSpPr>
          <p:grpSp>
            <p:nvGrpSpPr>
              <p:cNvPr id="491" name="Google Shape;491;p4"/>
              <p:cNvGrpSpPr/>
              <p:nvPr/>
            </p:nvGrpSpPr>
            <p:grpSpPr>
              <a:xfrm>
                <a:off x="4808316" y="2800065"/>
                <a:ext cx="92400" cy="411825"/>
                <a:chOff x="845575" y="2563700"/>
                <a:chExt cx="92400" cy="411825"/>
              </a:xfrm>
            </p:grpSpPr>
            <p:cxnSp>
              <p:nvCxnSpPr>
                <p:cNvPr id="492" name="Google Shape;492;p4"/>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93" name="Google Shape;493;p4"/>
                <p:cNvSpPr/>
                <p:nvPr/>
              </p:nvSpPr>
              <p:spPr>
                <a:xfrm>
                  <a:off x="845575" y="2563700"/>
                  <a:ext cx="92400" cy="92400"/>
                </a:xfrm>
                <a:prstGeom prst="ellipse">
                  <a:avLst/>
                </a:prstGeom>
                <a:solidFill>
                  <a:srgbClr val="000000"/>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grpSp>
          <p:sp>
            <p:nvSpPr>
              <p:cNvPr id="494" name="Google Shape;494;p4"/>
              <p:cNvSpPr txBox="1"/>
              <p:nvPr/>
            </p:nvSpPr>
            <p:spPr>
              <a:xfrm>
                <a:off x="4526679" y="3215253"/>
                <a:ext cx="692700" cy="371400"/>
              </a:xfrm>
              <a:prstGeom prst="rect">
                <a:avLst/>
              </a:prstGeom>
              <a:noFill/>
              <a:ln>
                <a:noFill/>
              </a:ln>
            </p:spPr>
            <p:txBody>
              <a:bodyPr anchorCtr="0" anchor="t" bIns="243800" lIns="243800" spcFirstLastPara="1" rIns="243800" wrap="square" tIns="243800">
                <a:noAutofit/>
              </a:bodyPr>
              <a:lstStyle/>
              <a:p>
                <a:pPr indent="0" lvl="0" marL="0" rtl="0" algn="ctr">
                  <a:lnSpc>
                    <a:spcPct val="115000"/>
                  </a:lnSpc>
                  <a:spcBef>
                    <a:spcPts val="0"/>
                  </a:spcBef>
                  <a:spcAft>
                    <a:spcPts val="4300"/>
                  </a:spcAft>
                  <a:buNone/>
                </a:pPr>
                <a:r>
                  <a:rPr b="1" lang="en-US" sz="3200">
                    <a:latin typeface="Roboto"/>
                    <a:ea typeface="Roboto"/>
                    <a:cs typeface="Roboto"/>
                    <a:sym typeface="Roboto"/>
                  </a:rPr>
                  <a:t>20XX</a:t>
                </a:r>
                <a:endParaRPr b="1" sz="3200">
                  <a:latin typeface="Roboto"/>
                  <a:ea typeface="Roboto"/>
                  <a:cs typeface="Roboto"/>
                  <a:sym typeface="Roboto"/>
                </a:endParaRPr>
              </a:p>
            </p:txBody>
          </p:sp>
        </p:grpSp>
      </p:grpSp>
      <p:grpSp>
        <p:nvGrpSpPr>
          <p:cNvPr id="495" name="Google Shape;495;p4"/>
          <p:cNvGrpSpPr/>
          <p:nvPr/>
        </p:nvGrpSpPr>
        <p:grpSpPr>
          <a:xfrm>
            <a:off x="6057844" y="7226016"/>
            <a:ext cx="6670364" cy="4628468"/>
            <a:chOff x="2525595" y="2702596"/>
            <a:chExt cx="2501355" cy="1735654"/>
          </a:xfrm>
        </p:grpSpPr>
        <p:sp>
          <p:nvSpPr>
            <p:cNvPr id="496" name="Google Shape;496;p4"/>
            <p:cNvSpPr/>
            <p:nvPr/>
          </p:nvSpPr>
          <p:spPr>
            <a:xfrm>
              <a:off x="2890952" y="3079475"/>
              <a:ext cx="1958400" cy="133500"/>
            </a:xfrm>
            <a:prstGeom prst="rect">
              <a:avLst/>
            </a:prstGeom>
            <a:solidFill>
              <a:srgbClr val="085631"/>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grpSp>
          <p:nvGrpSpPr>
            <p:cNvPr id="497" name="Google Shape;497;p4"/>
            <p:cNvGrpSpPr/>
            <p:nvPr/>
          </p:nvGrpSpPr>
          <p:grpSpPr>
            <a:xfrm>
              <a:off x="2525595" y="2702596"/>
              <a:ext cx="2501355" cy="1735654"/>
              <a:chOff x="2525595" y="2702596"/>
              <a:chExt cx="2501355" cy="1735654"/>
            </a:xfrm>
          </p:grpSpPr>
          <p:sp>
            <p:nvSpPr>
              <p:cNvPr id="498" name="Google Shape;498;p4"/>
              <p:cNvSpPr txBox="1"/>
              <p:nvPr/>
            </p:nvSpPr>
            <p:spPr>
              <a:xfrm>
                <a:off x="2525595" y="2702596"/>
                <a:ext cx="745800" cy="371400"/>
              </a:xfrm>
              <a:prstGeom prst="rect">
                <a:avLst/>
              </a:prstGeom>
              <a:noFill/>
              <a:ln>
                <a:noFill/>
              </a:ln>
            </p:spPr>
            <p:txBody>
              <a:bodyPr anchorCtr="0" anchor="t" bIns="243800" lIns="243800" spcFirstLastPara="1" rIns="243800" wrap="square" tIns="243800">
                <a:noAutofit/>
              </a:bodyPr>
              <a:lstStyle/>
              <a:p>
                <a:pPr indent="0" lvl="0" marL="0" rtl="0" algn="ctr">
                  <a:lnSpc>
                    <a:spcPct val="115000"/>
                  </a:lnSpc>
                  <a:spcBef>
                    <a:spcPts val="0"/>
                  </a:spcBef>
                  <a:spcAft>
                    <a:spcPts val="4300"/>
                  </a:spcAft>
                  <a:buNone/>
                </a:pPr>
                <a:r>
                  <a:rPr b="1" lang="en-US" sz="3200">
                    <a:latin typeface="Roboto"/>
                    <a:ea typeface="Roboto"/>
                    <a:cs typeface="Roboto"/>
                    <a:sym typeface="Roboto"/>
                  </a:rPr>
                  <a:t>20XX</a:t>
                </a:r>
                <a:endParaRPr b="1" sz="3200">
                  <a:latin typeface="Roboto"/>
                  <a:ea typeface="Roboto"/>
                  <a:cs typeface="Roboto"/>
                  <a:sym typeface="Roboto"/>
                </a:endParaRPr>
              </a:p>
            </p:txBody>
          </p:sp>
          <p:grpSp>
            <p:nvGrpSpPr>
              <p:cNvPr id="499" name="Google Shape;499;p4"/>
              <p:cNvGrpSpPr/>
              <p:nvPr/>
            </p:nvGrpSpPr>
            <p:grpSpPr>
              <a:xfrm rot="10800000">
                <a:off x="2849073" y="3079467"/>
                <a:ext cx="92400" cy="411825"/>
                <a:chOff x="2070100" y="2563700"/>
                <a:chExt cx="92400" cy="411825"/>
              </a:xfrm>
            </p:grpSpPr>
            <p:cxnSp>
              <p:nvCxnSpPr>
                <p:cNvPr id="500" name="Google Shape;500;p4"/>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501" name="Google Shape;501;p4"/>
                <p:cNvSpPr/>
                <p:nvPr/>
              </p:nvSpPr>
              <p:spPr>
                <a:xfrm>
                  <a:off x="2070100" y="2563700"/>
                  <a:ext cx="92400" cy="92400"/>
                </a:xfrm>
                <a:prstGeom prst="ellipse">
                  <a:avLst/>
                </a:prstGeom>
                <a:solidFill>
                  <a:srgbClr val="000000"/>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grpSp>
          <p:sp>
            <p:nvSpPr>
              <p:cNvPr id="502" name="Google Shape;502;p4"/>
              <p:cNvSpPr txBox="1"/>
              <p:nvPr/>
            </p:nvSpPr>
            <p:spPr>
              <a:xfrm>
                <a:off x="2773350" y="3494450"/>
                <a:ext cx="2253600" cy="943800"/>
              </a:xfrm>
              <a:prstGeom prst="rect">
                <a:avLst/>
              </a:prstGeom>
              <a:noFill/>
              <a:ln>
                <a:noFill/>
              </a:ln>
            </p:spPr>
            <p:txBody>
              <a:bodyPr anchorCtr="0" anchor="t" bIns="243800" lIns="243800" spcFirstLastPara="1" rIns="243800" wrap="square" tIns="243800">
                <a:noAutofit/>
              </a:bodyPr>
              <a:lstStyle/>
              <a:p>
                <a:pPr indent="0" lvl="0" marL="0" rtl="0" algn="l">
                  <a:spcBef>
                    <a:spcPts val="0"/>
                  </a:spcBef>
                  <a:spcAft>
                    <a:spcPts val="0"/>
                  </a:spcAft>
                  <a:buNone/>
                </a:pPr>
                <a:r>
                  <a:rPr b="1" lang="en-US" sz="2100">
                    <a:latin typeface="Roboto"/>
                    <a:ea typeface="Roboto"/>
                    <a:cs typeface="Roboto"/>
                    <a:sym typeface="Roboto"/>
                  </a:rPr>
                  <a:t>Vestibulum congue tempus</a:t>
                </a:r>
                <a:endParaRPr b="1" sz="2100">
                  <a:latin typeface="Roboto"/>
                  <a:ea typeface="Roboto"/>
                  <a:cs typeface="Roboto"/>
                  <a:sym typeface="Roboto"/>
                </a:endParaRPr>
              </a:p>
              <a:p>
                <a:pPr indent="0" lvl="0" marL="0" rtl="0" algn="l">
                  <a:spcBef>
                    <a:spcPts val="0"/>
                  </a:spcBef>
                  <a:spcAft>
                    <a:spcPts val="0"/>
                  </a:spcAft>
                  <a:buNone/>
                </a:pPr>
                <a:r>
                  <a:t/>
                </a:r>
                <a:endParaRPr b="1" sz="2100">
                  <a:latin typeface="Roboto"/>
                  <a:ea typeface="Roboto"/>
                  <a:cs typeface="Roboto"/>
                  <a:sym typeface="Roboto"/>
                </a:endParaRPr>
              </a:p>
              <a:p>
                <a:pPr indent="0" lvl="0" marL="0" rtl="0" algn="l">
                  <a:spcBef>
                    <a:spcPts val="0"/>
                  </a:spcBef>
                  <a:spcAft>
                    <a:spcPts val="4300"/>
                  </a:spcAft>
                  <a:buNone/>
                </a:pPr>
                <a:r>
                  <a:rPr lang="en-US" sz="2100">
                    <a:latin typeface="Roboto"/>
                    <a:ea typeface="Roboto"/>
                    <a:cs typeface="Roboto"/>
                    <a:sym typeface="Roboto"/>
                  </a:rPr>
                  <a:t>Lorem ipsum dolor sit amet, consectetur adipiscing elit, sed do eiusmod tempor. Donec facilisis lacus eget mauris.</a:t>
                </a:r>
                <a:endParaRPr b="1" sz="2100">
                  <a:latin typeface="Roboto"/>
                  <a:ea typeface="Roboto"/>
                  <a:cs typeface="Roboto"/>
                  <a:sym typeface="Roboto"/>
                </a:endParaRPr>
              </a:p>
            </p:txBody>
          </p:sp>
        </p:grpSp>
      </p:grpSp>
      <p:grpSp>
        <p:nvGrpSpPr>
          <p:cNvPr id="503" name="Google Shape;503;p4"/>
          <p:cNvGrpSpPr/>
          <p:nvPr/>
        </p:nvGrpSpPr>
        <p:grpSpPr>
          <a:xfrm>
            <a:off x="12193599" y="6264988"/>
            <a:ext cx="6096076" cy="7406625"/>
            <a:chOff x="0" y="2192218"/>
            <a:chExt cx="2286000" cy="2777450"/>
          </a:xfrm>
        </p:grpSpPr>
        <p:grpSp>
          <p:nvGrpSpPr>
            <p:cNvPr id="504" name="Google Shape;504;p4"/>
            <p:cNvGrpSpPr/>
            <p:nvPr/>
          </p:nvGrpSpPr>
          <p:grpSpPr>
            <a:xfrm>
              <a:off x="0" y="2295575"/>
              <a:ext cx="2286000" cy="2674093"/>
              <a:chOff x="0" y="2295575"/>
              <a:chExt cx="2286000" cy="2674093"/>
            </a:xfrm>
          </p:grpSpPr>
          <p:sp>
            <p:nvSpPr>
              <p:cNvPr id="505" name="Google Shape;505;p4"/>
              <p:cNvSpPr/>
              <p:nvPr/>
            </p:nvSpPr>
            <p:spPr>
              <a:xfrm>
                <a:off x="0" y="2650068"/>
                <a:ext cx="2286000" cy="2319600"/>
              </a:xfrm>
              <a:prstGeom prst="rect">
                <a:avLst/>
              </a:prstGeom>
              <a:solidFill>
                <a:srgbClr val="FFFFFF"/>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506" name="Google Shape;506;p4"/>
              <p:cNvSpPr/>
              <p:nvPr/>
            </p:nvSpPr>
            <p:spPr>
              <a:xfrm>
                <a:off x="0" y="2295575"/>
                <a:ext cx="2286000" cy="53700"/>
              </a:xfrm>
              <a:prstGeom prst="rect">
                <a:avLst/>
              </a:prstGeom>
              <a:solidFill>
                <a:srgbClr val="FFFFFF"/>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grpSp>
        <p:sp>
          <p:nvSpPr>
            <p:cNvPr id="507" name="Google Shape;507;p4"/>
            <p:cNvSpPr txBox="1"/>
            <p:nvPr/>
          </p:nvSpPr>
          <p:spPr>
            <a:xfrm>
              <a:off x="571393" y="2192218"/>
              <a:ext cx="871200" cy="260400"/>
            </a:xfrm>
            <a:prstGeom prst="rect">
              <a:avLst/>
            </a:prstGeom>
            <a:solidFill>
              <a:srgbClr val="FFFFFF"/>
            </a:solidFill>
            <a:ln>
              <a:noFill/>
            </a:ln>
          </p:spPr>
          <p:txBody>
            <a:bodyPr anchorCtr="0" anchor="t" bIns="243800" lIns="243800" spcFirstLastPara="1" rIns="243800" wrap="square" tIns="243800">
              <a:noAutofit/>
            </a:bodyPr>
            <a:lstStyle/>
            <a:p>
              <a:pPr indent="0" lvl="0" marL="0" rtl="0" algn="l">
                <a:lnSpc>
                  <a:spcPct val="115000"/>
                </a:lnSpc>
                <a:spcBef>
                  <a:spcPts val="0"/>
                </a:spcBef>
                <a:spcAft>
                  <a:spcPts val="4300"/>
                </a:spcAft>
                <a:buNone/>
              </a:pPr>
              <a:r>
                <a:rPr lang="en-US" sz="2900">
                  <a:solidFill>
                    <a:srgbClr val="5E5E5E"/>
                  </a:solidFill>
                  <a:latin typeface="Roboto"/>
                  <a:ea typeface="Roboto"/>
                  <a:cs typeface="Roboto"/>
                  <a:sym typeface="Roboto"/>
                </a:rPr>
                <a:t>     Grief</a:t>
              </a:r>
              <a:endParaRPr sz="2900">
                <a:solidFill>
                  <a:srgbClr val="5E5E5E"/>
                </a:solidFill>
                <a:latin typeface="Roboto"/>
                <a:ea typeface="Roboto"/>
                <a:cs typeface="Roboto"/>
                <a:sym typeface="Roboto"/>
              </a:endParaRPr>
            </a:p>
          </p:txBody>
        </p:sp>
        <p:sp>
          <p:nvSpPr>
            <p:cNvPr id="508" name="Google Shape;508;p4"/>
            <p:cNvSpPr txBox="1"/>
            <p:nvPr/>
          </p:nvSpPr>
          <p:spPr>
            <a:xfrm>
              <a:off x="216572" y="2856365"/>
              <a:ext cx="1853400" cy="797700"/>
            </a:xfrm>
            <a:prstGeom prst="rect">
              <a:avLst/>
            </a:prstGeom>
            <a:solidFill>
              <a:srgbClr val="FFFFFF"/>
            </a:solidFill>
            <a:ln>
              <a:noFill/>
            </a:ln>
          </p:spPr>
          <p:txBody>
            <a:bodyPr anchorCtr="0" anchor="t" bIns="243800" lIns="243800" spcFirstLastPara="1" rIns="243800" wrap="square" tIns="243800">
              <a:noAutofit/>
            </a:bodyPr>
            <a:lstStyle/>
            <a:p>
              <a:pPr indent="-431800" lvl="0" marL="457200" rtl="0" algn="l">
                <a:spcBef>
                  <a:spcPts val="0"/>
                </a:spcBef>
                <a:spcAft>
                  <a:spcPts val="0"/>
                </a:spcAft>
                <a:buClr>
                  <a:srgbClr val="5E5E5E"/>
                </a:buClr>
                <a:buSzPts val="3200"/>
                <a:buFont typeface="Roboto"/>
                <a:buChar char="●"/>
              </a:pPr>
              <a:r>
                <a:rPr b="1" lang="en-US" sz="3200">
                  <a:solidFill>
                    <a:srgbClr val="5E5E5E"/>
                  </a:solidFill>
                  <a:latin typeface="Roboto"/>
                  <a:ea typeface="Roboto"/>
                  <a:cs typeface="Roboto"/>
                  <a:sym typeface="Roboto"/>
                </a:rPr>
                <a:t>Grief That Comes With Separation</a:t>
              </a:r>
              <a:endParaRPr b="1" sz="3200">
                <a:solidFill>
                  <a:srgbClr val="5E5E5E"/>
                </a:solidFill>
                <a:latin typeface="Roboto"/>
                <a:ea typeface="Roboto"/>
                <a:cs typeface="Roboto"/>
                <a:sym typeface="Roboto"/>
              </a:endParaRPr>
            </a:p>
            <a:p>
              <a:pPr indent="-431800" lvl="0" marL="457200" rtl="0" algn="l">
                <a:spcBef>
                  <a:spcPts val="0"/>
                </a:spcBef>
                <a:spcAft>
                  <a:spcPts val="0"/>
                </a:spcAft>
                <a:buClr>
                  <a:srgbClr val="5E5E5E"/>
                </a:buClr>
                <a:buSzPts val="3200"/>
                <a:buFont typeface="Roboto"/>
                <a:buChar char="●"/>
              </a:pPr>
              <a:r>
                <a:rPr b="1" lang="en-US" sz="3200">
                  <a:solidFill>
                    <a:srgbClr val="5E5E5E"/>
                  </a:solidFill>
                  <a:latin typeface="Roboto"/>
                  <a:ea typeface="Roboto"/>
                  <a:cs typeface="Roboto"/>
                  <a:sym typeface="Roboto"/>
                </a:rPr>
                <a:t>The Stages of Grief</a:t>
              </a:r>
              <a:endParaRPr b="1" sz="3200">
                <a:solidFill>
                  <a:srgbClr val="5E5E5E"/>
                </a:solidFill>
                <a:latin typeface="Roboto"/>
                <a:ea typeface="Roboto"/>
                <a:cs typeface="Roboto"/>
                <a:sym typeface="Roboto"/>
              </a:endParaRPr>
            </a:p>
          </p:txBody>
        </p:sp>
      </p:grpSp>
      <p:grpSp>
        <p:nvGrpSpPr>
          <p:cNvPr id="509" name="Google Shape;509;p4"/>
          <p:cNvGrpSpPr/>
          <p:nvPr/>
        </p:nvGrpSpPr>
        <p:grpSpPr>
          <a:xfrm>
            <a:off x="1549" y="6121610"/>
            <a:ext cx="6096089" cy="7594628"/>
            <a:chOff x="0" y="2295575"/>
            <a:chExt cx="2286005" cy="2847950"/>
          </a:xfrm>
        </p:grpSpPr>
        <p:grpSp>
          <p:nvGrpSpPr>
            <p:cNvPr id="510" name="Google Shape;510;p4"/>
            <p:cNvGrpSpPr/>
            <p:nvPr/>
          </p:nvGrpSpPr>
          <p:grpSpPr>
            <a:xfrm>
              <a:off x="0" y="2295575"/>
              <a:ext cx="2286005" cy="2847950"/>
              <a:chOff x="0" y="2295575"/>
              <a:chExt cx="2286005" cy="2847950"/>
            </a:xfrm>
          </p:grpSpPr>
          <p:sp>
            <p:nvSpPr>
              <p:cNvPr id="511" name="Google Shape;511;p4"/>
              <p:cNvSpPr/>
              <p:nvPr/>
            </p:nvSpPr>
            <p:spPr>
              <a:xfrm>
                <a:off x="5" y="2823925"/>
                <a:ext cx="2286000" cy="2319600"/>
              </a:xfrm>
              <a:prstGeom prst="rect">
                <a:avLst/>
              </a:prstGeom>
              <a:solidFill>
                <a:srgbClr val="134F5C"/>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512" name="Google Shape;512;p4"/>
              <p:cNvSpPr/>
              <p:nvPr/>
            </p:nvSpPr>
            <p:spPr>
              <a:xfrm>
                <a:off x="0" y="2295575"/>
                <a:ext cx="2286000" cy="53700"/>
              </a:xfrm>
              <a:prstGeom prst="rect">
                <a:avLst/>
              </a:prstGeom>
              <a:solidFill>
                <a:srgbClr val="1B786E"/>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grpSp>
        <p:sp>
          <p:nvSpPr>
            <p:cNvPr id="513" name="Google Shape;513;p4"/>
            <p:cNvSpPr txBox="1"/>
            <p:nvPr/>
          </p:nvSpPr>
          <p:spPr>
            <a:xfrm>
              <a:off x="103799" y="2349271"/>
              <a:ext cx="1965900" cy="260400"/>
            </a:xfrm>
            <a:prstGeom prst="rect">
              <a:avLst/>
            </a:prstGeom>
            <a:noFill/>
            <a:ln>
              <a:noFill/>
            </a:ln>
          </p:spPr>
          <p:txBody>
            <a:bodyPr anchorCtr="0" anchor="t" bIns="243800" lIns="243800" spcFirstLastPara="1" rIns="243800" wrap="square" tIns="243800">
              <a:noAutofit/>
            </a:bodyPr>
            <a:lstStyle/>
            <a:p>
              <a:pPr indent="0" lvl="0" marL="0" rtl="0" algn="l">
                <a:lnSpc>
                  <a:spcPct val="115000"/>
                </a:lnSpc>
                <a:spcBef>
                  <a:spcPts val="0"/>
                </a:spcBef>
                <a:spcAft>
                  <a:spcPts val="4300"/>
                </a:spcAft>
                <a:buNone/>
              </a:pPr>
              <a:r>
                <a:rPr lang="en-US" sz="2900">
                  <a:solidFill>
                    <a:srgbClr val="134F5C"/>
                  </a:solidFill>
                  <a:latin typeface="Roboto"/>
                  <a:ea typeface="Roboto"/>
                  <a:cs typeface="Roboto"/>
                  <a:sym typeface="Roboto"/>
                </a:rPr>
                <a:t>Effects of Attachment </a:t>
              </a:r>
              <a:endParaRPr sz="2900">
                <a:solidFill>
                  <a:srgbClr val="134F5C"/>
                </a:solidFill>
                <a:latin typeface="Roboto"/>
                <a:ea typeface="Roboto"/>
                <a:cs typeface="Roboto"/>
                <a:sym typeface="Roboto"/>
              </a:endParaRPr>
            </a:p>
          </p:txBody>
        </p:sp>
        <p:sp>
          <p:nvSpPr>
            <p:cNvPr id="514" name="Google Shape;514;p4"/>
            <p:cNvSpPr txBox="1"/>
            <p:nvPr/>
          </p:nvSpPr>
          <p:spPr>
            <a:xfrm>
              <a:off x="216300" y="2948436"/>
              <a:ext cx="1853400" cy="797700"/>
            </a:xfrm>
            <a:prstGeom prst="rect">
              <a:avLst/>
            </a:prstGeom>
            <a:noFill/>
            <a:ln>
              <a:noFill/>
            </a:ln>
          </p:spPr>
          <p:txBody>
            <a:bodyPr anchorCtr="0" anchor="t" bIns="243800" lIns="243800" spcFirstLastPara="1" rIns="243800" wrap="square" tIns="243800">
              <a:noAutofit/>
            </a:bodyPr>
            <a:lstStyle/>
            <a:p>
              <a:pPr indent="-431800" lvl="0" marL="457200" rtl="0" algn="l">
                <a:spcBef>
                  <a:spcPts val="0"/>
                </a:spcBef>
                <a:spcAft>
                  <a:spcPts val="0"/>
                </a:spcAft>
                <a:buClr>
                  <a:srgbClr val="FFFFFF"/>
                </a:buClr>
                <a:buSzPts val="3200"/>
                <a:buFont typeface="Roboto"/>
                <a:buChar char="●"/>
              </a:pPr>
              <a:r>
                <a:rPr b="1" lang="en-US" sz="3200">
                  <a:solidFill>
                    <a:srgbClr val="FFFFFF"/>
                  </a:solidFill>
                  <a:latin typeface="Roboto"/>
                  <a:ea typeface="Roboto"/>
                  <a:cs typeface="Roboto"/>
                  <a:sym typeface="Roboto"/>
                </a:rPr>
                <a:t>Effects of attachment and the lack of </a:t>
              </a:r>
              <a:r>
                <a:rPr b="1" lang="en-US" sz="3200">
                  <a:solidFill>
                    <a:srgbClr val="FFFFFF"/>
                  </a:solidFill>
                  <a:latin typeface="Roboto"/>
                  <a:ea typeface="Roboto"/>
                  <a:cs typeface="Roboto"/>
                  <a:sym typeface="Roboto"/>
                </a:rPr>
                <a:t>attachment</a:t>
              </a:r>
              <a:r>
                <a:rPr b="1" lang="en-US" sz="3200">
                  <a:solidFill>
                    <a:srgbClr val="FFFFFF"/>
                  </a:solidFill>
                  <a:latin typeface="Roboto"/>
                  <a:ea typeface="Roboto"/>
                  <a:cs typeface="Roboto"/>
                  <a:sym typeface="Roboto"/>
                </a:rPr>
                <a:t> </a:t>
              </a:r>
              <a:endParaRPr b="1" sz="3200">
                <a:solidFill>
                  <a:srgbClr val="FFFFFF"/>
                </a:solidFill>
                <a:latin typeface="Roboto"/>
                <a:ea typeface="Roboto"/>
                <a:cs typeface="Roboto"/>
                <a:sym typeface="Roboto"/>
              </a:endParaRPr>
            </a:p>
            <a:p>
              <a:pPr indent="-431800" lvl="1" marL="914400" rtl="0" algn="l">
                <a:spcBef>
                  <a:spcPts val="0"/>
                </a:spcBef>
                <a:spcAft>
                  <a:spcPts val="0"/>
                </a:spcAft>
                <a:buClr>
                  <a:srgbClr val="FFFFFF"/>
                </a:buClr>
                <a:buSzPts val="3200"/>
                <a:buFont typeface="Roboto"/>
                <a:buChar char="○"/>
              </a:pPr>
              <a:r>
                <a:rPr b="1" lang="en-US" sz="3200">
                  <a:solidFill>
                    <a:srgbClr val="FFFFFF"/>
                  </a:solidFill>
                  <a:latin typeface="Roboto"/>
                  <a:ea typeface="Roboto"/>
                  <a:cs typeface="Roboto"/>
                  <a:sym typeface="Roboto"/>
                </a:rPr>
                <a:t>Attachment Video</a:t>
              </a:r>
              <a:endParaRPr b="1" sz="3200">
                <a:solidFill>
                  <a:srgbClr val="FFFFFF"/>
                </a:solidFill>
                <a:latin typeface="Roboto"/>
                <a:ea typeface="Roboto"/>
                <a:cs typeface="Roboto"/>
                <a:sym typeface="Roboto"/>
              </a:endParaRPr>
            </a:p>
            <a:p>
              <a:pPr indent="0" lvl="0" marL="457200" rtl="0" algn="l">
                <a:spcBef>
                  <a:spcPts val="0"/>
                </a:spcBef>
                <a:spcAft>
                  <a:spcPts val="0"/>
                </a:spcAft>
                <a:buNone/>
              </a:pPr>
              <a:r>
                <a:t/>
              </a:r>
              <a:endParaRPr b="1" sz="3200">
                <a:solidFill>
                  <a:srgbClr val="FFFFFF"/>
                </a:solidFill>
                <a:latin typeface="Roboto"/>
                <a:ea typeface="Roboto"/>
                <a:cs typeface="Roboto"/>
                <a:sym typeface="Roboto"/>
              </a:endParaRPr>
            </a:p>
          </p:txBody>
        </p:sp>
        <p:cxnSp>
          <p:nvCxnSpPr>
            <p:cNvPr id="515" name="Google Shape;515;p4"/>
            <p:cNvCxnSpPr/>
            <p:nvPr/>
          </p:nvCxnSpPr>
          <p:spPr>
            <a:xfrm>
              <a:off x="2286000" y="2295575"/>
              <a:ext cx="0" cy="2837400"/>
            </a:xfrm>
            <a:prstGeom prst="straightConnector1">
              <a:avLst/>
            </a:prstGeom>
            <a:noFill/>
            <a:ln cap="flat" cmpd="sng" w="9525">
              <a:solidFill>
                <a:srgbClr val="83E3D9"/>
              </a:solidFill>
              <a:prstDash val="dot"/>
              <a:round/>
              <a:headEnd len="sm" w="sm" type="none"/>
              <a:tailEnd len="sm" w="sm" type="none"/>
            </a:ln>
          </p:spPr>
        </p:cxnSp>
      </p:grpSp>
      <p:grpSp>
        <p:nvGrpSpPr>
          <p:cNvPr id="516" name="Google Shape;516;p4"/>
          <p:cNvGrpSpPr/>
          <p:nvPr/>
        </p:nvGrpSpPr>
        <p:grpSpPr>
          <a:xfrm>
            <a:off x="6097649" y="6121610"/>
            <a:ext cx="6096076" cy="7594628"/>
            <a:chOff x="0" y="2295575"/>
            <a:chExt cx="2286000" cy="2847950"/>
          </a:xfrm>
        </p:grpSpPr>
        <p:grpSp>
          <p:nvGrpSpPr>
            <p:cNvPr id="517" name="Google Shape;517;p4"/>
            <p:cNvGrpSpPr/>
            <p:nvPr/>
          </p:nvGrpSpPr>
          <p:grpSpPr>
            <a:xfrm>
              <a:off x="0" y="2295575"/>
              <a:ext cx="2286000" cy="2847950"/>
              <a:chOff x="0" y="2295575"/>
              <a:chExt cx="2286000" cy="2847950"/>
            </a:xfrm>
          </p:grpSpPr>
          <p:sp>
            <p:nvSpPr>
              <p:cNvPr id="518" name="Google Shape;518;p4"/>
              <p:cNvSpPr/>
              <p:nvPr/>
            </p:nvSpPr>
            <p:spPr>
              <a:xfrm>
                <a:off x="0" y="2823925"/>
                <a:ext cx="2286000" cy="2319600"/>
              </a:xfrm>
              <a:prstGeom prst="rect">
                <a:avLst/>
              </a:prstGeom>
              <a:solidFill>
                <a:srgbClr val="134F5C"/>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519" name="Google Shape;519;p4"/>
              <p:cNvSpPr/>
              <p:nvPr/>
            </p:nvSpPr>
            <p:spPr>
              <a:xfrm>
                <a:off x="0" y="2295575"/>
                <a:ext cx="2286000" cy="53700"/>
              </a:xfrm>
              <a:prstGeom prst="rect">
                <a:avLst/>
              </a:prstGeom>
              <a:solidFill>
                <a:srgbClr val="1B786E"/>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grpSp>
        <p:sp>
          <p:nvSpPr>
            <p:cNvPr id="520" name="Google Shape;520;p4"/>
            <p:cNvSpPr txBox="1"/>
            <p:nvPr/>
          </p:nvSpPr>
          <p:spPr>
            <a:xfrm>
              <a:off x="216300" y="3050050"/>
              <a:ext cx="1853400" cy="797700"/>
            </a:xfrm>
            <a:prstGeom prst="rect">
              <a:avLst/>
            </a:prstGeom>
            <a:noFill/>
            <a:ln>
              <a:noFill/>
            </a:ln>
          </p:spPr>
          <p:txBody>
            <a:bodyPr anchorCtr="0" anchor="t" bIns="243800" lIns="243800" spcFirstLastPara="1" rIns="243800" wrap="square" tIns="243800">
              <a:noAutofit/>
            </a:bodyPr>
            <a:lstStyle/>
            <a:p>
              <a:pPr indent="-431800" lvl="0" marL="457200" rtl="0" algn="l">
                <a:spcBef>
                  <a:spcPts val="0"/>
                </a:spcBef>
                <a:spcAft>
                  <a:spcPts val="0"/>
                </a:spcAft>
                <a:buClr>
                  <a:schemeClr val="lt1"/>
                </a:buClr>
                <a:buSzPts val="3200"/>
                <a:buFont typeface="Roboto"/>
                <a:buChar char="●"/>
              </a:pPr>
              <a:r>
                <a:rPr b="1" lang="en-US" sz="3200">
                  <a:solidFill>
                    <a:schemeClr val="lt1"/>
                  </a:solidFill>
                  <a:latin typeface="Roboto"/>
                  <a:ea typeface="Roboto"/>
                  <a:cs typeface="Roboto"/>
                  <a:sym typeface="Roboto"/>
                </a:rPr>
                <a:t>Effects of Separation</a:t>
              </a:r>
              <a:endParaRPr b="1" sz="3200">
                <a:solidFill>
                  <a:schemeClr val="lt1"/>
                </a:solidFill>
                <a:latin typeface="Roboto"/>
                <a:ea typeface="Roboto"/>
                <a:cs typeface="Roboto"/>
                <a:sym typeface="Roboto"/>
              </a:endParaRPr>
            </a:p>
            <a:p>
              <a:pPr indent="-431800" lvl="0" marL="457200" rtl="0" algn="l">
                <a:spcBef>
                  <a:spcPts val="0"/>
                </a:spcBef>
                <a:spcAft>
                  <a:spcPts val="0"/>
                </a:spcAft>
                <a:buClr>
                  <a:schemeClr val="lt1"/>
                </a:buClr>
                <a:buSzPts val="3200"/>
                <a:buFont typeface="Roboto"/>
                <a:buChar char="●"/>
              </a:pPr>
              <a:r>
                <a:rPr b="1" lang="en-US" sz="3200">
                  <a:solidFill>
                    <a:schemeClr val="lt1"/>
                  </a:solidFill>
                  <a:latin typeface="Roboto"/>
                  <a:ea typeface="Roboto"/>
                  <a:cs typeface="Roboto"/>
                  <a:sym typeface="Roboto"/>
                </a:rPr>
                <a:t>Effects of Separation in the First Year</a:t>
              </a:r>
              <a:endParaRPr b="1" sz="3200">
                <a:solidFill>
                  <a:schemeClr val="lt1"/>
                </a:solidFill>
                <a:latin typeface="Roboto"/>
                <a:ea typeface="Roboto"/>
                <a:cs typeface="Roboto"/>
                <a:sym typeface="Roboto"/>
              </a:endParaRPr>
            </a:p>
            <a:p>
              <a:pPr indent="-431800" lvl="0" marL="457200" rtl="0" algn="l">
                <a:spcBef>
                  <a:spcPts val="0"/>
                </a:spcBef>
                <a:spcAft>
                  <a:spcPts val="0"/>
                </a:spcAft>
                <a:buClr>
                  <a:schemeClr val="lt1"/>
                </a:buClr>
                <a:buSzPts val="3200"/>
                <a:buFont typeface="Roboto"/>
                <a:buChar char="●"/>
              </a:pPr>
              <a:r>
                <a:rPr b="1" lang="en-US" sz="3200">
                  <a:solidFill>
                    <a:schemeClr val="lt1"/>
                  </a:solidFill>
                  <a:latin typeface="Roboto"/>
                  <a:ea typeface="Roboto"/>
                  <a:cs typeface="Roboto"/>
                  <a:sym typeface="Roboto"/>
                </a:rPr>
                <a:t>Effects of Separation on child development </a:t>
              </a:r>
              <a:endParaRPr b="1" sz="3200">
                <a:solidFill>
                  <a:schemeClr val="lt1"/>
                </a:solidFill>
                <a:latin typeface="Roboto"/>
                <a:ea typeface="Roboto"/>
                <a:cs typeface="Roboto"/>
                <a:sym typeface="Roboto"/>
              </a:endParaRPr>
            </a:p>
            <a:p>
              <a:pPr indent="-431800" lvl="1" marL="914400" rtl="0" algn="l">
                <a:spcBef>
                  <a:spcPts val="0"/>
                </a:spcBef>
                <a:spcAft>
                  <a:spcPts val="0"/>
                </a:spcAft>
                <a:buClr>
                  <a:schemeClr val="lt1"/>
                </a:buClr>
                <a:buSzPts val="3200"/>
                <a:buFont typeface="Roboto"/>
                <a:buChar char="○"/>
              </a:pPr>
              <a:r>
                <a:rPr b="1" lang="en-US" sz="3200">
                  <a:solidFill>
                    <a:schemeClr val="lt1"/>
                  </a:solidFill>
                  <a:latin typeface="Roboto"/>
                  <a:ea typeface="Roboto"/>
                  <a:cs typeface="Roboto"/>
                  <a:sym typeface="Roboto"/>
                </a:rPr>
                <a:t>Grade School </a:t>
              </a:r>
              <a:endParaRPr b="1" sz="3200">
                <a:solidFill>
                  <a:schemeClr val="lt1"/>
                </a:solidFill>
                <a:latin typeface="Roboto"/>
                <a:ea typeface="Roboto"/>
                <a:cs typeface="Roboto"/>
                <a:sym typeface="Roboto"/>
              </a:endParaRPr>
            </a:p>
            <a:p>
              <a:pPr indent="-431800" lvl="1" marL="914400" rtl="0" algn="l">
                <a:spcBef>
                  <a:spcPts val="0"/>
                </a:spcBef>
                <a:spcAft>
                  <a:spcPts val="0"/>
                </a:spcAft>
                <a:buClr>
                  <a:schemeClr val="lt1"/>
                </a:buClr>
                <a:buSzPts val="3200"/>
                <a:buFont typeface="Roboto"/>
                <a:buChar char="○"/>
              </a:pPr>
              <a:r>
                <a:rPr b="1" lang="en-US" sz="3200">
                  <a:solidFill>
                    <a:schemeClr val="lt1"/>
                  </a:solidFill>
                  <a:latin typeface="Roboto"/>
                  <a:ea typeface="Roboto"/>
                  <a:cs typeface="Roboto"/>
                  <a:sym typeface="Roboto"/>
                </a:rPr>
                <a:t>Adolescence</a:t>
              </a:r>
              <a:endParaRPr b="1" sz="3200">
                <a:solidFill>
                  <a:srgbClr val="FFFFFF"/>
                </a:solidFill>
                <a:latin typeface="Roboto"/>
                <a:ea typeface="Roboto"/>
                <a:cs typeface="Roboto"/>
                <a:sym typeface="Roboto"/>
              </a:endParaRPr>
            </a:p>
          </p:txBody>
        </p:sp>
        <p:cxnSp>
          <p:nvCxnSpPr>
            <p:cNvPr id="521" name="Google Shape;521;p4"/>
            <p:cNvCxnSpPr/>
            <p:nvPr/>
          </p:nvCxnSpPr>
          <p:spPr>
            <a:xfrm>
              <a:off x="2286000" y="2295575"/>
              <a:ext cx="0" cy="2837400"/>
            </a:xfrm>
            <a:prstGeom prst="straightConnector1">
              <a:avLst/>
            </a:prstGeom>
            <a:noFill/>
            <a:ln cap="flat" cmpd="sng" w="9525">
              <a:solidFill>
                <a:srgbClr val="83E3D9"/>
              </a:solidFill>
              <a:prstDash val="dot"/>
              <a:round/>
              <a:headEnd len="sm" w="sm" type="none"/>
              <a:tailEnd len="sm" w="sm" type="none"/>
            </a:ln>
          </p:spPr>
        </p:cxnSp>
        <p:sp>
          <p:nvSpPr>
            <p:cNvPr id="522" name="Google Shape;522;p4"/>
            <p:cNvSpPr txBox="1"/>
            <p:nvPr/>
          </p:nvSpPr>
          <p:spPr>
            <a:xfrm>
              <a:off x="76373" y="2349271"/>
              <a:ext cx="2133300" cy="260400"/>
            </a:xfrm>
            <a:prstGeom prst="rect">
              <a:avLst/>
            </a:prstGeom>
            <a:noFill/>
            <a:ln>
              <a:noFill/>
            </a:ln>
          </p:spPr>
          <p:txBody>
            <a:bodyPr anchorCtr="0" anchor="t" bIns="243800" lIns="243800" spcFirstLastPara="1" rIns="243800" wrap="square" tIns="243800">
              <a:noAutofit/>
            </a:bodyPr>
            <a:lstStyle/>
            <a:p>
              <a:pPr indent="0" lvl="0" marL="0" rtl="0" algn="l">
                <a:lnSpc>
                  <a:spcPct val="115000"/>
                </a:lnSpc>
                <a:spcBef>
                  <a:spcPts val="0"/>
                </a:spcBef>
                <a:spcAft>
                  <a:spcPts val="4300"/>
                </a:spcAft>
                <a:buNone/>
              </a:pPr>
              <a:r>
                <a:rPr lang="en-US" sz="2900">
                  <a:solidFill>
                    <a:schemeClr val="dk2"/>
                  </a:solidFill>
                  <a:latin typeface="Roboto"/>
                  <a:ea typeface="Roboto"/>
                  <a:cs typeface="Roboto"/>
                  <a:sym typeface="Roboto"/>
                </a:rPr>
                <a:t>Effects of Separation</a:t>
              </a:r>
              <a:endParaRPr sz="2900">
                <a:solidFill>
                  <a:schemeClr val="dk2"/>
                </a:solidFill>
                <a:latin typeface="Roboto"/>
                <a:ea typeface="Roboto"/>
                <a:cs typeface="Roboto"/>
                <a:sym typeface="Roboto"/>
              </a:endParaRPr>
            </a:p>
          </p:txBody>
        </p:sp>
      </p:grpSp>
      <p:grpSp>
        <p:nvGrpSpPr>
          <p:cNvPr id="523" name="Google Shape;523;p4"/>
          <p:cNvGrpSpPr/>
          <p:nvPr/>
        </p:nvGrpSpPr>
        <p:grpSpPr>
          <a:xfrm>
            <a:off x="18291099" y="6225190"/>
            <a:ext cx="6096076" cy="7910048"/>
            <a:chOff x="0" y="2177294"/>
            <a:chExt cx="2286000" cy="2966231"/>
          </a:xfrm>
        </p:grpSpPr>
        <p:sp>
          <p:nvSpPr>
            <p:cNvPr id="524" name="Google Shape;524;p4"/>
            <p:cNvSpPr/>
            <p:nvPr/>
          </p:nvSpPr>
          <p:spPr>
            <a:xfrm>
              <a:off x="0" y="2823925"/>
              <a:ext cx="2286000" cy="2319600"/>
            </a:xfrm>
            <a:prstGeom prst="rect">
              <a:avLst/>
            </a:prstGeom>
            <a:solidFill>
              <a:srgbClr val="FFFFFF"/>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525" name="Google Shape;525;p4"/>
            <p:cNvSpPr txBox="1"/>
            <p:nvPr/>
          </p:nvSpPr>
          <p:spPr>
            <a:xfrm>
              <a:off x="130236" y="2177294"/>
              <a:ext cx="1853400" cy="474600"/>
            </a:xfrm>
            <a:prstGeom prst="rect">
              <a:avLst/>
            </a:prstGeom>
            <a:noFill/>
            <a:ln>
              <a:noFill/>
            </a:ln>
          </p:spPr>
          <p:txBody>
            <a:bodyPr anchorCtr="0" anchor="t" bIns="243800" lIns="243800" spcFirstLastPara="1" rIns="243800" wrap="square" tIns="243800">
              <a:noAutofit/>
            </a:bodyPr>
            <a:lstStyle/>
            <a:p>
              <a:pPr indent="0" lvl="0" marL="0" rtl="0" algn="ctr">
                <a:lnSpc>
                  <a:spcPct val="115000"/>
                </a:lnSpc>
                <a:spcBef>
                  <a:spcPts val="0"/>
                </a:spcBef>
                <a:spcAft>
                  <a:spcPts val="4300"/>
                </a:spcAft>
                <a:buNone/>
              </a:pPr>
              <a:r>
                <a:rPr lang="en-US" sz="2900">
                  <a:solidFill>
                    <a:schemeClr val="dk2"/>
                  </a:solidFill>
                  <a:highlight>
                    <a:srgbClr val="FFFFFF"/>
                  </a:highlight>
                  <a:latin typeface="Roboto"/>
                  <a:ea typeface="Roboto"/>
                  <a:cs typeface="Roboto"/>
                  <a:sym typeface="Roboto"/>
                </a:rPr>
                <a:t>Helping a Child Through Separation</a:t>
              </a:r>
              <a:endParaRPr sz="2900">
                <a:solidFill>
                  <a:schemeClr val="dk2"/>
                </a:solidFill>
                <a:highlight>
                  <a:srgbClr val="FFFFFF"/>
                </a:highlight>
                <a:latin typeface="Roboto"/>
                <a:ea typeface="Roboto"/>
                <a:cs typeface="Roboto"/>
                <a:sym typeface="Roboto"/>
              </a:endParaRPr>
            </a:p>
          </p:txBody>
        </p:sp>
        <p:cxnSp>
          <p:nvCxnSpPr>
            <p:cNvPr id="526" name="Google Shape;526;p4"/>
            <p:cNvCxnSpPr/>
            <p:nvPr/>
          </p:nvCxnSpPr>
          <p:spPr>
            <a:xfrm>
              <a:off x="2286000" y="2295575"/>
              <a:ext cx="0" cy="2837400"/>
            </a:xfrm>
            <a:prstGeom prst="straightConnector1">
              <a:avLst/>
            </a:prstGeom>
            <a:noFill/>
            <a:ln cap="flat" cmpd="sng" w="9525">
              <a:solidFill>
                <a:srgbClr val="D9D9D9"/>
              </a:solidFill>
              <a:prstDash val="dot"/>
              <a:round/>
              <a:headEnd len="sm" w="sm" type="none"/>
              <a:tailEnd len="sm" w="sm" type="none"/>
            </a:ln>
          </p:spPr>
        </p:cxnSp>
        <p:sp>
          <p:nvSpPr>
            <p:cNvPr id="527" name="Google Shape;527;p4"/>
            <p:cNvSpPr txBox="1"/>
            <p:nvPr/>
          </p:nvSpPr>
          <p:spPr>
            <a:xfrm>
              <a:off x="216033" y="2823918"/>
              <a:ext cx="1853400" cy="797700"/>
            </a:xfrm>
            <a:prstGeom prst="rect">
              <a:avLst/>
            </a:prstGeom>
            <a:noFill/>
            <a:ln>
              <a:noFill/>
            </a:ln>
          </p:spPr>
          <p:txBody>
            <a:bodyPr anchorCtr="0" anchor="t" bIns="243800" lIns="243800" spcFirstLastPara="1" rIns="243800" wrap="square" tIns="243800">
              <a:noAutofit/>
            </a:bodyPr>
            <a:lstStyle/>
            <a:p>
              <a:pPr indent="-431800" lvl="0" marL="457200" rtl="0" algn="l">
                <a:spcBef>
                  <a:spcPts val="0"/>
                </a:spcBef>
                <a:spcAft>
                  <a:spcPts val="0"/>
                </a:spcAft>
                <a:buClr>
                  <a:schemeClr val="dk2"/>
                </a:buClr>
                <a:buSzPts val="3200"/>
                <a:buFont typeface="Roboto"/>
                <a:buChar char="●"/>
              </a:pPr>
              <a:r>
                <a:rPr b="1" lang="en-US" sz="3200">
                  <a:solidFill>
                    <a:schemeClr val="dk2"/>
                  </a:solidFill>
                  <a:latin typeface="Roboto"/>
                  <a:ea typeface="Roboto"/>
                  <a:cs typeface="Roboto"/>
                  <a:sym typeface="Roboto"/>
                </a:rPr>
                <a:t>8 steps to help a child through separation</a:t>
              </a:r>
              <a:endParaRPr b="1" sz="3200">
                <a:solidFill>
                  <a:schemeClr val="dk2"/>
                </a:solidFill>
                <a:latin typeface="Roboto"/>
                <a:ea typeface="Roboto"/>
                <a:cs typeface="Roboto"/>
                <a:sym typeface="Roboto"/>
              </a:endParaRPr>
            </a:p>
          </p:txBody>
        </p:sp>
      </p:grpSp>
      <p:pic>
        <p:nvPicPr>
          <p:cNvPr id="528" name="Google Shape;528;p4"/>
          <p:cNvPicPr preferRelativeResize="0"/>
          <p:nvPr/>
        </p:nvPicPr>
        <p:blipFill rotWithShape="1">
          <a:blip r:embed="rId3">
            <a:alphaModFix amt="65000"/>
          </a:blip>
          <a:srcRect b="0" l="0" r="0" t="0"/>
          <a:stretch/>
        </p:blipFill>
        <p:spPr>
          <a:xfrm>
            <a:off x="679831" y="373429"/>
            <a:ext cx="4739550" cy="473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7"/>
          <p:cNvSpPr/>
          <p:nvPr>
            <p:ph idx="2" type="pic"/>
          </p:nvPr>
        </p:nvSpPr>
        <p:spPr>
          <a:xfrm>
            <a:off x="13370225" y="0"/>
            <a:ext cx="110169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400"/>
              <a:buFont typeface="Arial"/>
              <a:buNone/>
            </a:pPr>
            <a:r>
              <a:rPr lang="en-US" sz="7200">
                <a:solidFill>
                  <a:schemeClr val="accent3"/>
                </a:solidFill>
              </a:rPr>
              <a:t>The Effects of Attachment </a:t>
            </a:r>
            <a:endParaRPr sz="3000">
              <a:solidFill>
                <a:schemeClr val="accent3"/>
              </a:solidFill>
            </a:endParaRPr>
          </a:p>
          <a:p>
            <a:pPr indent="-457200" lvl="0" marL="457200" rtl="0" algn="l">
              <a:lnSpc>
                <a:spcPct val="115000"/>
              </a:lnSpc>
              <a:spcBef>
                <a:spcPts val="1200"/>
              </a:spcBef>
              <a:spcAft>
                <a:spcPts val="0"/>
              </a:spcAft>
              <a:buClr>
                <a:schemeClr val="accent3"/>
              </a:buClr>
              <a:buSzPts val="3600"/>
              <a:buFont typeface="Calibri"/>
              <a:buChar char="•"/>
            </a:pPr>
            <a:r>
              <a:rPr lang="en-US" sz="3600">
                <a:solidFill>
                  <a:schemeClr val="accent3"/>
                </a:solidFill>
              </a:rPr>
              <a:t>Attachment is the social and emotional relationship children develop with the significant people in their lives.</a:t>
            </a:r>
            <a:endParaRPr sz="3600">
              <a:solidFill>
                <a:schemeClr val="accent3"/>
              </a:solidFill>
            </a:endParaRPr>
          </a:p>
          <a:p>
            <a:pPr indent="-457200" lvl="0" marL="457200" rtl="0" algn="l">
              <a:lnSpc>
                <a:spcPct val="115000"/>
              </a:lnSpc>
              <a:spcBef>
                <a:spcPts val="0"/>
              </a:spcBef>
              <a:spcAft>
                <a:spcPts val="0"/>
              </a:spcAft>
              <a:buClr>
                <a:schemeClr val="accent3"/>
              </a:buClr>
              <a:buSzPts val="3600"/>
              <a:buFont typeface="Calibri"/>
              <a:buChar char="•"/>
            </a:pPr>
            <a:r>
              <a:rPr lang="en-US" sz="3600">
                <a:solidFill>
                  <a:schemeClr val="accent3"/>
                </a:solidFill>
              </a:rPr>
              <a:t>Infant’s first attachment is usually formed with its mother, but can be with whoever is their primary guardian </a:t>
            </a:r>
            <a:endParaRPr sz="3600">
              <a:solidFill>
                <a:schemeClr val="accent3"/>
              </a:solidFill>
            </a:endParaRPr>
          </a:p>
          <a:p>
            <a:pPr indent="-457200" lvl="0" marL="457200" rtl="0" algn="l">
              <a:lnSpc>
                <a:spcPct val="115000"/>
              </a:lnSpc>
              <a:spcBef>
                <a:spcPts val="0"/>
              </a:spcBef>
              <a:spcAft>
                <a:spcPts val="0"/>
              </a:spcAft>
              <a:buClr>
                <a:schemeClr val="accent3"/>
              </a:buClr>
              <a:buSzPts val="3600"/>
              <a:buFont typeface="Calibri"/>
              <a:buChar char="•"/>
            </a:pPr>
            <a:r>
              <a:rPr lang="en-US" sz="3600">
                <a:solidFill>
                  <a:schemeClr val="accent3"/>
                </a:solidFill>
              </a:rPr>
              <a:t>This process begins at birth, helping the child develop intellectually, organize perceptions, think logically, develop a conscience, become self-reliant, develop coping mechanisms (for stress, frustration, fear, and worry), and form healthy and intimate relationships (Allen, et al., 1983)</a:t>
            </a:r>
            <a:endParaRPr sz="3600">
              <a:solidFill>
                <a:schemeClr val="accent3"/>
              </a:solidFill>
            </a:endParaRPr>
          </a:p>
          <a:p>
            <a:pPr indent="-457200" lvl="0" marL="457200" rtl="0" algn="l">
              <a:lnSpc>
                <a:spcPct val="115000"/>
              </a:lnSpc>
              <a:spcBef>
                <a:spcPts val="0"/>
              </a:spcBef>
              <a:spcAft>
                <a:spcPts val="0"/>
              </a:spcAft>
              <a:buClr>
                <a:schemeClr val="accent3"/>
              </a:buClr>
              <a:buSzPts val="3600"/>
              <a:buFont typeface="Calibri"/>
              <a:buChar char="•"/>
            </a:pPr>
            <a:r>
              <a:rPr lang="en-US" sz="3600">
                <a:solidFill>
                  <a:schemeClr val="accent3"/>
                </a:solidFill>
              </a:rPr>
              <a:t>The child requires </a:t>
            </a:r>
            <a:r>
              <a:rPr b="1" lang="en-US" sz="3600">
                <a:solidFill>
                  <a:schemeClr val="accent3"/>
                </a:solidFill>
              </a:rPr>
              <a:t>Stability </a:t>
            </a:r>
            <a:r>
              <a:rPr lang="en-US" sz="3600">
                <a:solidFill>
                  <a:schemeClr val="accent3"/>
                </a:solidFill>
              </a:rPr>
              <a:t>which refers to the safe environment where the parent and child can engage in the bonding process. </a:t>
            </a:r>
            <a:r>
              <a:rPr b="1" lang="en-US" sz="3600">
                <a:solidFill>
                  <a:schemeClr val="accent3"/>
                </a:solidFill>
              </a:rPr>
              <a:t>Mutuality</a:t>
            </a:r>
            <a:r>
              <a:rPr lang="en-US" sz="3600">
                <a:solidFill>
                  <a:schemeClr val="accent3"/>
                </a:solidFill>
              </a:rPr>
              <a:t> refers to the interactions between the parent and child that reinforce their importance to each other.</a:t>
            </a:r>
            <a:endParaRPr sz="3600">
              <a:solidFill>
                <a:schemeClr val="accent3"/>
              </a:solidFill>
            </a:endParaRPr>
          </a:p>
          <a:p>
            <a:pPr indent="0" lvl="0" marL="457200" rtl="0" algn="l">
              <a:lnSpc>
                <a:spcPct val="115000"/>
              </a:lnSpc>
              <a:spcBef>
                <a:spcPts val="1200"/>
              </a:spcBef>
              <a:spcAft>
                <a:spcPts val="0"/>
              </a:spcAft>
              <a:buNone/>
            </a:pPr>
            <a:r>
              <a:t/>
            </a:r>
            <a:endParaRPr sz="3600">
              <a:solidFill>
                <a:srgbClr val="FFFFFF"/>
              </a:solidFill>
            </a:endParaRPr>
          </a:p>
          <a:p>
            <a:pPr indent="0" lvl="0" marL="0" rtl="0" algn="l">
              <a:lnSpc>
                <a:spcPct val="115000"/>
              </a:lnSpc>
              <a:spcBef>
                <a:spcPts val="1200"/>
              </a:spcBef>
              <a:spcAft>
                <a:spcPts val="0"/>
              </a:spcAft>
              <a:buNone/>
            </a:pPr>
            <a:r>
              <a:t/>
            </a:r>
            <a:endParaRPr sz="3600">
              <a:solidFill>
                <a:srgbClr val="FFFFFF"/>
              </a:solidFill>
            </a:endParaRPr>
          </a:p>
          <a:p>
            <a:pPr indent="0" lvl="0" marL="457200" marR="0" rtl="0" algn="l">
              <a:lnSpc>
                <a:spcPct val="90000"/>
              </a:lnSpc>
              <a:spcBef>
                <a:spcPts val="2000"/>
              </a:spcBef>
              <a:spcAft>
                <a:spcPts val="0"/>
              </a:spcAft>
              <a:buNone/>
            </a:pPr>
            <a:r>
              <a:t/>
            </a:r>
            <a:endParaRPr sz="7200">
              <a:solidFill>
                <a:srgbClr val="FFFFFF"/>
              </a:solidFill>
            </a:endParaRPr>
          </a:p>
        </p:txBody>
      </p:sp>
      <p:pic>
        <p:nvPicPr>
          <p:cNvPr id="535" name="Google Shape;535;p17"/>
          <p:cNvPicPr preferRelativeResize="0"/>
          <p:nvPr/>
        </p:nvPicPr>
        <p:blipFill>
          <a:blip r:embed="rId3">
            <a:alphaModFix/>
          </a:blip>
          <a:stretch>
            <a:fillRect/>
          </a:stretch>
        </p:blipFill>
        <p:spPr>
          <a:xfrm>
            <a:off x="0" y="2157925"/>
            <a:ext cx="13370224" cy="89134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c4a7533f40_0_18"/>
          <p:cNvSpPr/>
          <p:nvPr>
            <p:ph idx="2" type="pic"/>
          </p:nvPr>
        </p:nvSpPr>
        <p:spPr>
          <a:xfrm>
            <a:off x="733450" y="1709525"/>
            <a:ext cx="22950900" cy="103119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6000">
                <a:solidFill>
                  <a:schemeClr val="accent3"/>
                </a:solidFill>
              </a:rPr>
              <a:t>Attachment:  Video &amp; Discussion</a:t>
            </a:r>
            <a:endParaRPr sz="6000">
              <a:solidFill>
                <a:schemeClr val="accent3"/>
              </a:solidFill>
            </a:endParaRPr>
          </a:p>
          <a:p>
            <a:pPr indent="0" lvl="0" marL="0" rtl="0" algn="l">
              <a:spcBef>
                <a:spcPts val="2000"/>
              </a:spcBef>
              <a:spcAft>
                <a:spcPts val="0"/>
              </a:spcAft>
              <a:buNone/>
            </a:pPr>
            <a:r>
              <a:t/>
            </a:r>
            <a:endParaRPr sz="6000">
              <a:solidFill>
                <a:schemeClr val="lt1"/>
              </a:solidFill>
            </a:endParaRPr>
          </a:p>
          <a:p>
            <a:pPr indent="0" lvl="0" marL="0" rtl="0" algn="l">
              <a:lnSpc>
                <a:spcPct val="100000"/>
              </a:lnSpc>
              <a:spcBef>
                <a:spcPts val="0"/>
              </a:spcBef>
              <a:spcAft>
                <a:spcPts val="0"/>
              </a:spcAft>
              <a:buNone/>
            </a:pPr>
            <a:r>
              <a:rPr lang="en-US" sz="2900" u="sng">
                <a:solidFill>
                  <a:schemeClr val="lt1"/>
                </a:solidFill>
                <a:latin typeface="Arial"/>
                <a:ea typeface="Arial"/>
                <a:cs typeface="Arial"/>
                <a:sym typeface="Arial"/>
                <a:hlinkClick r:id="rId3">
                  <a:extLst>
                    <a:ext uri="{A12FA001-AC4F-418D-AE19-62706E023703}">
                      <ahyp:hlinkClr val="tx"/>
                    </a:ext>
                  </a:extLst>
                </a:hlinkClick>
              </a:rPr>
              <a:t>Science Bulletins: Attachment Theory—Understanding the Essential Bond</a:t>
            </a:r>
            <a:endParaRPr sz="6000">
              <a:solidFill>
                <a:schemeClr val="lt1"/>
              </a:solidFill>
            </a:endParaRPr>
          </a:p>
          <a:p>
            <a:pPr indent="0" lvl="0" marL="0" rtl="0" algn="l">
              <a:lnSpc>
                <a:spcPct val="100000"/>
              </a:lnSpc>
              <a:spcBef>
                <a:spcPts val="0"/>
              </a:spcBef>
              <a:spcAft>
                <a:spcPts val="0"/>
              </a:spcAft>
              <a:buNone/>
            </a:pPr>
            <a:r>
              <a:t/>
            </a:r>
            <a:endParaRPr sz="6000">
              <a:solidFill>
                <a:schemeClr val="lt1"/>
              </a:solidFill>
            </a:endParaRPr>
          </a:p>
          <a:p>
            <a:pPr indent="-609600" lvl="0" marL="457200" rtl="0" algn="l">
              <a:spcBef>
                <a:spcPts val="2000"/>
              </a:spcBef>
              <a:spcAft>
                <a:spcPts val="0"/>
              </a:spcAft>
              <a:buClr>
                <a:schemeClr val="accent3"/>
              </a:buClr>
              <a:buSzPts val="6000"/>
              <a:buChar char="•"/>
            </a:pPr>
            <a:r>
              <a:rPr lang="en-US" sz="6000">
                <a:solidFill>
                  <a:schemeClr val="accent3"/>
                </a:solidFill>
              </a:rPr>
              <a:t>How does this apply to your work?</a:t>
            </a:r>
            <a:endParaRPr sz="6000">
              <a:solidFill>
                <a:schemeClr val="accent3"/>
              </a:solidFill>
            </a:endParaRPr>
          </a:p>
          <a:p>
            <a:pPr indent="-609600" lvl="0" marL="457200" rtl="0" algn="l">
              <a:spcBef>
                <a:spcPts val="0"/>
              </a:spcBef>
              <a:spcAft>
                <a:spcPts val="0"/>
              </a:spcAft>
              <a:buClr>
                <a:schemeClr val="accent3"/>
              </a:buClr>
              <a:buSzPts val="6000"/>
              <a:buChar char="•"/>
            </a:pPr>
            <a:r>
              <a:rPr lang="en-US" sz="6000">
                <a:solidFill>
                  <a:schemeClr val="accent3"/>
                </a:solidFill>
              </a:rPr>
              <a:t>What impacted you most about this video?</a:t>
            </a:r>
            <a:endParaRPr sz="6000">
              <a:solidFill>
                <a:schemeClr val="accent3"/>
              </a:solidFill>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p:txBody>
      </p:sp>
      <p:pic>
        <p:nvPicPr>
          <p:cNvPr id="542" name="Google Shape;542;gc4a7533f40_0_18"/>
          <p:cNvPicPr preferRelativeResize="0"/>
          <p:nvPr/>
        </p:nvPicPr>
        <p:blipFill rotWithShape="1">
          <a:blip r:embed="rId4">
            <a:alphaModFix amt="65000"/>
          </a:blip>
          <a:srcRect b="0" l="0" r="0" t="0"/>
          <a:stretch/>
        </p:blipFill>
        <p:spPr>
          <a:xfrm>
            <a:off x="17561081" y="5865254"/>
            <a:ext cx="4739550" cy="4739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grpSp>
        <p:nvGrpSpPr>
          <p:cNvPr id="548" name="Google Shape;548;p2"/>
          <p:cNvGrpSpPr/>
          <p:nvPr/>
        </p:nvGrpSpPr>
        <p:grpSpPr>
          <a:xfrm>
            <a:off x="10850152" y="3534424"/>
            <a:ext cx="10849976" cy="6699403"/>
            <a:chOff x="10850152" y="3534424"/>
            <a:chExt cx="10849976" cy="6699403"/>
          </a:xfrm>
        </p:grpSpPr>
        <p:sp>
          <p:nvSpPr>
            <p:cNvPr id="549" name="Google Shape;549;p2"/>
            <p:cNvSpPr/>
            <p:nvPr/>
          </p:nvSpPr>
          <p:spPr>
            <a:xfrm>
              <a:off x="10850152" y="3534424"/>
              <a:ext cx="10849976" cy="6699403"/>
            </a:xfrm>
            <a:custGeom>
              <a:rect b="b" l="l" r="r" t="t"/>
              <a:pathLst>
                <a:path extrusionOk="0" h="6767" w="10961">
                  <a:moveTo>
                    <a:pt x="5480" y="6766"/>
                  </a:moveTo>
                  <a:cubicBezTo>
                    <a:pt x="5314" y="6766"/>
                    <a:pt x="5149" y="6728"/>
                    <a:pt x="4998" y="6653"/>
                  </a:cubicBezTo>
                  <a:lnTo>
                    <a:pt x="682" y="4502"/>
                  </a:lnTo>
                  <a:cubicBezTo>
                    <a:pt x="261" y="4292"/>
                    <a:pt x="0" y="3871"/>
                    <a:pt x="0" y="3400"/>
                  </a:cubicBezTo>
                  <a:cubicBezTo>
                    <a:pt x="0" y="2931"/>
                    <a:pt x="261" y="2508"/>
                    <a:pt x="682" y="2299"/>
                  </a:cubicBezTo>
                  <a:lnTo>
                    <a:pt x="4998" y="150"/>
                  </a:lnTo>
                  <a:cubicBezTo>
                    <a:pt x="5299" y="0"/>
                    <a:pt x="5661" y="0"/>
                    <a:pt x="5962" y="150"/>
                  </a:cubicBezTo>
                  <a:lnTo>
                    <a:pt x="10278" y="2300"/>
                  </a:lnTo>
                  <a:cubicBezTo>
                    <a:pt x="10699" y="2510"/>
                    <a:pt x="10960" y="2931"/>
                    <a:pt x="10960" y="3402"/>
                  </a:cubicBezTo>
                  <a:cubicBezTo>
                    <a:pt x="10960" y="3871"/>
                    <a:pt x="10699" y="4294"/>
                    <a:pt x="10278" y="4504"/>
                  </a:cubicBezTo>
                  <a:lnTo>
                    <a:pt x="5962" y="6652"/>
                  </a:lnTo>
                  <a:cubicBezTo>
                    <a:pt x="5811" y="6728"/>
                    <a:pt x="5645" y="6766"/>
                    <a:pt x="5480" y="6766"/>
                  </a:cubicBezTo>
                  <a:close/>
                  <a:moveTo>
                    <a:pt x="721" y="2379"/>
                  </a:moveTo>
                  <a:lnTo>
                    <a:pt x="761" y="2457"/>
                  </a:lnTo>
                  <a:cubicBezTo>
                    <a:pt x="395" y="2640"/>
                    <a:pt x="176" y="2994"/>
                    <a:pt x="176" y="3402"/>
                  </a:cubicBezTo>
                  <a:cubicBezTo>
                    <a:pt x="176" y="3811"/>
                    <a:pt x="395" y="4164"/>
                    <a:pt x="761" y="4346"/>
                  </a:cubicBezTo>
                  <a:lnTo>
                    <a:pt x="5076" y="6496"/>
                  </a:lnTo>
                  <a:cubicBezTo>
                    <a:pt x="5330" y="6623"/>
                    <a:pt x="5632" y="6623"/>
                    <a:pt x="5885" y="6496"/>
                  </a:cubicBezTo>
                  <a:lnTo>
                    <a:pt x="10199" y="4346"/>
                  </a:lnTo>
                  <a:cubicBezTo>
                    <a:pt x="10565" y="4164"/>
                    <a:pt x="10784" y="3811"/>
                    <a:pt x="10784" y="3402"/>
                  </a:cubicBezTo>
                  <a:cubicBezTo>
                    <a:pt x="10784" y="2992"/>
                    <a:pt x="10565" y="2640"/>
                    <a:pt x="10199" y="2457"/>
                  </a:cubicBezTo>
                  <a:lnTo>
                    <a:pt x="5884" y="306"/>
                  </a:lnTo>
                  <a:cubicBezTo>
                    <a:pt x="5630" y="179"/>
                    <a:pt x="5328" y="179"/>
                    <a:pt x="5075" y="306"/>
                  </a:cubicBezTo>
                  <a:lnTo>
                    <a:pt x="761" y="2456"/>
                  </a:lnTo>
                  <a:lnTo>
                    <a:pt x="721" y="237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550" name="Google Shape;550;p2"/>
            <p:cNvSpPr txBox="1"/>
            <p:nvPr/>
          </p:nvSpPr>
          <p:spPr>
            <a:xfrm>
              <a:off x="11503116" y="6399685"/>
              <a:ext cx="9544049" cy="1400383"/>
            </a:xfrm>
            <a:prstGeom prst="rect">
              <a:avLst/>
            </a:prstGeom>
            <a:noFill/>
            <a:ln>
              <a:noFill/>
            </a:ln>
          </p:spPr>
          <p:txBody>
            <a:bodyPr anchorCtr="0" anchor="ctr"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0000"/>
                <a:buFont typeface="Arial"/>
                <a:buNone/>
              </a:pPr>
              <a:r>
                <a:rPr b="0" i="0" lang="en-US" sz="10000" u="none" cap="none" strike="noStrike">
                  <a:solidFill>
                    <a:schemeClr val="lt1"/>
                  </a:solidFill>
                  <a:latin typeface="Arial"/>
                  <a:ea typeface="Arial"/>
                  <a:cs typeface="Arial"/>
                  <a:sym typeface="Arial"/>
                </a:rPr>
                <a:t>SHINRIN-YOKU</a:t>
              </a:r>
              <a:endParaRPr b="0" i="0" sz="1400" u="none" cap="none" strike="noStrike">
                <a:solidFill>
                  <a:srgbClr val="000000"/>
                </a:solidFill>
                <a:latin typeface="Arial"/>
                <a:ea typeface="Arial"/>
                <a:cs typeface="Arial"/>
                <a:sym typeface="Arial"/>
              </a:endParaRPr>
            </a:p>
          </p:txBody>
        </p:sp>
        <p:sp>
          <p:nvSpPr>
            <p:cNvPr id="551" name="Google Shape;551;p2"/>
            <p:cNvSpPr txBox="1"/>
            <p:nvPr/>
          </p:nvSpPr>
          <p:spPr>
            <a:xfrm>
              <a:off x="14326969" y="768008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FOREST</a:t>
              </a:r>
              <a:endParaRPr b="0" i="0" sz="1400" u="none" cap="none" strike="noStrike">
                <a:solidFill>
                  <a:srgbClr val="000000"/>
                </a:solidFill>
                <a:latin typeface="Arial"/>
                <a:ea typeface="Arial"/>
                <a:cs typeface="Arial"/>
                <a:sym typeface="Arial"/>
              </a:endParaRPr>
            </a:p>
          </p:txBody>
        </p:sp>
        <p:sp>
          <p:nvSpPr>
            <p:cNvPr id="552" name="Google Shape;552;p2"/>
            <p:cNvSpPr txBox="1"/>
            <p:nvPr/>
          </p:nvSpPr>
          <p:spPr>
            <a:xfrm>
              <a:off x="14326969" y="554311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VISIT</a:t>
              </a:r>
              <a:endParaRPr b="0" i="0" sz="1400" u="none" cap="none" strike="noStrike">
                <a:solidFill>
                  <a:srgbClr val="000000"/>
                </a:solidFill>
                <a:latin typeface="Arial"/>
                <a:ea typeface="Arial"/>
                <a:cs typeface="Arial"/>
                <a:sym typeface="Arial"/>
              </a:endParaRPr>
            </a:p>
          </p:txBody>
        </p:sp>
        <p:sp>
          <p:nvSpPr>
            <p:cNvPr id="553" name="Google Shape;553;p2"/>
            <p:cNvSpPr/>
            <p:nvPr/>
          </p:nvSpPr>
          <p:spPr>
            <a:xfrm>
              <a:off x="14993444" y="8656642"/>
              <a:ext cx="2563394" cy="341069"/>
            </a:xfrm>
            <a:custGeom>
              <a:rect b="b" l="l" r="r" t="t"/>
              <a:pathLst>
                <a:path extrusionOk="0" h="419" w="3149">
                  <a:moveTo>
                    <a:pt x="3148" y="418"/>
                  </a:moveTo>
                  <a:cubicBezTo>
                    <a:pt x="2991" y="418"/>
                    <a:pt x="2912" y="329"/>
                    <a:pt x="2843" y="252"/>
                  </a:cubicBezTo>
                  <a:cubicBezTo>
                    <a:pt x="2781" y="181"/>
                    <a:pt x="2730" y="125"/>
                    <a:pt x="2625" y="125"/>
                  </a:cubicBezTo>
                  <a:lnTo>
                    <a:pt x="2623" y="125"/>
                  </a:lnTo>
                  <a:cubicBezTo>
                    <a:pt x="2518" y="125"/>
                    <a:pt x="2469" y="181"/>
                    <a:pt x="2405" y="251"/>
                  </a:cubicBezTo>
                  <a:cubicBezTo>
                    <a:pt x="2335" y="328"/>
                    <a:pt x="2257" y="414"/>
                    <a:pt x="2099" y="414"/>
                  </a:cubicBezTo>
                  <a:cubicBezTo>
                    <a:pt x="1942" y="414"/>
                    <a:pt x="1863" y="325"/>
                    <a:pt x="1794" y="248"/>
                  </a:cubicBezTo>
                  <a:cubicBezTo>
                    <a:pt x="1731" y="176"/>
                    <a:pt x="1680" y="121"/>
                    <a:pt x="1575" y="121"/>
                  </a:cubicBezTo>
                  <a:lnTo>
                    <a:pt x="1574" y="121"/>
                  </a:lnTo>
                  <a:cubicBezTo>
                    <a:pt x="1469" y="121"/>
                    <a:pt x="1419" y="176"/>
                    <a:pt x="1355" y="246"/>
                  </a:cubicBezTo>
                  <a:cubicBezTo>
                    <a:pt x="1285" y="323"/>
                    <a:pt x="1207" y="409"/>
                    <a:pt x="1051" y="409"/>
                  </a:cubicBezTo>
                  <a:lnTo>
                    <a:pt x="1049" y="409"/>
                  </a:lnTo>
                  <a:cubicBezTo>
                    <a:pt x="892" y="409"/>
                    <a:pt x="813" y="321"/>
                    <a:pt x="745" y="243"/>
                  </a:cubicBezTo>
                  <a:cubicBezTo>
                    <a:pt x="682" y="172"/>
                    <a:pt x="631" y="116"/>
                    <a:pt x="526" y="116"/>
                  </a:cubicBezTo>
                  <a:lnTo>
                    <a:pt x="525" y="116"/>
                  </a:lnTo>
                  <a:cubicBezTo>
                    <a:pt x="420" y="116"/>
                    <a:pt x="370" y="172"/>
                    <a:pt x="306" y="242"/>
                  </a:cubicBezTo>
                  <a:cubicBezTo>
                    <a:pt x="236" y="319"/>
                    <a:pt x="157" y="405"/>
                    <a:pt x="1" y="405"/>
                  </a:cubicBezTo>
                  <a:lnTo>
                    <a:pt x="0" y="405"/>
                  </a:lnTo>
                  <a:lnTo>
                    <a:pt x="0" y="288"/>
                  </a:lnTo>
                  <a:cubicBezTo>
                    <a:pt x="105" y="288"/>
                    <a:pt x="156" y="233"/>
                    <a:pt x="220" y="163"/>
                  </a:cubicBezTo>
                  <a:cubicBezTo>
                    <a:pt x="290" y="86"/>
                    <a:pt x="369" y="0"/>
                    <a:pt x="526" y="0"/>
                  </a:cubicBezTo>
                  <a:cubicBezTo>
                    <a:pt x="683" y="0"/>
                    <a:pt x="762" y="89"/>
                    <a:pt x="831" y="166"/>
                  </a:cubicBezTo>
                  <a:cubicBezTo>
                    <a:pt x="893" y="237"/>
                    <a:pt x="944" y="293"/>
                    <a:pt x="1049" y="293"/>
                  </a:cubicBezTo>
                  <a:lnTo>
                    <a:pt x="1051" y="293"/>
                  </a:lnTo>
                  <a:cubicBezTo>
                    <a:pt x="1156" y="293"/>
                    <a:pt x="1205" y="237"/>
                    <a:pt x="1269" y="167"/>
                  </a:cubicBezTo>
                  <a:cubicBezTo>
                    <a:pt x="1339" y="90"/>
                    <a:pt x="1418" y="4"/>
                    <a:pt x="1574" y="4"/>
                  </a:cubicBezTo>
                  <a:lnTo>
                    <a:pt x="1575" y="4"/>
                  </a:lnTo>
                  <a:cubicBezTo>
                    <a:pt x="1733" y="4"/>
                    <a:pt x="1812" y="93"/>
                    <a:pt x="1880" y="170"/>
                  </a:cubicBezTo>
                  <a:cubicBezTo>
                    <a:pt x="1943" y="242"/>
                    <a:pt x="1994" y="297"/>
                    <a:pt x="2099" y="297"/>
                  </a:cubicBezTo>
                  <a:lnTo>
                    <a:pt x="2100" y="297"/>
                  </a:lnTo>
                  <a:cubicBezTo>
                    <a:pt x="2205" y="297"/>
                    <a:pt x="2255" y="242"/>
                    <a:pt x="2319" y="172"/>
                  </a:cubicBezTo>
                  <a:cubicBezTo>
                    <a:pt x="2389" y="95"/>
                    <a:pt x="2467" y="9"/>
                    <a:pt x="2623" y="9"/>
                  </a:cubicBezTo>
                  <a:lnTo>
                    <a:pt x="2625" y="9"/>
                  </a:lnTo>
                  <a:cubicBezTo>
                    <a:pt x="2782" y="9"/>
                    <a:pt x="2861" y="98"/>
                    <a:pt x="2929" y="175"/>
                  </a:cubicBezTo>
                  <a:cubicBezTo>
                    <a:pt x="2992" y="246"/>
                    <a:pt x="3043" y="302"/>
                    <a:pt x="3148" y="302"/>
                  </a:cubicBezTo>
                  <a:lnTo>
                    <a:pt x="3148" y="418"/>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554" name="Google Shape;554;p2"/>
            <p:cNvSpPr txBox="1"/>
            <p:nvPr/>
          </p:nvSpPr>
          <p:spPr>
            <a:xfrm>
              <a:off x="14288869" y="4801931"/>
              <a:ext cx="389634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Oswald"/>
                  <a:ea typeface="Oswald"/>
                  <a:cs typeface="Oswald"/>
                  <a:sym typeface="Oswald"/>
                </a:rPr>
                <a:t>1984</a:t>
              </a:r>
              <a:endParaRPr b="0" i="0" sz="1400" u="none" cap="none" strike="noStrike">
                <a:solidFill>
                  <a:srgbClr val="000000"/>
                </a:solidFill>
                <a:latin typeface="Arial"/>
                <a:ea typeface="Arial"/>
                <a:cs typeface="Arial"/>
                <a:sym typeface="Arial"/>
              </a:endParaRPr>
            </a:p>
          </p:txBody>
        </p:sp>
      </p:grpSp>
      <p:sp>
        <p:nvSpPr>
          <p:cNvPr id="555" name="Google Shape;555;p2"/>
          <p:cNvSpPr/>
          <p:nvPr>
            <p:ph idx="2" type="pic"/>
          </p:nvPr>
        </p:nvSpPr>
        <p:spPr>
          <a:xfrm>
            <a:off x="7584150" y="0"/>
            <a:ext cx="168030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lang="en-US" sz="7200">
                <a:solidFill>
                  <a:schemeClr val="accent3"/>
                </a:solidFill>
              </a:rPr>
              <a:t>The Effect of Separation </a:t>
            </a:r>
            <a:endParaRPr sz="3600">
              <a:solidFill>
                <a:schemeClr val="accent3"/>
              </a:solidFill>
            </a:endParaRPr>
          </a:p>
          <a:p>
            <a:pPr indent="-457200" lvl="0" marL="457200" rtl="0" algn="l">
              <a:lnSpc>
                <a:spcPct val="115000"/>
              </a:lnSpc>
              <a:spcBef>
                <a:spcPts val="1200"/>
              </a:spcBef>
              <a:spcAft>
                <a:spcPts val="0"/>
              </a:spcAft>
              <a:buClr>
                <a:schemeClr val="accent3"/>
              </a:buClr>
              <a:buSzPts val="3600"/>
              <a:buFont typeface="Calibri"/>
              <a:buChar char="•"/>
            </a:pPr>
            <a:r>
              <a:rPr lang="en-US" sz="3600">
                <a:solidFill>
                  <a:schemeClr val="accent3"/>
                </a:solidFill>
              </a:rPr>
              <a:t>Separation, the removal of children from the caregiver(s) to whom they are attached, has both positive and negative aspects.</a:t>
            </a:r>
            <a:endParaRPr sz="3600">
              <a:solidFill>
                <a:schemeClr val="accent3"/>
              </a:solidFill>
            </a:endParaRPr>
          </a:p>
          <a:p>
            <a:pPr indent="-457200" lvl="0" marL="457200" rtl="0" algn="l">
              <a:lnSpc>
                <a:spcPct val="115000"/>
              </a:lnSpc>
              <a:spcBef>
                <a:spcPts val="0"/>
              </a:spcBef>
              <a:spcAft>
                <a:spcPts val="0"/>
              </a:spcAft>
              <a:buClr>
                <a:schemeClr val="accent3"/>
              </a:buClr>
              <a:buSzPts val="3600"/>
              <a:buChar char="•"/>
            </a:pPr>
            <a:r>
              <a:rPr b="1" lang="en-US" sz="3600">
                <a:solidFill>
                  <a:schemeClr val="accent3"/>
                </a:solidFill>
              </a:rPr>
              <a:t>Negative</a:t>
            </a:r>
            <a:r>
              <a:rPr b="1" lang="en-US" sz="3600">
                <a:solidFill>
                  <a:schemeClr val="accent3"/>
                </a:solidFill>
              </a:rPr>
              <a:t> Aspects </a:t>
            </a:r>
            <a:endParaRPr b="1" sz="3600">
              <a:solidFill>
                <a:schemeClr val="accent3"/>
              </a:solidFill>
            </a:endParaRPr>
          </a:p>
          <a:p>
            <a:pPr indent="-457200" lvl="1" marL="914400" rtl="0" algn="l">
              <a:lnSpc>
                <a:spcPct val="115000"/>
              </a:lnSpc>
              <a:spcBef>
                <a:spcPts val="0"/>
              </a:spcBef>
              <a:spcAft>
                <a:spcPts val="0"/>
              </a:spcAft>
              <a:buClr>
                <a:schemeClr val="accent3"/>
              </a:buClr>
              <a:buSzPts val="3600"/>
              <a:buFont typeface="Calibri"/>
              <a:buChar char="•"/>
            </a:pPr>
            <a:r>
              <a:rPr lang="en-US" sz="3600">
                <a:solidFill>
                  <a:schemeClr val="accent3"/>
                </a:solidFill>
              </a:rPr>
              <a:t>research indicates that removing children from</a:t>
            </a:r>
            <a:r>
              <a:rPr lang="en-US" sz="1000">
                <a:solidFill>
                  <a:schemeClr val="accent3"/>
                </a:solidFill>
                <a:latin typeface="Arial"/>
                <a:ea typeface="Arial"/>
                <a:cs typeface="Arial"/>
                <a:sym typeface="Arial"/>
              </a:rPr>
              <a:t> </a:t>
            </a:r>
            <a:r>
              <a:rPr lang="en-US" sz="3600">
                <a:solidFill>
                  <a:schemeClr val="accent3"/>
                </a:solidFill>
              </a:rPr>
              <a:t>their homes interferes with their development. The more traumatic the separation, the more likely there will be significant negative developmental consequences.</a:t>
            </a:r>
            <a:endParaRPr sz="3600">
              <a:solidFill>
                <a:schemeClr val="accent3"/>
              </a:solidFill>
            </a:endParaRPr>
          </a:p>
          <a:p>
            <a:pPr indent="-457200" lvl="1" marL="914400" rtl="0" algn="l">
              <a:lnSpc>
                <a:spcPct val="115000"/>
              </a:lnSpc>
              <a:spcBef>
                <a:spcPts val="0"/>
              </a:spcBef>
              <a:spcAft>
                <a:spcPts val="0"/>
              </a:spcAft>
              <a:buClr>
                <a:schemeClr val="accent3"/>
              </a:buClr>
              <a:buSzPts val="3600"/>
              <a:buFont typeface="Calibri"/>
              <a:buChar char="•"/>
            </a:pPr>
            <a:r>
              <a:rPr lang="en-US" sz="3600">
                <a:solidFill>
                  <a:schemeClr val="accent3"/>
                </a:solidFill>
              </a:rPr>
              <a:t>Repeated separations interfere with the development of healthy attachments and a child’s ability and willingness to enter into intimate relationships in the future.</a:t>
            </a:r>
            <a:endParaRPr sz="3600">
              <a:solidFill>
                <a:schemeClr val="accent3"/>
              </a:solidFill>
            </a:endParaRPr>
          </a:p>
          <a:p>
            <a:pPr indent="-457200" lvl="1" marL="914400" rtl="0" algn="l">
              <a:lnSpc>
                <a:spcPct val="115000"/>
              </a:lnSpc>
              <a:spcBef>
                <a:spcPts val="0"/>
              </a:spcBef>
              <a:spcAft>
                <a:spcPts val="0"/>
              </a:spcAft>
              <a:buClr>
                <a:schemeClr val="accent3"/>
              </a:buClr>
              <a:buSzPts val="3600"/>
              <a:buFont typeface="Calibri"/>
              <a:buChar char="•"/>
            </a:pPr>
            <a:r>
              <a:rPr lang="en-US" sz="3600">
                <a:solidFill>
                  <a:schemeClr val="accent3"/>
                </a:solidFill>
              </a:rPr>
              <a:t>Children who have suffered traumatic separations from their parents may also display low self-esteem, a general distrust of others, mood disorders (including depression and anxiety), socio-moral immaturity, and inadequate social skills</a:t>
            </a:r>
            <a:endParaRPr sz="3600">
              <a:solidFill>
                <a:schemeClr val="accent3"/>
              </a:solidFill>
            </a:endParaRPr>
          </a:p>
          <a:p>
            <a:pPr indent="-457200" lvl="1" marL="914400" rtl="0" algn="l">
              <a:lnSpc>
                <a:spcPct val="115000"/>
              </a:lnSpc>
              <a:spcBef>
                <a:spcPts val="0"/>
              </a:spcBef>
              <a:spcAft>
                <a:spcPts val="0"/>
              </a:spcAft>
              <a:buClr>
                <a:schemeClr val="accent3"/>
              </a:buClr>
              <a:buSzPts val="3600"/>
              <a:buFont typeface="Calibri"/>
              <a:buChar char="•"/>
            </a:pPr>
            <a:r>
              <a:rPr lang="en-US" sz="3600">
                <a:solidFill>
                  <a:schemeClr val="accent3"/>
                </a:solidFill>
              </a:rPr>
              <a:t>Regressive</a:t>
            </a:r>
            <a:r>
              <a:rPr lang="en-US" sz="3600">
                <a:solidFill>
                  <a:schemeClr val="accent3"/>
                </a:solidFill>
              </a:rPr>
              <a:t> behavior, such as bedwetting, is a common response to separation.</a:t>
            </a:r>
            <a:endParaRPr sz="3600">
              <a:solidFill>
                <a:schemeClr val="accent3"/>
              </a:solidFill>
            </a:endParaRPr>
          </a:p>
          <a:p>
            <a:pPr indent="-457200" lvl="1" marL="914400" rtl="0" algn="l">
              <a:lnSpc>
                <a:spcPct val="115000"/>
              </a:lnSpc>
              <a:spcBef>
                <a:spcPts val="0"/>
              </a:spcBef>
              <a:spcAft>
                <a:spcPts val="0"/>
              </a:spcAft>
              <a:buClr>
                <a:schemeClr val="accent3"/>
              </a:buClr>
              <a:buSzPts val="3600"/>
              <a:buFont typeface="Calibri"/>
              <a:buChar char="•"/>
            </a:pPr>
            <a:r>
              <a:rPr lang="en-US" sz="3600">
                <a:solidFill>
                  <a:schemeClr val="accent3"/>
                </a:solidFill>
              </a:rPr>
              <a:t>Cognitive and language delays are also highly correlated with early traumatic separation.</a:t>
            </a:r>
            <a:endParaRPr sz="3600">
              <a:solidFill>
                <a:schemeClr val="accent3"/>
              </a:solidFill>
            </a:endParaRPr>
          </a:p>
          <a:p>
            <a:pPr indent="-457200" lvl="0" marL="457200" rtl="0" algn="l">
              <a:lnSpc>
                <a:spcPct val="115000"/>
              </a:lnSpc>
              <a:spcBef>
                <a:spcPts val="0"/>
              </a:spcBef>
              <a:spcAft>
                <a:spcPts val="0"/>
              </a:spcAft>
              <a:buClr>
                <a:schemeClr val="accent3"/>
              </a:buClr>
              <a:buSzPts val="3600"/>
              <a:buChar char="•"/>
            </a:pPr>
            <a:r>
              <a:rPr b="1" lang="en-US" sz="3600">
                <a:solidFill>
                  <a:schemeClr val="accent3"/>
                </a:solidFill>
              </a:rPr>
              <a:t>Positive Aspects </a:t>
            </a:r>
            <a:endParaRPr b="1" sz="3600">
              <a:solidFill>
                <a:schemeClr val="accent3"/>
              </a:solidFill>
            </a:endParaRPr>
          </a:p>
          <a:p>
            <a:pPr indent="-457200" lvl="1" marL="914400" rtl="0" algn="l">
              <a:lnSpc>
                <a:spcPct val="115000"/>
              </a:lnSpc>
              <a:spcBef>
                <a:spcPts val="0"/>
              </a:spcBef>
              <a:spcAft>
                <a:spcPts val="0"/>
              </a:spcAft>
              <a:buClr>
                <a:schemeClr val="accent3"/>
              </a:buClr>
              <a:buSzPts val="3600"/>
              <a:buFont typeface="Calibri"/>
              <a:buChar char="•"/>
            </a:pPr>
            <a:r>
              <a:rPr lang="en-US" sz="3600">
                <a:solidFill>
                  <a:schemeClr val="accent3"/>
                </a:solidFill>
              </a:rPr>
              <a:t>child protection perspective, separation has several benefits, the most obvious being the immediate safety of the child</a:t>
            </a:r>
            <a:endParaRPr sz="3600">
              <a:solidFill>
                <a:schemeClr val="accent3"/>
              </a:solidFill>
            </a:endParaRPr>
          </a:p>
          <a:p>
            <a:pPr indent="-457200" lvl="1" marL="914400" rtl="0" algn="l">
              <a:lnSpc>
                <a:spcPct val="115000"/>
              </a:lnSpc>
              <a:spcBef>
                <a:spcPts val="0"/>
              </a:spcBef>
              <a:spcAft>
                <a:spcPts val="0"/>
              </a:spcAft>
              <a:buClr>
                <a:schemeClr val="accent3"/>
              </a:buClr>
              <a:buSzPts val="3600"/>
              <a:buFont typeface="Calibri"/>
              <a:buChar char="•"/>
            </a:pPr>
            <a:r>
              <a:rPr lang="en-US" sz="3600">
                <a:solidFill>
                  <a:schemeClr val="accent3"/>
                </a:solidFill>
              </a:rPr>
              <a:t>Separation also temporarily </a:t>
            </a:r>
            <a:r>
              <a:rPr lang="en-US" sz="3600">
                <a:solidFill>
                  <a:schemeClr val="accent3"/>
                </a:solidFill>
              </a:rPr>
              <a:t>free's</a:t>
            </a:r>
            <a:r>
              <a:rPr lang="en-US" sz="3600">
                <a:solidFill>
                  <a:schemeClr val="accent3"/>
                </a:solidFill>
              </a:rPr>
              <a:t> parents from the burden of child-rearing, allowing them to focus on making the changes necessary for the child to return home.</a:t>
            </a:r>
            <a:endParaRPr sz="3600">
              <a:solidFill>
                <a:schemeClr val="accent3"/>
              </a:solidFill>
            </a:endParaRPr>
          </a:p>
          <a:p>
            <a:pPr indent="0" lvl="0" marL="457200" rtl="0" algn="l">
              <a:lnSpc>
                <a:spcPct val="115000"/>
              </a:lnSpc>
              <a:spcBef>
                <a:spcPts val="1200"/>
              </a:spcBef>
              <a:spcAft>
                <a:spcPts val="1200"/>
              </a:spcAft>
              <a:buNone/>
            </a:pPr>
            <a:r>
              <a:t/>
            </a:r>
            <a:endParaRPr sz="3600">
              <a:solidFill>
                <a:srgbClr val="FFFFFF"/>
              </a:solidFill>
            </a:endParaRPr>
          </a:p>
        </p:txBody>
      </p:sp>
      <p:pic>
        <p:nvPicPr>
          <p:cNvPr id="556" name="Google Shape;556;p2"/>
          <p:cNvPicPr preferRelativeResize="0"/>
          <p:nvPr/>
        </p:nvPicPr>
        <p:blipFill rotWithShape="1">
          <a:blip r:embed="rId3">
            <a:alphaModFix/>
          </a:blip>
          <a:srcRect b="0" l="0" r="-12803" t="0"/>
          <a:stretch/>
        </p:blipFill>
        <p:spPr>
          <a:xfrm>
            <a:off x="0" y="3826625"/>
            <a:ext cx="8609949" cy="5739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c4a7533f40_0_0"/>
          <p:cNvSpPr/>
          <p:nvPr>
            <p:ph idx="2" type="pic"/>
          </p:nvPr>
        </p:nvSpPr>
        <p:spPr>
          <a:xfrm>
            <a:off x="5509350" y="0"/>
            <a:ext cx="18877800" cy="137160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7500">
                <a:solidFill>
                  <a:schemeClr val="accent3"/>
                </a:solidFill>
              </a:rPr>
              <a:t>Impacts of </a:t>
            </a:r>
            <a:r>
              <a:rPr lang="en-US" sz="7500">
                <a:solidFill>
                  <a:schemeClr val="accent3"/>
                </a:solidFill>
              </a:rPr>
              <a:t>Separation</a:t>
            </a:r>
            <a:r>
              <a:rPr lang="en-US" sz="7500">
                <a:solidFill>
                  <a:schemeClr val="accent3"/>
                </a:solidFill>
              </a:rPr>
              <a:t> During the First Year</a:t>
            </a:r>
            <a:endParaRPr sz="7500">
              <a:solidFill>
                <a:schemeClr val="accent3"/>
              </a:solidFill>
            </a:endParaRPr>
          </a:p>
          <a:p>
            <a:pPr indent="0" lvl="0" marL="0" rtl="0" algn="l">
              <a:lnSpc>
                <a:spcPct val="100000"/>
              </a:lnSpc>
              <a:spcBef>
                <a:spcPts val="2000"/>
              </a:spcBef>
              <a:spcAft>
                <a:spcPts val="0"/>
              </a:spcAft>
              <a:buNone/>
            </a:pPr>
            <a:r>
              <a:rPr b="1" lang="en-US" sz="3600">
                <a:solidFill>
                  <a:schemeClr val="accent3"/>
                </a:solidFill>
              </a:rPr>
              <a:t>S</a:t>
            </a:r>
            <a:r>
              <a:rPr b="1" lang="en-US" sz="4000">
                <a:solidFill>
                  <a:schemeClr val="accent3"/>
                </a:solidFill>
              </a:rPr>
              <a:t>eparation and Loss During the First Year of Life</a:t>
            </a:r>
            <a:endParaRPr b="1" sz="4000">
              <a:solidFill>
                <a:schemeClr val="accent3"/>
              </a:solidFill>
            </a:endParaRPr>
          </a:p>
          <a:p>
            <a:pPr indent="0" lvl="0" marL="0" rtl="0" algn="l">
              <a:lnSpc>
                <a:spcPct val="100000"/>
              </a:lnSpc>
              <a:spcBef>
                <a:spcPts val="2000"/>
              </a:spcBef>
              <a:spcAft>
                <a:spcPts val="0"/>
              </a:spcAft>
              <a:buNone/>
            </a:pPr>
            <a:r>
              <a:rPr b="1" lang="en-US" sz="3600">
                <a:solidFill>
                  <a:schemeClr val="accent3"/>
                </a:solidFill>
              </a:rPr>
              <a:t>Short term effects:</a:t>
            </a:r>
            <a:endParaRPr b="1" sz="3600">
              <a:solidFill>
                <a:schemeClr val="accent3"/>
              </a:solidFill>
            </a:endParaRPr>
          </a:p>
          <a:p>
            <a:pPr indent="-457200" lvl="0" marL="457200" rtl="0" algn="l">
              <a:lnSpc>
                <a:spcPct val="100000"/>
              </a:lnSpc>
              <a:spcBef>
                <a:spcPts val="2000"/>
              </a:spcBef>
              <a:spcAft>
                <a:spcPts val="0"/>
              </a:spcAft>
              <a:buClr>
                <a:schemeClr val="accent3"/>
              </a:buClr>
              <a:buSzPts val="3600"/>
              <a:buChar char="●"/>
            </a:pPr>
            <a:r>
              <a:rPr lang="en-US" sz="3600">
                <a:solidFill>
                  <a:schemeClr val="accent3"/>
                </a:solidFill>
              </a:rPr>
              <a:t>Regression in terms of dependency needs.</a:t>
            </a:r>
            <a:endParaRPr sz="3600">
              <a:solidFill>
                <a:schemeClr val="accent3"/>
              </a:solidFill>
            </a:endParaRPr>
          </a:p>
          <a:p>
            <a:pPr indent="-457200" lvl="0" marL="457200" rtl="0" algn="l">
              <a:lnSpc>
                <a:spcPct val="100000"/>
              </a:lnSpc>
              <a:spcBef>
                <a:spcPts val="0"/>
              </a:spcBef>
              <a:spcAft>
                <a:spcPts val="0"/>
              </a:spcAft>
              <a:buClr>
                <a:schemeClr val="accent3"/>
              </a:buClr>
              <a:buSzPts val="3600"/>
              <a:buChar char="●"/>
            </a:pPr>
            <a:r>
              <a:rPr lang="en-US" sz="3600">
                <a:solidFill>
                  <a:schemeClr val="accent3"/>
                </a:solidFill>
              </a:rPr>
              <a:t>Undermining of the child’s sense of security and trust that adults will be available.</a:t>
            </a:r>
            <a:endParaRPr sz="3600">
              <a:solidFill>
                <a:schemeClr val="accent3"/>
              </a:solidFill>
            </a:endParaRPr>
          </a:p>
          <a:p>
            <a:pPr indent="-457200" lvl="0" marL="457200" rtl="0" algn="l">
              <a:lnSpc>
                <a:spcPct val="100000"/>
              </a:lnSpc>
              <a:spcBef>
                <a:spcPts val="0"/>
              </a:spcBef>
              <a:spcAft>
                <a:spcPts val="0"/>
              </a:spcAft>
              <a:buClr>
                <a:schemeClr val="accent3"/>
              </a:buClr>
              <a:buSzPts val="3600"/>
              <a:buChar char="●"/>
            </a:pPr>
            <a:r>
              <a:rPr lang="en-US" sz="3600">
                <a:solidFill>
                  <a:schemeClr val="accent3"/>
                </a:solidFill>
              </a:rPr>
              <a:t>With the changes in daily routine that accompany changes in caregivers, there will be interruption in the acquisition of sequencing and basic cause and effect.</a:t>
            </a:r>
            <a:endParaRPr sz="3600">
              <a:solidFill>
                <a:schemeClr val="accent3"/>
              </a:solidFill>
            </a:endParaRPr>
          </a:p>
          <a:p>
            <a:pPr indent="0" lvl="0" marL="0" rtl="0" algn="l">
              <a:lnSpc>
                <a:spcPct val="100000"/>
              </a:lnSpc>
              <a:spcBef>
                <a:spcPts val="2000"/>
              </a:spcBef>
              <a:spcAft>
                <a:spcPts val="0"/>
              </a:spcAft>
              <a:buNone/>
            </a:pPr>
            <a:r>
              <a:rPr b="1" lang="en-US" sz="3600">
                <a:solidFill>
                  <a:schemeClr val="accent3"/>
                </a:solidFill>
              </a:rPr>
              <a:t>How to Minimize the Effects of the Loss:</a:t>
            </a:r>
            <a:endParaRPr b="1" sz="3600">
              <a:solidFill>
                <a:schemeClr val="accent3"/>
              </a:solidFill>
            </a:endParaRPr>
          </a:p>
          <a:p>
            <a:pPr indent="-457200" lvl="0" marL="457200" rtl="0" algn="l">
              <a:lnSpc>
                <a:spcPct val="100000"/>
              </a:lnSpc>
              <a:spcBef>
                <a:spcPts val="2000"/>
              </a:spcBef>
              <a:spcAft>
                <a:spcPts val="0"/>
              </a:spcAft>
              <a:buClr>
                <a:schemeClr val="accent3"/>
              </a:buClr>
              <a:buSzPts val="3600"/>
              <a:buChar char="●"/>
            </a:pPr>
            <a:r>
              <a:rPr lang="en-US" sz="3600">
                <a:solidFill>
                  <a:schemeClr val="accent3"/>
                </a:solidFill>
              </a:rPr>
              <a:t>The parents/caregivers need to be available “on demand” for the infant, once again meeting the child’s earlier developmental needs.</a:t>
            </a:r>
            <a:endParaRPr sz="3600">
              <a:solidFill>
                <a:schemeClr val="accent3"/>
              </a:solidFill>
            </a:endParaRPr>
          </a:p>
          <a:p>
            <a:pPr indent="-457200" lvl="0" marL="457200" rtl="0" algn="l">
              <a:lnSpc>
                <a:spcPct val="100000"/>
              </a:lnSpc>
              <a:spcBef>
                <a:spcPts val="0"/>
              </a:spcBef>
              <a:spcAft>
                <a:spcPts val="0"/>
              </a:spcAft>
              <a:buClr>
                <a:schemeClr val="accent3"/>
              </a:buClr>
              <a:buSzPts val="3600"/>
              <a:buChar char="●"/>
            </a:pPr>
            <a:r>
              <a:rPr lang="en-US" sz="3600">
                <a:solidFill>
                  <a:schemeClr val="accent3"/>
                </a:solidFill>
              </a:rPr>
              <a:t>All interactions need to be gauged by asking the question, “What will help this infant learn to trust that adults will be available?”</a:t>
            </a:r>
            <a:endParaRPr sz="3600">
              <a:solidFill>
                <a:schemeClr val="accent3"/>
              </a:solidFill>
            </a:endParaRPr>
          </a:p>
          <a:p>
            <a:pPr indent="-457200" lvl="0" marL="457200" rtl="0" algn="l">
              <a:lnSpc>
                <a:spcPct val="100000"/>
              </a:lnSpc>
              <a:spcBef>
                <a:spcPts val="0"/>
              </a:spcBef>
              <a:spcAft>
                <a:spcPts val="0"/>
              </a:spcAft>
              <a:buClr>
                <a:schemeClr val="accent3"/>
              </a:buClr>
              <a:buSzPts val="3600"/>
              <a:buChar char="●"/>
            </a:pPr>
            <a:r>
              <a:rPr lang="en-US" sz="3600">
                <a:solidFill>
                  <a:schemeClr val="accent3"/>
                </a:solidFill>
              </a:rPr>
              <a:t>Following a consistent routine is particularly important for these infants.</a:t>
            </a:r>
            <a:endParaRPr sz="3600">
              <a:solidFill>
                <a:schemeClr val="accent3"/>
              </a:solidFill>
            </a:endParaRPr>
          </a:p>
          <a:p>
            <a:pPr indent="0" lvl="0" marL="0" rtl="0" algn="l">
              <a:spcBef>
                <a:spcPts val="2000"/>
              </a:spcBef>
              <a:spcAft>
                <a:spcPts val="0"/>
              </a:spcAft>
              <a:buNone/>
            </a:pPr>
            <a:r>
              <a:rPr b="1" lang="en-US" sz="3600">
                <a:solidFill>
                  <a:schemeClr val="accent3"/>
                </a:solidFill>
              </a:rPr>
              <a:t>Possible Long Range Effects of the Loss:</a:t>
            </a:r>
            <a:endParaRPr b="1" sz="3600">
              <a:solidFill>
                <a:schemeClr val="accent3"/>
              </a:solidFill>
            </a:endParaRPr>
          </a:p>
          <a:p>
            <a:pPr indent="0" lvl="0" marL="0" rtl="0" algn="l">
              <a:lnSpc>
                <a:spcPct val="100000"/>
              </a:lnSpc>
              <a:spcBef>
                <a:spcPts val="2000"/>
              </a:spcBef>
              <a:spcAft>
                <a:spcPts val="0"/>
              </a:spcAft>
              <a:buNone/>
            </a:pPr>
            <a:r>
              <a:rPr lang="en-US" sz="3600">
                <a:solidFill>
                  <a:schemeClr val="accent3"/>
                </a:solidFill>
              </a:rPr>
              <a:t>If the infant’s dependency needs are not met, the child will grow up to be one who continues to think life owes him. It is quite likely that he will have trouble ever meeting the dependency needs of others. Trust for others will be impaired. Learning problems, secondary to problems with cause and effect, may occur although they may not become evident until grades 4 – 6.</a:t>
            </a:r>
            <a:endParaRPr sz="3600">
              <a:solidFill>
                <a:schemeClr val="accent3"/>
              </a:solidFill>
            </a:endParaRPr>
          </a:p>
        </p:txBody>
      </p:sp>
      <p:pic>
        <p:nvPicPr>
          <p:cNvPr id="563" name="Google Shape;563;gc4a7533f40_0_0"/>
          <p:cNvPicPr preferRelativeResize="0"/>
          <p:nvPr/>
        </p:nvPicPr>
        <p:blipFill rotWithShape="1">
          <a:blip r:embed="rId3">
            <a:alphaModFix amt="65000"/>
          </a:blip>
          <a:srcRect b="0" l="0" r="0" t="0"/>
          <a:stretch/>
        </p:blipFill>
        <p:spPr>
          <a:xfrm>
            <a:off x="249431" y="373429"/>
            <a:ext cx="4739550" cy="4739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c4a7533f40_0_6"/>
          <p:cNvSpPr/>
          <p:nvPr>
            <p:ph idx="2" type="pic"/>
          </p:nvPr>
        </p:nvSpPr>
        <p:spPr>
          <a:xfrm>
            <a:off x="5433924" y="0"/>
            <a:ext cx="18953100" cy="137160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7500">
                <a:solidFill>
                  <a:schemeClr val="accent3"/>
                </a:solidFill>
              </a:rPr>
              <a:t>I</a:t>
            </a:r>
            <a:r>
              <a:rPr lang="en-US" sz="7500">
                <a:solidFill>
                  <a:schemeClr val="accent3"/>
                </a:solidFill>
              </a:rPr>
              <a:t>mpact of Separation on Child Development (grade sch</a:t>
            </a:r>
            <a:r>
              <a:rPr lang="en-US" sz="7500">
                <a:solidFill>
                  <a:srgbClr val="FFFFFF"/>
                </a:solidFill>
              </a:rPr>
              <a:t>I</a:t>
            </a:r>
            <a:r>
              <a:rPr lang="en-US" sz="7500">
                <a:solidFill>
                  <a:schemeClr val="accent3"/>
                </a:solidFill>
              </a:rPr>
              <a:t>ool age)</a:t>
            </a:r>
            <a:endParaRPr sz="7500">
              <a:solidFill>
                <a:schemeClr val="accent3"/>
              </a:solidFill>
            </a:endParaRPr>
          </a:p>
          <a:p>
            <a:pPr indent="0" lvl="0" marL="0" rtl="0" algn="l">
              <a:spcBef>
                <a:spcPts val="2000"/>
              </a:spcBef>
              <a:spcAft>
                <a:spcPts val="0"/>
              </a:spcAft>
              <a:buNone/>
            </a:pPr>
            <a:r>
              <a:rPr b="1" lang="en-US" sz="3600">
                <a:solidFill>
                  <a:schemeClr val="accent3"/>
                </a:solidFill>
              </a:rPr>
              <a:t>Short term effects:</a:t>
            </a:r>
            <a:endParaRPr b="1" sz="3600">
              <a:solidFill>
                <a:schemeClr val="accent3"/>
              </a:solidFill>
            </a:endParaRPr>
          </a:p>
          <a:p>
            <a:pPr indent="-457200" lvl="0" marL="457200" rtl="0" algn="l">
              <a:spcBef>
                <a:spcPts val="2000"/>
              </a:spcBef>
              <a:spcAft>
                <a:spcPts val="0"/>
              </a:spcAft>
              <a:buClr>
                <a:schemeClr val="accent3"/>
              </a:buClr>
              <a:buSzPts val="3600"/>
              <a:buChar char="●"/>
            </a:pPr>
            <a:r>
              <a:rPr lang="en-US" sz="3600">
                <a:solidFill>
                  <a:schemeClr val="accent3"/>
                </a:solidFill>
              </a:rPr>
              <a:t>As the grade schooler goes through the grieving process, he will have less energy available for the usual tasks of this age.</a:t>
            </a:r>
            <a:endParaRPr sz="3600">
              <a:solidFill>
                <a:schemeClr val="accent3"/>
              </a:solidFill>
            </a:endParaRPr>
          </a:p>
          <a:p>
            <a:pPr indent="-457200" lvl="0" marL="457200" rtl="0" algn="l">
              <a:spcBef>
                <a:spcPts val="0"/>
              </a:spcBef>
              <a:spcAft>
                <a:spcPts val="0"/>
              </a:spcAft>
              <a:buClr>
                <a:schemeClr val="accent3"/>
              </a:buClr>
              <a:buSzPts val="3600"/>
              <a:buChar char="●"/>
            </a:pPr>
            <a:r>
              <a:rPr lang="en-US" sz="3600">
                <a:solidFill>
                  <a:schemeClr val="accent3"/>
                </a:solidFill>
              </a:rPr>
              <a:t>School-age children become acutely aware of differences between themselves and their peers and these may lead to problem behaviors with peers. </a:t>
            </a:r>
            <a:endParaRPr sz="3600">
              <a:solidFill>
                <a:schemeClr val="accent3"/>
              </a:solidFill>
            </a:endParaRPr>
          </a:p>
          <a:p>
            <a:pPr indent="0" lvl="0" marL="0" rtl="0" algn="l">
              <a:spcBef>
                <a:spcPts val="2000"/>
              </a:spcBef>
              <a:spcAft>
                <a:spcPts val="0"/>
              </a:spcAft>
              <a:buNone/>
            </a:pPr>
            <a:r>
              <a:rPr b="1" lang="en-US" sz="3600">
                <a:solidFill>
                  <a:schemeClr val="accent3"/>
                </a:solidFill>
              </a:rPr>
              <a:t>How To Minimize the Effects of the Loss:</a:t>
            </a:r>
            <a:endParaRPr b="1" sz="3600">
              <a:solidFill>
                <a:schemeClr val="accent3"/>
              </a:solidFill>
            </a:endParaRPr>
          </a:p>
          <a:p>
            <a:pPr indent="-457200" lvl="0" marL="457200" rtl="0" algn="l">
              <a:spcBef>
                <a:spcPts val="2000"/>
              </a:spcBef>
              <a:spcAft>
                <a:spcPts val="0"/>
              </a:spcAft>
              <a:buClr>
                <a:schemeClr val="accent3"/>
              </a:buClr>
              <a:buSzPts val="3600"/>
              <a:buChar char="●"/>
            </a:pPr>
            <a:r>
              <a:rPr lang="en-US" sz="3600">
                <a:solidFill>
                  <a:schemeClr val="accent3"/>
                </a:solidFill>
              </a:rPr>
              <a:t>Provide the child with opportunities to focus on grieving so that at other times he can focus on the tasks at hand, whether they are academic or peer related.</a:t>
            </a:r>
            <a:endParaRPr sz="3600">
              <a:solidFill>
                <a:schemeClr val="accent3"/>
              </a:solidFill>
            </a:endParaRPr>
          </a:p>
          <a:p>
            <a:pPr indent="-457200" lvl="0" marL="457200" rtl="0" algn="l">
              <a:spcBef>
                <a:spcPts val="0"/>
              </a:spcBef>
              <a:spcAft>
                <a:spcPts val="0"/>
              </a:spcAft>
              <a:buClr>
                <a:schemeClr val="accent3"/>
              </a:buClr>
              <a:buSzPts val="3600"/>
              <a:buChar char="●"/>
            </a:pPr>
            <a:r>
              <a:rPr lang="en-US" sz="3600">
                <a:solidFill>
                  <a:schemeClr val="accent3"/>
                </a:solidFill>
              </a:rPr>
              <a:t>Help the child expand his thinking and understanding about losses with factual information.</a:t>
            </a:r>
            <a:endParaRPr sz="3600">
              <a:solidFill>
                <a:schemeClr val="accent3"/>
              </a:solidFill>
            </a:endParaRPr>
          </a:p>
          <a:p>
            <a:pPr indent="-457200" lvl="0" marL="457200" rtl="0" algn="l">
              <a:spcBef>
                <a:spcPts val="0"/>
              </a:spcBef>
              <a:spcAft>
                <a:spcPts val="0"/>
              </a:spcAft>
              <a:buClr>
                <a:schemeClr val="accent3"/>
              </a:buClr>
              <a:buSzPts val="3600"/>
              <a:buChar char="●"/>
            </a:pPr>
            <a:r>
              <a:rPr lang="en-US" sz="3600">
                <a:solidFill>
                  <a:schemeClr val="accent3"/>
                </a:solidFill>
              </a:rPr>
              <a:t>Disengaging work is a priority at this age. The child needs to gain permission to let go of old attachments and form new ones.</a:t>
            </a:r>
            <a:endParaRPr sz="3600">
              <a:solidFill>
                <a:schemeClr val="accent3"/>
              </a:solidFill>
            </a:endParaRPr>
          </a:p>
          <a:p>
            <a:pPr indent="-457200" lvl="0" marL="457200" rtl="0" algn="l">
              <a:spcBef>
                <a:spcPts val="0"/>
              </a:spcBef>
              <a:spcAft>
                <a:spcPts val="0"/>
              </a:spcAft>
              <a:buClr>
                <a:schemeClr val="accent3"/>
              </a:buClr>
              <a:buSzPts val="3600"/>
              <a:buChar char="●"/>
            </a:pPr>
            <a:r>
              <a:rPr lang="en-US" sz="3600">
                <a:solidFill>
                  <a:schemeClr val="accent3"/>
                </a:solidFill>
              </a:rPr>
              <a:t>Help the child and the family develop a “cover story.”</a:t>
            </a:r>
            <a:endParaRPr sz="3600">
              <a:solidFill>
                <a:schemeClr val="accent3"/>
              </a:solidFill>
            </a:endParaRPr>
          </a:p>
          <a:p>
            <a:pPr indent="0" lvl="0" marL="0" rtl="0" algn="l">
              <a:spcBef>
                <a:spcPts val="2000"/>
              </a:spcBef>
              <a:spcAft>
                <a:spcPts val="0"/>
              </a:spcAft>
              <a:buNone/>
            </a:pPr>
            <a:r>
              <a:rPr b="1" lang="en-US" sz="3600">
                <a:solidFill>
                  <a:schemeClr val="accent3"/>
                </a:solidFill>
              </a:rPr>
              <a:t>Possible Long Range Effects of the Loss:</a:t>
            </a:r>
            <a:endParaRPr b="1" sz="3600">
              <a:solidFill>
                <a:schemeClr val="accent3"/>
              </a:solidFill>
            </a:endParaRPr>
          </a:p>
          <a:p>
            <a:pPr indent="0" lvl="0" marL="0" rtl="0" algn="l">
              <a:spcBef>
                <a:spcPts val="2000"/>
              </a:spcBef>
              <a:spcAft>
                <a:spcPts val="0"/>
              </a:spcAft>
              <a:buNone/>
            </a:pPr>
            <a:r>
              <a:rPr lang="en-US" sz="3600">
                <a:solidFill>
                  <a:schemeClr val="accent3"/>
                </a:solidFill>
              </a:rPr>
              <a:t>If the child has a series of disruptions in schooling and peer relationships during this</a:t>
            </a:r>
            <a:endParaRPr sz="3600">
              <a:solidFill>
                <a:schemeClr val="accent3"/>
              </a:solidFill>
            </a:endParaRPr>
          </a:p>
          <a:p>
            <a:pPr indent="0" lvl="0" marL="0" rtl="0" algn="l">
              <a:spcBef>
                <a:spcPts val="2000"/>
              </a:spcBef>
              <a:spcAft>
                <a:spcPts val="0"/>
              </a:spcAft>
              <a:buNone/>
            </a:pPr>
            <a:r>
              <a:rPr lang="en-US" sz="3600">
                <a:solidFill>
                  <a:schemeClr val="accent3"/>
                </a:solidFill>
              </a:rPr>
              <a:t>stage of development, he may have long-term problems in either or both of these areas.</a:t>
            </a:r>
            <a:endParaRPr sz="3600">
              <a:solidFill>
                <a:schemeClr val="accent3"/>
              </a:solidFill>
            </a:endParaRPr>
          </a:p>
          <a:p>
            <a:pPr indent="0" lvl="0" marL="0" rtl="0" algn="l">
              <a:spcBef>
                <a:spcPts val="2000"/>
              </a:spcBef>
              <a:spcAft>
                <a:spcPts val="0"/>
              </a:spcAft>
              <a:buNone/>
            </a:pPr>
            <a:r>
              <a:rPr lang="en-US" sz="3600">
                <a:solidFill>
                  <a:schemeClr val="accent3"/>
                </a:solidFill>
              </a:rPr>
              <a:t>There may be problems with the internalization of conscience</a:t>
            </a:r>
            <a:endParaRPr sz="3600">
              <a:solidFill>
                <a:schemeClr val="accent3"/>
              </a:solidFill>
            </a:endParaRPr>
          </a:p>
          <a:p>
            <a:pPr indent="0" lvl="0" marL="0" rtl="0" algn="l">
              <a:spcBef>
                <a:spcPts val="2000"/>
              </a:spcBef>
              <a:spcAft>
                <a:spcPts val="0"/>
              </a:spcAft>
              <a:buNone/>
            </a:pPr>
            <a:r>
              <a:t/>
            </a:r>
            <a:endParaRPr sz="8000">
              <a:solidFill>
                <a:srgbClr val="FFFFFF"/>
              </a:solidFill>
            </a:endParaRPr>
          </a:p>
          <a:p>
            <a:pPr indent="0" lvl="0" marL="0" rtl="0" algn="l">
              <a:spcBef>
                <a:spcPts val="2000"/>
              </a:spcBef>
              <a:spcAft>
                <a:spcPts val="0"/>
              </a:spcAft>
              <a:buNone/>
            </a:pPr>
            <a:r>
              <a:t/>
            </a:r>
            <a:endParaRPr sz="8000">
              <a:solidFill>
                <a:srgbClr val="FFFFFF"/>
              </a:solidFill>
            </a:endParaRPr>
          </a:p>
        </p:txBody>
      </p:sp>
      <p:pic>
        <p:nvPicPr>
          <p:cNvPr id="570" name="Google Shape;570;gc4a7533f40_0_6"/>
          <p:cNvPicPr preferRelativeResize="0"/>
          <p:nvPr/>
        </p:nvPicPr>
        <p:blipFill rotWithShape="1">
          <a:blip r:embed="rId3">
            <a:alphaModFix amt="65000"/>
          </a:blip>
          <a:srcRect b="0" l="0" r="0" t="0"/>
          <a:stretch/>
        </p:blipFill>
        <p:spPr>
          <a:xfrm>
            <a:off x="380031" y="373429"/>
            <a:ext cx="4739550" cy="473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c4a7533f40_0_11"/>
          <p:cNvSpPr/>
          <p:nvPr>
            <p:ph idx="2" type="pic"/>
          </p:nvPr>
        </p:nvSpPr>
        <p:spPr>
          <a:xfrm>
            <a:off x="5308500" y="0"/>
            <a:ext cx="19078500" cy="137160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7500">
                <a:solidFill>
                  <a:schemeClr val="accent3"/>
                </a:solidFill>
              </a:rPr>
              <a:t>Impact of Separation on Child Development (Adolescence)</a:t>
            </a:r>
            <a:endParaRPr sz="7500">
              <a:solidFill>
                <a:schemeClr val="accent3"/>
              </a:solidFill>
            </a:endParaRPr>
          </a:p>
          <a:p>
            <a:pPr indent="0" lvl="0" marL="0" rtl="0" algn="l">
              <a:spcBef>
                <a:spcPts val="2000"/>
              </a:spcBef>
              <a:spcAft>
                <a:spcPts val="0"/>
              </a:spcAft>
              <a:buNone/>
            </a:pPr>
            <a:r>
              <a:rPr b="1" lang="en-US" sz="3600">
                <a:solidFill>
                  <a:schemeClr val="accent3"/>
                </a:solidFill>
              </a:rPr>
              <a:t>Short term effects:</a:t>
            </a:r>
            <a:endParaRPr b="1" sz="3600">
              <a:solidFill>
                <a:schemeClr val="accent3"/>
              </a:solidFill>
            </a:endParaRPr>
          </a:p>
          <a:p>
            <a:pPr indent="-457200" lvl="0" marL="457200" rtl="0" algn="l">
              <a:spcBef>
                <a:spcPts val="2000"/>
              </a:spcBef>
              <a:spcAft>
                <a:spcPts val="0"/>
              </a:spcAft>
              <a:buClr>
                <a:schemeClr val="accent3"/>
              </a:buClr>
              <a:buSzPts val="3600"/>
              <a:buChar char="●"/>
            </a:pPr>
            <a:r>
              <a:rPr lang="en-US" sz="3600">
                <a:solidFill>
                  <a:schemeClr val="accent3"/>
                </a:solidFill>
              </a:rPr>
              <a:t>In order to successfully complete the tasks of psychological separation the adolescent needs to come up against and oppose parent figures who are nonetheless consistently available and caring. Parent separation and loss will disrupt these tasks.</a:t>
            </a:r>
            <a:endParaRPr sz="3600">
              <a:solidFill>
                <a:schemeClr val="accent3"/>
              </a:solidFill>
            </a:endParaRPr>
          </a:p>
          <a:p>
            <a:pPr indent="-457200" lvl="0" marL="457200" rtl="0" algn="l">
              <a:spcBef>
                <a:spcPts val="0"/>
              </a:spcBef>
              <a:spcAft>
                <a:spcPts val="0"/>
              </a:spcAft>
              <a:buClr>
                <a:schemeClr val="accent3"/>
              </a:buClr>
              <a:buSzPts val="3600"/>
              <a:buChar char="●"/>
            </a:pPr>
            <a:r>
              <a:rPr lang="en-US" sz="3600">
                <a:solidFill>
                  <a:schemeClr val="accent3"/>
                </a:solidFill>
              </a:rPr>
              <a:t>Control issues will continue to impact the adolescent’s behaviors, especially if he feels a large part of the decisions about his life are out of his control.</a:t>
            </a:r>
            <a:endParaRPr sz="3600">
              <a:solidFill>
                <a:schemeClr val="accent3"/>
              </a:solidFill>
            </a:endParaRPr>
          </a:p>
          <a:p>
            <a:pPr indent="0" lvl="0" marL="0" rtl="0" algn="l">
              <a:spcBef>
                <a:spcPts val="2000"/>
              </a:spcBef>
              <a:spcAft>
                <a:spcPts val="0"/>
              </a:spcAft>
              <a:buNone/>
            </a:pPr>
            <a:r>
              <a:rPr b="1" lang="en-US" sz="3600">
                <a:solidFill>
                  <a:schemeClr val="accent3"/>
                </a:solidFill>
              </a:rPr>
              <a:t>How To Minimize the Effects of the Loss:</a:t>
            </a:r>
            <a:endParaRPr b="1" sz="3600">
              <a:solidFill>
                <a:schemeClr val="accent3"/>
              </a:solidFill>
            </a:endParaRPr>
          </a:p>
          <a:p>
            <a:pPr indent="-457200" lvl="0" marL="457200" rtl="0" algn="l">
              <a:spcBef>
                <a:spcPts val="2000"/>
              </a:spcBef>
              <a:spcAft>
                <a:spcPts val="0"/>
              </a:spcAft>
              <a:buClr>
                <a:schemeClr val="accent3"/>
              </a:buClr>
              <a:buSzPts val="3600"/>
              <a:buChar char="●"/>
            </a:pPr>
            <a:r>
              <a:rPr lang="en-US" sz="3600">
                <a:solidFill>
                  <a:schemeClr val="accent3"/>
                </a:solidFill>
              </a:rPr>
              <a:t>Adolescents need to feel they have increasing control over their own lives. Especially at times of separation and loss, adults must provide them with as many opportunities as possible to be in control of other aspects of their lives.</a:t>
            </a:r>
            <a:endParaRPr sz="3600">
              <a:solidFill>
                <a:schemeClr val="accent3"/>
              </a:solidFill>
            </a:endParaRPr>
          </a:p>
          <a:p>
            <a:pPr indent="-457200" lvl="0" marL="457200" rtl="0" algn="l">
              <a:spcBef>
                <a:spcPts val="0"/>
              </a:spcBef>
              <a:spcAft>
                <a:spcPts val="0"/>
              </a:spcAft>
              <a:buClr>
                <a:schemeClr val="accent3"/>
              </a:buClr>
              <a:buSzPts val="3600"/>
              <a:buChar char="●"/>
            </a:pPr>
            <a:r>
              <a:rPr lang="en-US" sz="3600">
                <a:solidFill>
                  <a:schemeClr val="accent3"/>
                </a:solidFill>
              </a:rPr>
              <a:t>They need to be an integral part of the decision making for their future.</a:t>
            </a:r>
            <a:endParaRPr sz="3600">
              <a:solidFill>
                <a:schemeClr val="accent3"/>
              </a:solidFill>
            </a:endParaRPr>
          </a:p>
          <a:p>
            <a:pPr indent="-457200" lvl="0" marL="457200" rtl="0" algn="l">
              <a:spcBef>
                <a:spcPts val="0"/>
              </a:spcBef>
              <a:spcAft>
                <a:spcPts val="0"/>
              </a:spcAft>
              <a:buClr>
                <a:schemeClr val="accent3"/>
              </a:buClr>
              <a:buSzPts val="3600"/>
              <a:buChar char="●"/>
            </a:pPr>
            <a:r>
              <a:rPr lang="en-US" sz="3600">
                <a:solidFill>
                  <a:schemeClr val="accent3"/>
                </a:solidFill>
              </a:rPr>
              <a:t>Adolescents need assistance in grieving the loss of early relationships in their lives. They need as much information as is available about their early history so that they can go on to identify formation and develop a sense of being worthwhile.</a:t>
            </a:r>
            <a:endParaRPr sz="3600">
              <a:solidFill>
                <a:schemeClr val="accent3"/>
              </a:solidFill>
            </a:endParaRPr>
          </a:p>
          <a:p>
            <a:pPr indent="-457200" lvl="0" marL="457200" rtl="0" algn="l">
              <a:spcBef>
                <a:spcPts val="0"/>
              </a:spcBef>
              <a:spcAft>
                <a:spcPts val="0"/>
              </a:spcAft>
              <a:buClr>
                <a:schemeClr val="accent3"/>
              </a:buClr>
              <a:buSzPts val="3600"/>
              <a:buChar char="●"/>
            </a:pPr>
            <a:r>
              <a:rPr lang="en-US" sz="3600">
                <a:solidFill>
                  <a:schemeClr val="accent3"/>
                </a:solidFill>
              </a:rPr>
              <a:t>Teens need help in deciding how much of their history to reveal to friends and intimates.</a:t>
            </a:r>
            <a:endParaRPr sz="3600">
              <a:solidFill>
                <a:schemeClr val="accent3"/>
              </a:solidFill>
            </a:endParaRPr>
          </a:p>
          <a:p>
            <a:pPr indent="0" lvl="0" marL="0" rtl="0" algn="l">
              <a:spcBef>
                <a:spcPts val="2000"/>
              </a:spcBef>
              <a:spcAft>
                <a:spcPts val="0"/>
              </a:spcAft>
              <a:buNone/>
            </a:pPr>
            <a:r>
              <a:rPr b="1" lang="en-US" sz="3600">
                <a:solidFill>
                  <a:schemeClr val="accent3"/>
                </a:solidFill>
              </a:rPr>
              <a:t>Possible Long Range Effects of the Loss:</a:t>
            </a:r>
            <a:endParaRPr b="1" sz="3600">
              <a:solidFill>
                <a:schemeClr val="accent3"/>
              </a:solidFill>
            </a:endParaRPr>
          </a:p>
          <a:p>
            <a:pPr indent="-457200" lvl="0" marL="457200" rtl="0" algn="l">
              <a:spcBef>
                <a:spcPts val="2000"/>
              </a:spcBef>
              <a:spcAft>
                <a:spcPts val="0"/>
              </a:spcAft>
              <a:buClr>
                <a:schemeClr val="accent3"/>
              </a:buClr>
              <a:buSzPts val="3600"/>
              <a:buChar char="●"/>
            </a:pPr>
            <a:r>
              <a:rPr lang="en-US" sz="3600">
                <a:solidFill>
                  <a:schemeClr val="accent3"/>
                </a:solidFill>
              </a:rPr>
              <a:t>If the adolescent believes he has lost all control over his life, he is likely to become either suicidal or to act out in a variety of antisocial ways.</a:t>
            </a:r>
            <a:endParaRPr sz="3600">
              <a:solidFill>
                <a:schemeClr val="accent3"/>
              </a:solidFill>
            </a:endParaRPr>
          </a:p>
        </p:txBody>
      </p:sp>
      <p:pic>
        <p:nvPicPr>
          <p:cNvPr id="577" name="Google Shape;577;gc4a7533f40_0_11"/>
          <p:cNvPicPr preferRelativeResize="0"/>
          <p:nvPr/>
        </p:nvPicPr>
        <p:blipFill rotWithShape="1">
          <a:blip r:embed="rId3">
            <a:alphaModFix amt="65000"/>
          </a:blip>
          <a:srcRect b="0" l="0" r="0" t="0"/>
          <a:stretch/>
        </p:blipFill>
        <p:spPr>
          <a:xfrm>
            <a:off x="6" y="4"/>
            <a:ext cx="4739550" cy="4739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
          <p:cNvSpPr txBox="1"/>
          <p:nvPr/>
        </p:nvSpPr>
        <p:spPr>
          <a:xfrm>
            <a:off x="2535175" y="431425"/>
            <a:ext cx="18765000" cy="1131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lang="en-US" sz="7500">
                <a:solidFill>
                  <a:schemeClr val="dk2"/>
                </a:solidFill>
              </a:rPr>
              <a:t>Helping a child </a:t>
            </a:r>
            <a:r>
              <a:rPr lang="en-US" sz="7500">
                <a:solidFill>
                  <a:schemeClr val="dk2"/>
                </a:solidFill>
              </a:rPr>
              <a:t>through a Separation</a:t>
            </a:r>
            <a:endParaRPr b="0" i="0" sz="400" u="none" cap="none" strike="noStrike">
              <a:solidFill>
                <a:schemeClr val="dk2"/>
              </a:solidFill>
              <a:latin typeface="Arial"/>
              <a:ea typeface="Arial"/>
              <a:cs typeface="Arial"/>
              <a:sym typeface="Arial"/>
            </a:endParaRPr>
          </a:p>
        </p:txBody>
      </p:sp>
      <p:sp>
        <p:nvSpPr>
          <p:cNvPr id="583" name="Google Shape;583;p5"/>
          <p:cNvSpPr/>
          <p:nvPr/>
        </p:nvSpPr>
        <p:spPr>
          <a:xfrm>
            <a:off x="161375" y="1867225"/>
            <a:ext cx="24225900" cy="1108800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1200"/>
              </a:spcBef>
              <a:spcAft>
                <a:spcPts val="0"/>
              </a:spcAft>
              <a:buClr>
                <a:schemeClr val="dk2"/>
              </a:buClr>
              <a:buSzPts val="3600"/>
              <a:buFont typeface="Calibri"/>
              <a:buAutoNum type="arabicPeriod"/>
            </a:pPr>
            <a:r>
              <a:rPr b="1" lang="en-US" sz="3600">
                <a:solidFill>
                  <a:schemeClr val="dk2"/>
                </a:solidFill>
                <a:latin typeface="Calibri"/>
                <a:ea typeface="Calibri"/>
                <a:cs typeface="Calibri"/>
                <a:sym typeface="Calibri"/>
              </a:rPr>
              <a:t>Help the child face reality.</a:t>
            </a:r>
            <a:r>
              <a:rPr lang="en-US" sz="3600">
                <a:solidFill>
                  <a:schemeClr val="dk2"/>
                </a:solidFill>
                <a:latin typeface="Calibri"/>
                <a:ea typeface="Calibri"/>
                <a:cs typeface="Calibri"/>
                <a:sym typeface="Calibri"/>
              </a:rPr>
              <a:t> The pain needs to be acknowledged and the grieving process allowed.</a:t>
            </a:r>
            <a:endParaRPr sz="3600">
              <a:solidFill>
                <a:schemeClr val="dk2"/>
              </a:solidFill>
              <a:latin typeface="Calibri"/>
              <a:ea typeface="Calibri"/>
              <a:cs typeface="Calibri"/>
              <a:sym typeface="Calibri"/>
            </a:endParaRPr>
          </a:p>
          <a:p>
            <a:pPr indent="-457200" lvl="0" marL="457200" rtl="0" algn="l">
              <a:lnSpc>
                <a:spcPct val="115000"/>
              </a:lnSpc>
              <a:spcBef>
                <a:spcPts val="0"/>
              </a:spcBef>
              <a:spcAft>
                <a:spcPts val="0"/>
              </a:spcAft>
              <a:buClr>
                <a:schemeClr val="dk2"/>
              </a:buClr>
              <a:buSzPts val="3600"/>
              <a:buFont typeface="Calibri"/>
              <a:buAutoNum type="arabicPeriod"/>
            </a:pPr>
            <a:r>
              <a:rPr b="1" lang="en-US" sz="3600">
                <a:solidFill>
                  <a:schemeClr val="dk2"/>
                </a:solidFill>
                <a:latin typeface="Calibri"/>
                <a:ea typeface="Calibri"/>
                <a:cs typeface="Calibri"/>
                <a:sym typeface="Calibri"/>
              </a:rPr>
              <a:t>Encourage the child to express feelings.</a:t>
            </a:r>
            <a:r>
              <a:rPr lang="en-US" sz="3600">
                <a:solidFill>
                  <a:schemeClr val="dk2"/>
                </a:solidFill>
                <a:latin typeface="Calibri"/>
                <a:ea typeface="Calibri"/>
                <a:cs typeface="Calibri"/>
                <a:sym typeface="Calibri"/>
              </a:rPr>
              <a:t> There can be expressions of reasons for the separation without condemning parents.</a:t>
            </a:r>
            <a:endParaRPr sz="3600">
              <a:solidFill>
                <a:schemeClr val="dk2"/>
              </a:solidFill>
              <a:latin typeface="Calibri"/>
              <a:ea typeface="Calibri"/>
              <a:cs typeface="Calibri"/>
              <a:sym typeface="Calibri"/>
            </a:endParaRPr>
          </a:p>
          <a:p>
            <a:pPr indent="-457200" lvl="0" marL="457200" rtl="0" algn="l">
              <a:lnSpc>
                <a:spcPct val="115000"/>
              </a:lnSpc>
              <a:spcBef>
                <a:spcPts val="0"/>
              </a:spcBef>
              <a:spcAft>
                <a:spcPts val="0"/>
              </a:spcAft>
              <a:buClr>
                <a:schemeClr val="dk2"/>
              </a:buClr>
              <a:buSzPts val="3600"/>
              <a:buFont typeface="Calibri"/>
              <a:buAutoNum type="arabicPeriod"/>
            </a:pPr>
            <a:r>
              <a:rPr b="1" lang="en-US" sz="3600">
                <a:solidFill>
                  <a:schemeClr val="dk2"/>
                </a:solidFill>
                <a:latin typeface="Calibri"/>
                <a:ea typeface="Calibri"/>
                <a:cs typeface="Calibri"/>
                <a:sym typeface="Calibri"/>
              </a:rPr>
              <a:t>Tell the truth.</a:t>
            </a:r>
            <a:r>
              <a:rPr lang="en-US" sz="3600">
                <a:solidFill>
                  <a:schemeClr val="dk2"/>
                </a:solidFill>
                <a:latin typeface="Calibri"/>
                <a:ea typeface="Calibri"/>
                <a:cs typeface="Calibri"/>
                <a:sym typeface="Calibri"/>
              </a:rPr>
              <a:t> You can emphasize that his parents were not able to take care of him without saying, “Your mother is an alcoholic.” Also, try to deal with the fantasy that children often have that the parents will return. The permanency of the loss needs to be realized.</a:t>
            </a:r>
            <a:endParaRPr sz="3600">
              <a:solidFill>
                <a:schemeClr val="dk2"/>
              </a:solidFill>
              <a:latin typeface="Calibri"/>
              <a:ea typeface="Calibri"/>
              <a:cs typeface="Calibri"/>
              <a:sym typeface="Calibri"/>
            </a:endParaRPr>
          </a:p>
          <a:p>
            <a:pPr indent="-457200" lvl="0" marL="457200" rtl="0" algn="l">
              <a:lnSpc>
                <a:spcPct val="115000"/>
              </a:lnSpc>
              <a:spcBef>
                <a:spcPts val="0"/>
              </a:spcBef>
              <a:spcAft>
                <a:spcPts val="0"/>
              </a:spcAft>
              <a:buClr>
                <a:schemeClr val="dk2"/>
              </a:buClr>
              <a:buSzPts val="3600"/>
              <a:buFont typeface="Calibri"/>
              <a:buAutoNum type="arabicPeriod"/>
            </a:pPr>
            <a:r>
              <a:rPr b="1" lang="en-US" sz="3600">
                <a:solidFill>
                  <a:schemeClr val="dk2"/>
                </a:solidFill>
                <a:latin typeface="Calibri"/>
                <a:ea typeface="Calibri"/>
                <a:cs typeface="Calibri"/>
                <a:sym typeface="Calibri"/>
              </a:rPr>
              <a:t>Encourage the child to ask questions.</a:t>
            </a:r>
            <a:r>
              <a:rPr lang="en-US" sz="3600">
                <a:solidFill>
                  <a:schemeClr val="dk2"/>
                </a:solidFill>
                <a:latin typeface="Calibri"/>
                <a:ea typeface="Calibri"/>
                <a:cs typeface="Calibri"/>
                <a:sym typeface="Calibri"/>
              </a:rPr>
              <a:t> Again, be as truthful in your responses as you can without hurting the child. Never lie to the child, even to spare some pain.</a:t>
            </a:r>
            <a:endParaRPr sz="3600">
              <a:solidFill>
                <a:schemeClr val="dk2"/>
              </a:solidFill>
              <a:latin typeface="Calibri"/>
              <a:ea typeface="Calibri"/>
              <a:cs typeface="Calibri"/>
              <a:sym typeface="Calibri"/>
            </a:endParaRPr>
          </a:p>
          <a:p>
            <a:pPr indent="-457200" lvl="0" marL="457200" rtl="0" algn="l">
              <a:lnSpc>
                <a:spcPct val="115000"/>
              </a:lnSpc>
              <a:spcBef>
                <a:spcPts val="0"/>
              </a:spcBef>
              <a:spcAft>
                <a:spcPts val="0"/>
              </a:spcAft>
              <a:buClr>
                <a:schemeClr val="dk2"/>
              </a:buClr>
              <a:buSzPts val="3600"/>
              <a:buFont typeface="Calibri"/>
              <a:buAutoNum type="arabicPeriod"/>
            </a:pPr>
            <a:r>
              <a:rPr b="1" lang="en-US" sz="3600">
                <a:solidFill>
                  <a:schemeClr val="dk2"/>
                </a:solidFill>
                <a:latin typeface="Calibri"/>
                <a:ea typeface="Calibri"/>
                <a:cs typeface="Calibri"/>
                <a:sym typeface="Calibri"/>
              </a:rPr>
              <a:t>Process with the child why the losses occurred.</a:t>
            </a:r>
            <a:r>
              <a:rPr lang="en-US" sz="3600">
                <a:solidFill>
                  <a:schemeClr val="dk2"/>
                </a:solidFill>
                <a:latin typeface="Calibri"/>
                <a:ea typeface="Calibri"/>
                <a:cs typeface="Calibri"/>
                <a:sym typeface="Calibri"/>
              </a:rPr>
              <a:t> Ask about his ideas of why he has made the moves he has and experienced these losses.</a:t>
            </a:r>
            <a:endParaRPr sz="3600">
              <a:solidFill>
                <a:schemeClr val="dk2"/>
              </a:solidFill>
              <a:latin typeface="Calibri"/>
              <a:ea typeface="Calibri"/>
              <a:cs typeface="Calibri"/>
              <a:sym typeface="Calibri"/>
            </a:endParaRPr>
          </a:p>
          <a:p>
            <a:pPr indent="-457200" lvl="0" marL="457200" rtl="0" algn="l">
              <a:lnSpc>
                <a:spcPct val="115000"/>
              </a:lnSpc>
              <a:spcBef>
                <a:spcPts val="0"/>
              </a:spcBef>
              <a:spcAft>
                <a:spcPts val="0"/>
              </a:spcAft>
              <a:buClr>
                <a:schemeClr val="dk2"/>
              </a:buClr>
              <a:buSzPts val="3600"/>
              <a:buFont typeface="Calibri"/>
              <a:buAutoNum type="arabicPeriod"/>
            </a:pPr>
            <a:r>
              <a:rPr b="1" lang="en-US" sz="3600">
                <a:solidFill>
                  <a:schemeClr val="dk2"/>
                </a:solidFill>
                <a:latin typeface="Calibri"/>
                <a:ea typeface="Calibri"/>
                <a:cs typeface="Calibri"/>
                <a:sym typeface="Calibri"/>
              </a:rPr>
              <a:t>Spend time with the child. </a:t>
            </a:r>
            <a:r>
              <a:rPr lang="en-US" sz="3600">
                <a:solidFill>
                  <a:schemeClr val="dk2"/>
                </a:solidFill>
                <a:latin typeface="Calibri"/>
                <a:ea typeface="Calibri"/>
                <a:cs typeface="Calibri"/>
                <a:sym typeface="Calibri"/>
              </a:rPr>
              <a:t>Any child who has experienced separation feels rejection and guilt. This can interfere with his sense of trust in others and himself. By spending time and talking with the child, a new, trusting relationship can be built between the worker and child during preparation. This, in turn, can lead to other healthy relationships.</a:t>
            </a:r>
            <a:endParaRPr sz="3600">
              <a:solidFill>
                <a:schemeClr val="dk2"/>
              </a:solidFill>
              <a:latin typeface="Calibri"/>
              <a:ea typeface="Calibri"/>
              <a:cs typeface="Calibri"/>
              <a:sym typeface="Calibri"/>
            </a:endParaRPr>
          </a:p>
          <a:p>
            <a:pPr indent="-457200" lvl="0" marL="457200" rtl="0" algn="l">
              <a:lnSpc>
                <a:spcPct val="115000"/>
              </a:lnSpc>
              <a:spcBef>
                <a:spcPts val="0"/>
              </a:spcBef>
              <a:spcAft>
                <a:spcPts val="0"/>
              </a:spcAft>
              <a:buClr>
                <a:schemeClr val="dk2"/>
              </a:buClr>
              <a:buSzPts val="3600"/>
              <a:buFont typeface="Calibri"/>
              <a:buAutoNum type="arabicPeriod"/>
            </a:pPr>
            <a:r>
              <a:rPr b="1" lang="en-US" sz="3600">
                <a:solidFill>
                  <a:schemeClr val="dk2"/>
                </a:solidFill>
                <a:latin typeface="Calibri"/>
                <a:ea typeface="Calibri"/>
                <a:cs typeface="Calibri"/>
                <a:sym typeface="Calibri"/>
              </a:rPr>
              <a:t>Encourage information about the past. </a:t>
            </a:r>
            <a:r>
              <a:rPr lang="en-US" sz="3600">
                <a:solidFill>
                  <a:schemeClr val="dk2"/>
                </a:solidFill>
                <a:latin typeface="Calibri"/>
                <a:ea typeface="Calibri"/>
                <a:cs typeface="Calibri"/>
                <a:sym typeface="Calibri"/>
              </a:rPr>
              <a:t>A child’s identity is partly a result of having a past that is continuous. To achieve this continuity, various techniques, such as the Life Book, are valuable. Social, cultural, and developmental information needs to be included in the book and made available to the child.</a:t>
            </a:r>
            <a:endParaRPr sz="3600">
              <a:solidFill>
                <a:schemeClr val="dk2"/>
              </a:solidFill>
              <a:latin typeface="Calibri"/>
              <a:ea typeface="Calibri"/>
              <a:cs typeface="Calibri"/>
              <a:sym typeface="Calibri"/>
            </a:endParaRPr>
          </a:p>
          <a:p>
            <a:pPr indent="-457200" lvl="0" marL="457200" rtl="0" algn="l">
              <a:lnSpc>
                <a:spcPct val="115000"/>
              </a:lnSpc>
              <a:spcBef>
                <a:spcPts val="0"/>
              </a:spcBef>
              <a:spcAft>
                <a:spcPts val="0"/>
              </a:spcAft>
              <a:buClr>
                <a:schemeClr val="dk2"/>
              </a:buClr>
              <a:buSzPts val="3600"/>
              <a:buFont typeface="Calibri"/>
              <a:buAutoNum type="arabicPeriod"/>
            </a:pPr>
            <a:r>
              <a:rPr b="1" lang="en-US" sz="3600">
                <a:solidFill>
                  <a:schemeClr val="dk2"/>
                </a:solidFill>
                <a:latin typeface="Calibri"/>
                <a:ea typeface="Calibri"/>
                <a:cs typeface="Calibri"/>
                <a:sym typeface="Calibri"/>
              </a:rPr>
              <a:t>Understand your own feelings</a:t>
            </a:r>
            <a:r>
              <a:rPr lang="en-US" sz="3600">
                <a:solidFill>
                  <a:schemeClr val="dk2"/>
                </a:solidFill>
                <a:latin typeface="Calibri"/>
                <a:ea typeface="Calibri"/>
                <a:cs typeface="Calibri"/>
                <a:sym typeface="Calibri"/>
              </a:rPr>
              <a:t>. It is difficult to share the pain of separation and to be the one who helps the child face reality—such as the fact that he may never see his biological or foster parents again. Often, the worker would prefer to avoid the pain and angry feelings. However, if these feelings are not dealt with now, they will recur and may jeopardize placement.</a:t>
            </a:r>
            <a:endParaRPr sz="3600">
              <a:solidFill>
                <a:schemeClr val="dk2"/>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1600"/>
              <a:buFont typeface="Arial"/>
              <a:buNone/>
            </a:pPr>
            <a:r>
              <a:t/>
            </a:r>
            <a:endParaRPr sz="3000">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YouthUnlimitedAesthetic">
  <a:themeElements>
    <a:clrScheme name="Custom 33">
      <a:dk1>
        <a:srgbClr val="273237"/>
      </a:dk1>
      <a:lt1>
        <a:srgbClr val="FFFFFF"/>
      </a:lt1>
      <a:dk2>
        <a:srgbClr val="3C5965"/>
      </a:dk2>
      <a:lt2>
        <a:srgbClr val="E4E5E4"/>
      </a:lt2>
      <a:accent1>
        <a:srgbClr val="3C5965"/>
      </a:accent1>
      <a:accent2>
        <a:srgbClr val="3C5965"/>
      </a:accent2>
      <a:accent3>
        <a:srgbClr val="FEC756"/>
      </a:accent3>
      <a:accent4>
        <a:srgbClr val="C58B2B"/>
      </a:accent4>
      <a:accent5>
        <a:srgbClr val="3C5965"/>
      </a:accent5>
      <a:accent6>
        <a:srgbClr val="FEC756"/>
      </a:accent6>
      <a:hlink>
        <a:srgbClr val="3B5A65"/>
      </a:hlink>
      <a:folHlink>
        <a:srgbClr val="C48A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2017-07-04T14:44:13Z</dcterms:created>
  <dc:creator>Microsoft Office User</dc:creator>
</cp:coreProperties>
</file>