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13716000" cx="24387175"/>
  <p:notesSz cx="6858000" cy="9144000"/>
  <p:embeddedFontLst>
    <p:embeddedFont>
      <p:font typeface="Nunito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hwEFu7CU3nmeypwyeaVHTWDXqTG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22" Type="http://customschemas.google.com/relationships/presentationmetadata" Target="metadata"/><Relationship Id="rId21" Type="http://schemas.openxmlformats.org/officeDocument/2006/relationships/font" Target="fonts/Oswald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Nunito-bold.fntdata"/><Relationship Id="rId12" Type="http://schemas.openxmlformats.org/officeDocument/2006/relationships/font" Target="fonts/Nunito-regular.fntdata"/><Relationship Id="rId15" Type="http://schemas.openxmlformats.org/officeDocument/2006/relationships/font" Target="fonts/Nunito-boldItalic.fntdata"/><Relationship Id="rId14" Type="http://schemas.openxmlformats.org/officeDocument/2006/relationships/font" Target="fonts/Nunito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19" Type="http://schemas.openxmlformats.org/officeDocument/2006/relationships/font" Target="fonts/Montserrat-boldItalic.fntdata"/><Relationship Id="rId18" Type="http://schemas.openxmlformats.org/officeDocument/2006/relationships/font" Target="fonts/Montserra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44" name="Google Shape;44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45" name="Google Shape;445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2" name="Google Shape;45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53" name="Google Shape;453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1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0" name="Google Shape;480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1" name="Google Shape;481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7" name="Google Shape;487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88" name="Google Shape;488;p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03" name="Google Shape;503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Google Shape;51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2" name="Google Shape;51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13" name="Google Shape;513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1" name="Google Shape;521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22" name="Google Shape;522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Blank">
  <p:cSld name="34_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5"/>
          <p:cNvSpPr/>
          <p:nvPr>
            <p:ph idx="2" type="pic"/>
          </p:nvPr>
        </p:nvSpPr>
        <p:spPr>
          <a:xfrm>
            <a:off x="-1" y="0"/>
            <a:ext cx="16224069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Blank">
  <p:cSld name="6_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3"/>
          <p:cNvSpPr/>
          <p:nvPr>
            <p:ph idx="2" type="pic"/>
          </p:nvPr>
        </p:nvSpPr>
        <p:spPr>
          <a:xfrm>
            <a:off x="12193588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2_Custom Layout">
  <p:cSld name="42_Custom Layout"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33"/>
          <p:cNvSpPr/>
          <p:nvPr>
            <p:ph idx="2" type="pic"/>
          </p:nvPr>
        </p:nvSpPr>
        <p:spPr>
          <a:xfrm>
            <a:off x="6093871" y="4012509"/>
            <a:ext cx="12199433" cy="56959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3_Custom Layout">
  <p:cSld name="43_Custom Layout"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134"/>
          <p:cNvSpPr/>
          <p:nvPr>
            <p:ph idx="2" type="pic"/>
          </p:nvPr>
        </p:nvSpPr>
        <p:spPr>
          <a:xfrm>
            <a:off x="4076701" y="2743200"/>
            <a:ext cx="8116888" cy="82486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4_Custom Layout">
  <p:cSld name="44_Custom Layout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35"/>
          <p:cNvSpPr/>
          <p:nvPr>
            <p:ph idx="2" type="pic"/>
          </p:nvPr>
        </p:nvSpPr>
        <p:spPr>
          <a:xfrm>
            <a:off x="12193588" y="2752725"/>
            <a:ext cx="8163844" cy="82200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5_Custom Layout">
  <p:cSld name="45_Custom Layout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36"/>
          <p:cNvSpPr/>
          <p:nvPr>
            <p:ph idx="2" type="pic"/>
          </p:nvPr>
        </p:nvSpPr>
        <p:spPr>
          <a:xfrm>
            <a:off x="8146473" y="857250"/>
            <a:ext cx="8109527" cy="10096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6_Custom Layout">
  <p:cSld name="46_Custom Layout"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137"/>
          <p:cNvSpPr/>
          <p:nvPr>
            <p:ph idx="2" type="pic"/>
          </p:nvPr>
        </p:nvSpPr>
        <p:spPr>
          <a:xfrm>
            <a:off x="8146473" y="1732547"/>
            <a:ext cx="8109527" cy="102689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7_Custom Layout">
  <p:cSld name="47_Custom Layout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138"/>
          <p:cNvSpPr/>
          <p:nvPr>
            <p:ph idx="2" type="pic"/>
          </p:nvPr>
        </p:nvSpPr>
        <p:spPr>
          <a:xfrm>
            <a:off x="8146473" y="4572000"/>
            <a:ext cx="8109527" cy="7429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8_Custom Layout">
  <p:cSld name="48_Custom Layout"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39"/>
          <p:cNvSpPr/>
          <p:nvPr>
            <p:ph idx="2" type="pic"/>
          </p:nvPr>
        </p:nvSpPr>
        <p:spPr>
          <a:xfrm>
            <a:off x="9753599" y="2743201"/>
            <a:ext cx="9770533" cy="756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6_Blank">
  <p:cSld name="56_Blank"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40"/>
          <p:cNvSpPr/>
          <p:nvPr>
            <p:ph idx="2" type="pic"/>
          </p:nvPr>
        </p:nvSpPr>
        <p:spPr>
          <a:xfrm>
            <a:off x="4042611" y="0"/>
            <a:ext cx="8150977" cy="1025090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8" name="Google Shape;298;p140"/>
          <p:cNvSpPr/>
          <p:nvPr>
            <p:ph idx="3" type="pic"/>
          </p:nvPr>
        </p:nvSpPr>
        <p:spPr>
          <a:xfrm>
            <a:off x="0" y="4572001"/>
            <a:ext cx="4042611" cy="914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5_Custom Layout">
  <p:cSld name="65_Custom Layout"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41"/>
          <p:cNvSpPr/>
          <p:nvPr>
            <p:ph idx="2" type="pic"/>
          </p:nvPr>
        </p:nvSpPr>
        <p:spPr>
          <a:xfrm flipH="1">
            <a:off x="14608503" y="841248"/>
            <a:ext cx="9028938" cy="12033504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1" name="Google Shape;301;p141"/>
          <p:cNvSpPr/>
          <p:nvPr>
            <p:ph idx="3" type="pic"/>
          </p:nvPr>
        </p:nvSpPr>
        <p:spPr>
          <a:xfrm flipH="1">
            <a:off x="10550089" y="2743200"/>
            <a:ext cx="6494463" cy="8229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9_Custom Layout">
  <p:cSld name="49_Custom Layout"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42"/>
          <p:cNvSpPr/>
          <p:nvPr>
            <p:ph idx="2" type="pic"/>
          </p:nvPr>
        </p:nvSpPr>
        <p:spPr>
          <a:xfrm>
            <a:off x="12552040" y="1756610"/>
            <a:ext cx="10309548" cy="102448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4" name="Google Shape;304;p142"/>
          <p:cNvSpPr/>
          <p:nvPr>
            <p:ph idx="3" type="pic"/>
          </p:nvPr>
        </p:nvSpPr>
        <p:spPr>
          <a:xfrm>
            <a:off x="1507050" y="1756611"/>
            <a:ext cx="10309548" cy="102448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Blank">
  <p:cSld name="10_Blank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4"/>
          <p:cNvSpPr/>
          <p:nvPr>
            <p:ph idx="2" type="pic"/>
          </p:nvPr>
        </p:nvSpPr>
        <p:spPr>
          <a:xfrm>
            <a:off x="0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0_Custom Layout">
  <p:cSld name="50_Custom Layout"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43"/>
          <p:cNvSpPr/>
          <p:nvPr>
            <p:ph idx="2" type="pic"/>
          </p:nvPr>
        </p:nvSpPr>
        <p:spPr>
          <a:xfrm>
            <a:off x="2592388" y="7807568"/>
            <a:ext cx="19202399" cy="59084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1_Custom Layout">
  <p:cSld name="51_Custom Layout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44"/>
          <p:cNvSpPr/>
          <p:nvPr>
            <p:ph idx="2" type="pic"/>
          </p:nvPr>
        </p:nvSpPr>
        <p:spPr>
          <a:xfrm>
            <a:off x="-1" y="6900530"/>
            <a:ext cx="24387174" cy="6815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6_Custom Layout">
  <p:cSld name="66_Custom Layout"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45"/>
          <p:cNvSpPr/>
          <p:nvPr>
            <p:ph idx="2" type="pic"/>
          </p:nvPr>
        </p:nvSpPr>
        <p:spPr>
          <a:xfrm>
            <a:off x="8305148" y="1"/>
            <a:ext cx="7776880" cy="13715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2_Custom Layout">
  <p:cSld name="52_Custom Layout"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46"/>
          <p:cNvSpPr/>
          <p:nvPr>
            <p:ph idx="2" type="pic"/>
          </p:nvPr>
        </p:nvSpPr>
        <p:spPr>
          <a:xfrm>
            <a:off x="0" y="0"/>
            <a:ext cx="15098233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3_Custom Layout">
  <p:cSld name="53_Custom Layout"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47"/>
          <p:cNvSpPr/>
          <p:nvPr>
            <p:ph idx="2" type="pic"/>
          </p:nvPr>
        </p:nvSpPr>
        <p:spPr>
          <a:xfrm>
            <a:off x="1390800" y="1457400"/>
            <a:ext cx="10802788" cy="1080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5" name="Google Shape;315;p147"/>
          <p:cNvSpPr/>
          <p:nvPr>
            <p:ph idx="3" type="pic"/>
          </p:nvPr>
        </p:nvSpPr>
        <p:spPr>
          <a:xfrm>
            <a:off x="12193588" y="1457400"/>
            <a:ext cx="10799612" cy="1080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4_Custom Layout">
  <p:cSld name="54_Custom Layout"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48"/>
          <p:cNvSpPr/>
          <p:nvPr>
            <p:ph idx="2" type="pic"/>
          </p:nvPr>
        </p:nvSpPr>
        <p:spPr>
          <a:xfrm>
            <a:off x="3756654" y="-1"/>
            <a:ext cx="9601200" cy="29983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8" name="Google Shape;318;p148"/>
          <p:cNvSpPr/>
          <p:nvPr>
            <p:ph idx="3" type="pic"/>
          </p:nvPr>
        </p:nvSpPr>
        <p:spPr>
          <a:xfrm>
            <a:off x="3756654" y="6858000"/>
            <a:ext cx="96012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7_Custom Layout">
  <p:cSld name="67_Custom Layout"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149"/>
          <p:cNvSpPr/>
          <p:nvPr>
            <p:ph idx="2" type="pic"/>
          </p:nvPr>
        </p:nvSpPr>
        <p:spPr>
          <a:xfrm>
            <a:off x="1390979" y="1457400"/>
            <a:ext cx="12814118" cy="8260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8_Custom Layout">
  <p:cSld name="68_Custom Layout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50"/>
          <p:cNvSpPr/>
          <p:nvPr>
            <p:ph idx="2" type="pic"/>
          </p:nvPr>
        </p:nvSpPr>
        <p:spPr>
          <a:xfrm>
            <a:off x="10182077" y="4021732"/>
            <a:ext cx="12814118" cy="8260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7_Blank">
  <p:cSld name="57_Blank"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51"/>
          <p:cNvSpPr/>
          <p:nvPr>
            <p:ph idx="2" type="pic"/>
          </p:nvPr>
        </p:nvSpPr>
        <p:spPr>
          <a:xfrm>
            <a:off x="18310302" y="-49170"/>
            <a:ext cx="6073698" cy="92154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5" name="Google Shape;325;p151"/>
          <p:cNvSpPr/>
          <p:nvPr>
            <p:ph idx="3" type="pic"/>
          </p:nvPr>
        </p:nvSpPr>
        <p:spPr>
          <a:xfrm>
            <a:off x="1" y="9166302"/>
            <a:ext cx="6088565" cy="45496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8_Blank">
  <p:cSld name="58_Blank"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52"/>
          <p:cNvSpPr/>
          <p:nvPr>
            <p:ph idx="2" type="pic"/>
          </p:nvPr>
        </p:nvSpPr>
        <p:spPr>
          <a:xfrm>
            <a:off x="14630400" y="1780673"/>
            <a:ext cx="9023684" cy="73633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8" name="Google Shape;328;p152"/>
          <p:cNvSpPr/>
          <p:nvPr>
            <p:ph idx="3" type="pic"/>
          </p:nvPr>
        </p:nvSpPr>
        <p:spPr>
          <a:xfrm>
            <a:off x="1" y="6858000"/>
            <a:ext cx="30495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Blank">
  <p:cSld name="5_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5"/>
          <p:cNvSpPr/>
          <p:nvPr>
            <p:ph idx="2" type="pic"/>
          </p:nvPr>
        </p:nvSpPr>
        <p:spPr>
          <a:xfrm>
            <a:off x="765110" y="858416"/>
            <a:ext cx="22878661" cy="9479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9_Blank">
  <p:cSld name="59_Blank"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53"/>
          <p:cNvSpPr/>
          <p:nvPr>
            <p:ph idx="2" type="pic"/>
          </p:nvPr>
        </p:nvSpPr>
        <p:spPr>
          <a:xfrm>
            <a:off x="6096000" y="1695450"/>
            <a:ext cx="6097588" cy="68770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1" name="Google Shape;331;p153"/>
          <p:cNvSpPr/>
          <p:nvPr>
            <p:ph idx="3" type="pic"/>
          </p:nvPr>
        </p:nvSpPr>
        <p:spPr>
          <a:xfrm>
            <a:off x="762000" y="6858000"/>
            <a:ext cx="4114800" cy="601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2" name="Google Shape;332;p153"/>
          <p:cNvSpPr/>
          <p:nvPr>
            <p:ph idx="4" type="pic"/>
          </p:nvPr>
        </p:nvSpPr>
        <p:spPr>
          <a:xfrm>
            <a:off x="14630400" y="8248650"/>
            <a:ext cx="6724650" cy="46291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0_Blank">
  <p:cSld name="60_Blank"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54"/>
          <p:cNvSpPr/>
          <p:nvPr>
            <p:ph idx="2" type="pic"/>
          </p:nvPr>
        </p:nvSpPr>
        <p:spPr>
          <a:xfrm>
            <a:off x="9777663" y="0"/>
            <a:ext cx="4852737" cy="45960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5" name="Google Shape;335;p154"/>
          <p:cNvSpPr/>
          <p:nvPr>
            <p:ph idx="3" type="pic"/>
          </p:nvPr>
        </p:nvSpPr>
        <p:spPr>
          <a:xfrm>
            <a:off x="2719138" y="6858000"/>
            <a:ext cx="3368842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6" name="Google Shape;336;p154"/>
          <p:cNvSpPr/>
          <p:nvPr>
            <p:ph idx="4" type="pic"/>
          </p:nvPr>
        </p:nvSpPr>
        <p:spPr>
          <a:xfrm>
            <a:off x="18985831" y="6087979"/>
            <a:ext cx="3875756" cy="6765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1_Blank">
  <p:cSld name="61_Blank"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155"/>
          <p:cNvSpPr/>
          <p:nvPr>
            <p:ph idx="2" type="pic"/>
          </p:nvPr>
        </p:nvSpPr>
        <p:spPr>
          <a:xfrm>
            <a:off x="3049588" y="2743200"/>
            <a:ext cx="5059696" cy="64489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9" name="Google Shape;339;p155"/>
          <p:cNvSpPr/>
          <p:nvPr>
            <p:ph idx="3" type="pic"/>
          </p:nvPr>
        </p:nvSpPr>
        <p:spPr>
          <a:xfrm>
            <a:off x="14606338" y="4578439"/>
            <a:ext cx="4918034" cy="913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2_Blank">
  <p:cSld name="62_Blank"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56"/>
          <p:cNvSpPr/>
          <p:nvPr>
            <p:ph idx="2" type="pic"/>
          </p:nvPr>
        </p:nvSpPr>
        <p:spPr>
          <a:xfrm>
            <a:off x="14630400" y="0"/>
            <a:ext cx="5689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2" name="Google Shape;342;p156"/>
          <p:cNvSpPr/>
          <p:nvPr>
            <p:ph idx="3" type="pic"/>
          </p:nvPr>
        </p:nvSpPr>
        <p:spPr>
          <a:xfrm>
            <a:off x="16256000" y="9166302"/>
            <a:ext cx="8131175" cy="3719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3_Blank">
  <p:cSld name="63_Blank"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57"/>
          <p:cNvSpPr/>
          <p:nvPr>
            <p:ph idx="2" type="pic"/>
          </p:nvPr>
        </p:nvSpPr>
        <p:spPr>
          <a:xfrm>
            <a:off x="6098583" y="846666"/>
            <a:ext cx="6095005" cy="60113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5" name="Google Shape;345;p157"/>
          <p:cNvSpPr/>
          <p:nvPr>
            <p:ph idx="3" type="pic"/>
          </p:nvPr>
        </p:nvSpPr>
        <p:spPr>
          <a:xfrm>
            <a:off x="1510301" y="5486400"/>
            <a:ext cx="2547991" cy="6515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40">
          <p15:clr>
            <a:srgbClr val="FBAE40"/>
          </p15:clr>
        </p15:guide>
        <p15:guide id="2" pos="1633">
          <p15:clr>
            <a:srgbClr val="FBAE40"/>
          </p15:clr>
        </p15:guide>
      </p15:sldGuideLst>
    </p:ext>
  </p:extLst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9_Custom Layout">
  <p:cSld name="69_Custom Layout"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158"/>
          <p:cNvSpPr/>
          <p:nvPr>
            <p:ph idx="2" type="pic"/>
          </p:nvPr>
        </p:nvSpPr>
        <p:spPr>
          <a:xfrm>
            <a:off x="1524000" y="846667"/>
            <a:ext cx="10669589" cy="3708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8" name="Google Shape;348;p158"/>
          <p:cNvSpPr/>
          <p:nvPr>
            <p:ph idx="3" type="pic"/>
          </p:nvPr>
        </p:nvSpPr>
        <p:spPr>
          <a:xfrm>
            <a:off x="8144933" y="6858001"/>
            <a:ext cx="4048655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0_Custom Layout">
  <p:cSld name="70_Custom Layout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159"/>
          <p:cNvSpPr/>
          <p:nvPr>
            <p:ph idx="2" type="pic"/>
          </p:nvPr>
        </p:nvSpPr>
        <p:spPr>
          <a:xfrm>
            <a:off x="1524000" y="846667"/>
            <a:ext cx="10669589" cy="3708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1" name="Google Shape;351;p159"/>
          <p:cNvSpPr/>
          <p:nvPr>
            <p:ph idx="3" type="pic"/>
          </p:nvPr>
        </p:nvSpPr>
        <p:spPr>
          <a:xfrm>
            <a:off x="14630400" y="846666"/>
            <a:ext cx="3676650" cy="11154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4_Blank">
  <p:cSld name="64_Blank"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160"/>
          <p:cNvSpPr/>
          <p:nvPr>
            <p:ph idx="2" type="pic"/>
          </p:nvPr>
        </p:nvSpPr>
        <p:spPr>
          <a:xfrm>
            <a:off x="16291248" y="2743200"/>
            <a:ext cx="6570339" cy="4133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4" name="Google Shape;354;p160"/>
          <p:cNvSpPr/>
          <p:nvPr>
            <p:ph idx="3" type="pic"/>
          </p:nvPr>
        </p:nvSpPr>
        <p:spPr>
          <a:xfrm>
            <a:off x="9759820" y="1530221"/>
            <a:ext cx="4870580" cy="39561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5" name="Google Shape;355;p160"/>
          <p:cNvSpPr/>
          <p:nvPr>
            <p:ph idx="4" type="pic"/>
          </p:nvPr>
        </p:nvSpPr>
        <p:spPr>
          <a:xfrm>
            <a:off x="17075020" y="8714791"/>
            <a:ext cx="6570339" cy="4133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6" name="Google Shape;356;p160"/>
          <p:cNvSpPr/>
          <p:nvPr>
            <p:ph idx="5" type="pic"/>
          </p:nvPr>
        </p:nvSpPr>
        <p:spPr>
          <a:xfrm>
            <a:off x="10543591" y="7501812"/>
            <a:ext cx="4870580" cy="39561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5_Blank">
  <p:cSld name="65_Blank"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61"/>
          <p:cNvSpPr/>
          <p:nvPr>
            <p:ph idx="2" type="pic"/>
          </p:nvPr>
        </p:nvSpPr>
        <p:spPr>
          <a:xfrm>
            <a:off x="0" y="818146"/>
            <a:ext cx="6087979" cy="74114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9" name="Google Shape;359;p161"/>
          <p:cNvSpPr/>
          <p:nvPr>
            <p:ph idx="3" type="pic"/>
          </p:nvPr>
        </p:nvSpPr>
        <p:spPr>
          <a:xfrm>
            <a:off x="794084" y="9144000"/>
            <a:ext cx="7291137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0" name="Google Shape;360;p161"/>
          <p:cNvSpPr/>
          <p:nvPr>
            <p:ph idx="4" type="pic"/>
          </p:nvPr>
        </p:nvSpPr>
        <p:spPr>
          <a:xfrm>
            <a:off x="9769642" y="6857999"/>
            <a:ext cx="8566484" cy="41388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1" name="Google Shape;361;p161"/>
          <p:cNvSpPr/>
          <p:nvPr>
            <p:ph idx="5" type="pic"/>
          </p:nvPr>
        </p:nvSpPr>
        <p:spPr>
          <a:xfrm>
            <a:off x="12193588" y="818146"/>
            <a:ext cx="7321633" cy="46682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2" name="Google Shape;362;p161"/>
          <p:cNvSpPr/>
          <p:nvPr>
            <p:ph idx="6" type="pic"/>
          </p:nvPr>
        </p:nvSpPr>
        <p:spPr>
          <a:xfrm>
            <a:off x="19515220" y="6858000"/>
            <a:ext cx="4871954" cy="60157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6_Blank">
  <p:cSld name="66_Blank"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62"/>
          <p:cNvSpPr/>
          <p:nvPr>
            <p:ph idx="2" type="pic"/>
          </p:nvPr>
        </p:nvSpPr>
        <p:spPr>
          <a:xfrm>
            <a:off x="0" y="5486399"/>
            <a:ext cx="6087979" cy="8229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5" name="Google Shape;365;p162"/>
          <p:cNvSpPr/>
          <p:nvPr>
            <p:ph idx="3" type="pic"/>
          </p:nvPr>
        </p:nvSpPr>
        <p:spPr>
          <a:xfrm>
            <a:off x="0" y="0"/>
            <a:ext cx="8181474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6" name="Google Shape;366;p162"/>
          <p:cNvSpPr/>
          <p:nvPr>
            <p:ph idx="4" type="pic"/>
          </p:nvPr>
        </p:nvSpPr>
        <p:spPr>
          <a:xfrm>
            <a:off x="8181474" y="6858000"/>
            <a:ext cx="8037094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7" name="Google Shape;367;p162"/>
          <p:cNvSpPr/>
          <p:nvPr>
            <p:ph idx="5" type="pic"/>
          </p:nvPr>
        </p:nvSpPr>
        <p:spPr>
          <a:xfrm>
            <a:off x="9769643" y="818146"/>
            <a:ext cx="8532872" cy="46682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8" name="Google Shape;368;p162"/>
          <p:cNvSpPr/>
          <p:nvPr>
            <p:ph idx="6" type="pic"/>
          </p:nvPr>
        </p:nvSpPr>
        <p:spPr>
          <a:xfrm>
            <a:off x="18302516" y="6858000"/>
            <a:ext cx="5327505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Blank">
  <p:cSld name="3_Blank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6"/>
          <p:cNvSpPr/>
          <p:nvPr>
            <p:ph idx="2" type="pic"/>
          </p:nvPr>
        </p:nvSpPr>
        <p:spPr>
          <a:xfrm>
            <a:off x="3031659" y="4572000"/>
            <a:ext cx="18322271" cy="46078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7_Blank">
  <p:cSld name="67_Blank"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63"/>
          <p:cNvSpPr/>
          <p:nvPr>
            <p:ph idx="2" type="pic"/>
          </p:nvPr>
        </p:nvSpPr>
        <p:spPr>
          <a:xfrm>
            <a:off x="721895" y="6858000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1" name="Google Shape;371;p163"/>
          <p:cNvSpPr/>
          <p:nvPr>
            <p:ph idx="3" type="pic"/>
          </p:nvPr>
        </p:nvSpPr>
        <p:spPr>
          <a:xfrm>
            <a:off x="721894" y="818146"/>
            <a:ext cx="7459580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2" name="Google Shape;372;p163"/>
          <p:cNvSpPr/>
          <p:nvPr>
            <p:ph idx="4" type="pic"/>
          </p:nvPr>
        </p:nvSpPr>
        <p:spPr>
          <a:xfrm>
            <a:off x="8061951" y="9095872"/>
            <a:ext cx="7459580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3" name="Google Shape;373;p163"/>
          <p:cNvSpPr/>
          <p:nvPr>
            <p:ph idx="5" type="pic"/>
          </p:nvPr>
        </p:nvSpPr>
        <p:spPr>
          <a:xfrm>
            <a:off x="10155447" y="866274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4" name="Google Shape;374;p163"/>
          <p:cNvSpPr/>
          <p:nvPr>
            <p:ph idx="6" type="pic"/>
          </p:nvPr>
        </p:nvSpPr>
        <p:spPr>
          <a:xfrm>
            <a:off x="17495503" y="866274"/>
            <a:ext cx="6891672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5" name="Google Shape;375;p163"/>
          <p:cNvSpPr/>
          <p:nvPr>
            <p:ph idx="7" type="pic"/>
          </p:nvPr>
        </p:nvSpPr>
        <p:spPr>
          <a:xfrm>
            <a:off x="17495503" y="6858000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1_Custom Layout">
  <p:cSld name="71_Custom Layout"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64"/>
          <p:cNvSpPr/>
          <p:nvPr>
            <p:ph idx="2" type="pic"/>
          </p:nvPr>
        </p:nvSpPr>
        <p:spPr>
          <a:xfrm>
            <a:off x="2446317" y="15372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8" name="Google Shape;378;p164"/>
          <p:cNvSpPr/>
          <p:nvPr>
            <p:ph idx="3" type="pic"/>
          </p:nvPr>
        </p:nvSpPr>
        <p:spPr>
          <a:xfrm>
            <a:off x="8543904" y="24135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9" name="Google Shape;379;p164"/>
          <p:cNvSpPr/>
          <p:nvPr>
            <p:ph idx="4" type="pic"/>
          </p:nvPr>
        </p:nvSpPr>
        <p:spPr>
          <a:xfrm>
            <a:off x="20737491" y="53091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2_Custom Layout">
  <p:cSld name="72_Custom Layout"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165"/>
          <p:cNvSpPr/>
          <p:nvPr>
            <p:ph idx="2" type="pic"/>
          </p:nvPr>
        </p:nvSpPr>
        <p:spPr>
          <a:xfrm>
            <a:off x="2446317" y="15372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2" name="Google Shape;382;p165"/>
          <p:cNvSpPr/>
          <p:nvPr>
            <p:ph idx="3" type="pic"/>
          </p:nvPr>
        </p:nvSpPr>
        <p:spPr>
          <a:xfrm>
            <a:off x="14641491" y="529010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3" name="Google Shape;383;p165"/>
          <p:cNvSpPr/>
          <p:nvPr>
            <p:ph idx="4" type="pic"/>
          </p:nvPr>
        </p:nvSpPr>
        <p:spPr>
          <a:xfrm>
            <a:off x="20739078" y="8514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3_Custom Layout">
  <p:cSld name="73_Custom Layout"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1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76542" y="-2935088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166"/>
          <p:cNvSpPr/>
          <p:nvPr>
            <p:ph idx="2" type="pic"/>
          </p:nvPr>
        </p:nvSpPr>
        <p:spPr>
          <a:xfrm>
            <a:off x="2810973" y="-2093063"/>
            <a:ext cx="6119812" cy="8208317"/>
          </a:xfrm>
          <a:prstGeom prst="rect">
            <a:avLst/>
          </a:prstGeom>
          <a:solidFill>
            <a:srgbClr val="A7BFC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87" name="Google Shape;387;p1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30594" y="6808658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Google Shape;388;p166"/>
          <p:cNvSpPr/>
          <p:nvPr>
            <p:ph idx="3" type="pic"/>
          </p:nvPr>
        </p:nvSpPr>
        <p:spPr>
          <a:xfrm>
            <a:off x="15465025" y="7650683"/>
            <a:ext cx="6119812" cy="8208317"/>
          </a:xfrm>
          <a:prstGeom prst="rect">
            <a:avLst/>
          </a:prstGeom>
          <a:solidFill>
            <a:srgbClr val="A7BFC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8_Blank">
  <p:cSld name="68_Blank"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0" name="Google Shape;390;p167"/>
          <p:cNvGrpSpPr/>
          <p:nvPr/>
        </p:nvGrpSpPr>
        <p:grpSpPr>
          <a:xfrm>
            <a:off x="8952364" y="2753182"/>
            <a:ext cx="3296028" cy="6769483"/>
            <a:chOff x="3739073" y="951230"/>
            <a:chExt cx="1665853" cy="3421380"/>
          </a:xfrm>
        </p:grpSpPr>
        <p:pic>
          <p:nvPicPr>
            <p:cNvPr id="391" name="Google Shape;391;p16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739073" y="951230"/>
              <a:ext cx="1665853" cy="34213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92" name="Google Shape;392;p167"/>
            <p:cNvSpPr/>
            <p:nvPr/>
          </p:nvSpPr>
          <p:spPr>
            <a:xfrm>
              <a:off x="3850640" y="1361440"/>
              <a:ext cx="1442720" cy="25603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3" name="Google Shape;393;p167"/>
          <p:cNvSpPr/>
          <p:nvPr>
            <p:ph idx="2" type="pic"/>
          </p:nvPr>
        </p:nvSpPr>
        <p:spPr>
          <a:xfrm>
            <a:off x="9156664" y="3424623"/>
            <a:ext cx="2887428" cy="5256584"/>
          </a:xfrm>
          <a:prstGeom prst="rect">
            <a:avLst/>
          </a:prstGeom>
          <a:solidFill>
            <a:srgbClr val="CCCE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394" name="Google Shape;394;p16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-3106077" y="4033451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395" name="Google Shape;395;p167"/>
          <p:cNvSpPr/>
          <p:nvPr>
            <p:ph idx="3" type="pic"/>
          </p:nvPr>
        </p:nvSpPr>
        <p:spPr>
          <a:xfrm>
            <a:off x="-2907784" y="6301270"/>
            <a:ext cx="8136904" cy="6120680"/>
          </a:xfrm>
          <a:prstGeom prst="rect">
            <a:avLst/>
          </a:prstGeom>
          <a:solidFill>
            <a:srgbClr val="CCCE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9_Blank">
  <p:cSld name="69_Blank"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7" name="Google Shape;397;p1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5484785" y="1817440"/>
            <a:ext cx="16733780" cy="10249439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Google Shape;398;p168"/>
          <p:cNvSpPr/>
          <p:nvPr>
            <p:ph idx="2" type="pic"/>
          </p:nvPr>
        </p:nvSpPr>
        <p:spPr>
          <a:xfrm>
            <a:off x="-128522" y="3251200"/>
            <a:ext cx="8653913" cy="7086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40">
          <p15:clr>
            <a:srgbClr val="FBAE40"/>
          </p15:clr>
        </p15:guide>
      </p15:sldGuideLst>
    </p:ext>
  </p:extLst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4_Custom Layout">
  <p:cSld name="74_Custom Layout"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69"/>
          <p:cNvSpPr/>
          <p:nvPr>
            <p:ph idx="2" type="pic"/>
          </p:nvPr>
        </p:nvSpPr>
        <p:spPr>
          <a:xfrm>
            <a:off x="5317174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1" name="Google Shape;401;p169"/>
          <p:cNvSpPr/>
          <p:nvPr>
            <p:ph idx="3" type="pic"/>
          </p:nvPr>
        </p:nvSpPr>
        <p:spPr>
          <a:xfrm>
            <a:off x="10001107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2" name="Google Shape;402;p169"/>
          <p:cNvSpPr/>
          <p:nvPr>
            <p:ph idx="4" type="pic"/>
          </p:nvPr>
        </p:nvSpPr>
        <p:spPr>
          <a:xfrm>
            <a:off x="14664256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3" name="Google Shape;403;p169"/>
          <p:cNvSpPr/>
          <p:nvPr>
            <p:ph idx="5" type="pic"/>
          </p:nvPr>
        </p:nvSpPr>
        <p:spPr>
          <a:xfrm>
            <a:off x="5317175" y="905412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4" name="Google Shape;404;p169"/>
          <p:cNvSpPr/>
          <p:nvPr>
            <p:ph idx="6" type="pic"/>
          </p:nvPr>
        </p:nvSpPr>
        <p:spPr>
          <a:xfrm>
            <a:off x="10001107" y="905412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5" name="Google Shape;405;p169"/>
          <p:cNvSpPr/>
          <p:nvPr>
            <p:ph idx="7" type="pic"/>
          </p:nvPr>
        </p:nvSpPr>
        <p:spPr>
          <a:xfrm>
            <a:off x="14664256" y="9054128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5_Custom Layout">
  <p:cSld name="75_Custom Layout"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70"/>
          <p:cNvSpPr/>
          <p:nvPr>
            <p:ph idx="2" type="pic"/>
          </p:nvPr>
        </p:nvSpPr>
        <p:spPr>
          <a:xfrm>
            <a:off x="5317174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8" name="Google Shape;408;p170"/>
          <p:cNvSpPr/>
          <p:nvPr>
            <p:ph idx="3" type="pic"/>
          </p:nvPr>
        </p:nvSpPr>
        <p:spPr>
          <a:xfrm>
            <a:off x="10001107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9" name="Google Shape;409;p170"/>
          <p:cNvSpPr/>
          <p:nvPr>
            <p:ph idx="4" type="pic"/>
          </p:nvPr>
        </p:nvSpPr>
        <p:spPr>
          <a:xfrm>
            <a:off x="14664256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0" name="Google Shape;410;p170"/>
          <p:cNvSpPr/>
          <p:nvPr>
            <p:ph idx="5" type="pic"/>
          </p:nvPr>
        </p:nvSpPr>
        <p:spPr>
          <a:xfrm>
            <a:off x="5317175" y="488217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1" name="Google Shape;411;p170"/>
          <p:cNvSpPr/>
          <p:nvPr>
            <p:ph idx="6" type="pic"/>
          </p:nvPr>
        </p:nvSpPr>
        <p:spPr>
          <a:xfrm>
            <a:off x="10001107" y="488217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2" name="Google Shape;412;p170"/>
          <p:cNvSpPr/>
          <p:nvPr>
            <p:ph idx="7" type="pic"/>
          </p:nvPr>
        </p:nvSpPr>
        <p:spPr>
          <a:xfrm>
            <a:off x="14664256" y="4882178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6_Custom Layout">
  <p:cSld name="76_Custom Layout"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171"/>
          <p:cNvSpPr/>
          <p:nvPr>
            <p:ph idx="2" type="pic"/>
          </p:nvPr>
        </p:nvSpPr>
        <p:spPr>
          <a:xfrm>
            <a:off x="6849224" y="8522312"/>
            <a:ext cx="10780658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5" name="Google Shape;415;p171"/>
          <p:cNvSpPr/>
          <p:nvPr>
            <p:ph idx="3" type="pic"/>
          </p:nvPr>
        </p:nvSpPr>
        <p:spPr>
          <a:xfrm>
            <a:off x="6849225" y="1176950"/>
            <a:ext cx="10780658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6" name="Google Shape;416;p171"/>
          <p:cNvSpPr/>
          <p:nvPr>
            <p:ph idx="4" type="pic"/>
          </p:nvPr>
        </p:nvSpPr>
        <p:spPr>
          <a:xfrm>
            <a:off x="18009048" y="5604270"/>
            <a:ext cx="5223273" cy="6934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7" name="Google Shape;417;p171"/>
          <p:cNvSpPr/>
          <p:nvPr>
            <p:ph idx="5" type="pic"/>
          </p:nvPr>
        </p:nvSpPr>
        <p:spPr>
          <a:xfrm>
            <a:off x="18009048" y="1176926"/>
            <a:ext cx="522327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7_Custom Layout">
  <p:cSld name="77_Custom Layout"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172"/>
          <p:cNvSpPr/>
          <p:nvPr>
            <p:ph idx="2" type="pic"/>
          </p:nvPr>
        </p:nvSpPr>
        <p:spPr>
          <a:xfrm>
            <a:off x="6753966" y="1176950"/>
            <a:ext cx="522327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0" name="Google Shape;420;p172"/>
          <p:cNvSpPr/>
          <p:nvPr>
            <p:ph idx="3" type="pic"/>
          </p:nvPr>
        </p:nvSpPr>
        <p:spPr>
          <a:xfrm>
            <a:off x="12356406" y="1176950"/>
            <a:ext cx="5223273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1" name="Google Shape;421;p172"/>
          <p:cNvSpPr/>
          <p:nvPr>
            <p:ph idx="4" type="pic"/>
          </p:nvPr>
        </p:nvSpPr>
        <p:spPr>
          <a:xfrm>
            <a:off x="12356406" y="8522312"/>
            <a:ext cx="522327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2" name="Google Shape;422;p172"/>
          <p:cNvSpPr/>
          <p:nvPr>
            <p:ph idx="5" type="pic"/>
          </p:nvPr>
        </p:nvSpPr>
        <p:spPr>
          <a:xfrm>
            <a:off x="17913791" y="1176950"/>
            <a:ext cx="522327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6_Custom Layout">
  <p:cSld name="56_Custom Layou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47"/>
          <p:cNvSpPr/>
          <p:nvPr>
            <p:ph idx="2" type="pic"/>
          </p:nvPr>
        </p:nvSpPr>
        <p:spPr>
          <a:xfrm>
            <a:off x="768096" y="841248"/>
            <a:ext cx="13844017" cy="120335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8_Custom Layout">
  <p:cSld name="78_Custom Layout"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p173"/>
          <p:cNvSpPr/>
          <p:nvPr>
            <p:ph idx="2" type="pic"/>
          </p:nvPr>
        </p:nvSpPr>
        <p:spPr>
          <a:xfrm>
            <a:off x="18182152" y="7938120"/>
            <a:ext cx="6201847" cy="5777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5" name="Google Shape;425;p173"/>
          <p:cNvSpPr/>
          <p:nvPr>
            <p:ph idx="3" type="pic"/>
          </p:nvPr>
        </p:nvSpPr>
        <p:spPr>
          <a:xfrm>
            <a:off x="12142640" y="2177480"/>
            <a:ext cx="6071320" cy="115385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6" name="Google Shape;426;p173"/>
          <p:cNvSpPr/>
          <p:nvPr>
            <p:ph idx="4" type="pic"/>
          </p:nvPr>
        </p:nvSpPr>
        <p:spPr>
          <a:xfrm>
            <a:off x="-69051" y="7955690"/>
            <a:ext cx="12211691" cy="5768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7" name="Google Shape;427;p173"/>
          <p:cNvSpPr/>
          <p:nvPr>
            <p:ph idx="5" type="pic"/>
          </p:nvPr>
        </p:nvSpPr>
        <p:spPr>
          <a:xfrm>
            <a:off x="18213959" y="2177810"/>
            <a:ext cx="6201847" cy="5777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8" name="Google Shape;428;p173"/>
          <p:cNvSpPr/>
          <p:nvPr>
            <p:ph idx="6" type="pic"/>
          </p:nvPr>
        </p:nvSpPr>
        <p:spPr>
          <a:xfrm>
            <a:off x="0" y="2187352"/>
            <a:ext cx="6227962" cy="5768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4_Custom Layout">
  <p:cSld name="114_Custom Layout"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174"/>
          <p:cNvSpPr txBox="1"/>
          <p:nvPr>
            <p:ph idx="12" type="sldNum"/>
          </p:nvPr>
        </p:nvSpPr>
        <p:spPr>
          <a:xfrm>
            <a:off x="20756758" y="737321"/>
            <a:ext cx="27435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1" name="Google Shape;431;p174"/>
          <p:cNvSpPr/>
          <p:nvPr>
            <p:ph idx="2" type="pic"/>
          </p:nvPr>
        </p:nvSpPr>
        <p:spPr>
          <a:xfrm>
            <a:off x="0" y="-9631"/>
            <a:ext cx="8047768" cy="5211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2" name="Google Shape;432;p174"/>
          <p:cNvSpPr/>
          <p:nvPr>
            <p:ph idx="3" type="pic"/>
          </p:nvPr>
        </p:nvSpPr>
        <p:spPr>
          <a:xfrm>
            <a:off x="8047767" y="-9631"/>
            <a:ext cx="8305969" cy="137256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3" name="Google Shape;433;p174"/>
          <p:cNvSpPr/>
          <p:nvPr>
            <p:ph idx="4" type="pic"/>
          </p:nvPr>
        </p:nvSpPr>
        <p:spPr>
          <a:xfrm>
            <a:off x="14329" y="5201818"/>
            <a:ext cx="8033439" cy="8514183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4" name="Google Shape;434;p174"/>
          <p:cNvSpPr/>
          <p:nvPr>
            <p:ph idx="5" type="pic"/>
          </p:nvPr>
        </p:nvSpPr>
        <p:spPr>
          <a:xfrm>
            <a:off x="16339406" y="1"/>
            <a:ext cx="8047768" cy="8514183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5" name="Google Shape;435;p174"/>
          <p:cNvSpPr/>
          <p:nvPr>
            <p:ph idx="6" type="pic"/>
          </p:nvPr>
        </p:nvSpPr>
        <p:spPr>
          <a:xfrm>
            <a:off x="16339406" y="8514183"/>
            <a:ext cx="8047768" cy="5211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9_Custom Layout">
  <p:cSld name="79_Custom Layout"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175"/>
          <p:cNvSpPr/>
          <p:nvPr>
            <p:ph idx="2" type="pic"/>
          </p:nvPr>
        </p:nvSpPr>
        <p:spPr>
          <a:xfrm>
            <a:off x="1246947" y="1176950"/>
            <a:ext cx="522395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8" name="Google Shape;438;p175"/>
          <p:cNvSpPr/>
          <p:nvPr>
            <p:ph idx="3" type="pic"/>
          </p:nvPr>
        </p:nvSpPr>
        <p:spPr>
          <a:xfrm>
            <a:off x="6850116" y="8522313"/>
            <a:ext cx="10782062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9" name="Google Shape;439;p175"/>
          <p:cNvSpPr/>
          <p:nvPr>
            <p:ph idx="4" type="pic"/>
          </p:nvPr>
        </p:nvSpPr>
        <p:spPr>
          <a:xfrm>
            <a:off x="6850117" y="1176950"/>
            <a:ext cx="10782062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0" name="Google Shape;440;p175"/>
          <p:cNvSpPr/>
          <p:nvPr>
            <p:ph idx="5" type="pic"/>
          </p:nvPr>
        </p:nvSpPr>
        <p:spPr>
          <a:xfrm>
            <a:off x="18011394" y="5604270"/>
            <a:ext cx="5223953" cy="6934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1" name="Google Shape;441;p175"/>
          <p:cNvSpPr/>
          <p:nvPr>
            <p:ph idx="6" type="pic"/>
          </p:nvPr>
        </p:nvSpPr>
        <p:spPr>
          <a:xfrm>
            <a:off x="18011394" y="1176927"/>
            <a:ext cx="522395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2_Custom Layout">
  <p:cSld name="32_Custom Layou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8"/>
          <p:cNvSpPr/>
          <p:nvPr>
            <p:ph idx="2" type="pic"/>
          </p:nvPr>
        </p:nvSpPr>
        <p:spPr>
          <a:xfrm>
            <a:off x="7164535" y="2072999"/>
            <a:ext cx="10066876" cy="95937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Blank">
  <p:cSld name="26_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9"/>
          <p:cNvSpPr/>
          <p:nvPr>
            <p:ph idx="2" type="pic"/>
          </p:nvPr>
        </p:nvSpPr>
        <p:spPr>
          <a:xfrm>
            <a:off x="14606338" y="3441032"/>
            <a:ext cx="6761747" cy="10274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Blank">
  <p:cSld name="20_Blank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0"/>
          <p:cNvSpPr/>
          <p:nvPr>
            <p:ph idx="2" type="pic"/>
          </p:nvPr>
        </p:nvSpPr>
        <p:spPr>
          <a:xfrm>
            <a:off x="18307050" y="1709530"/>
            <a:ext cx="4592638" cy="10311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Blank">
  <p:cSld name="9_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51"/>
          <p:cNvSpPr/>
          <p:nvPr>
            <p:ph idx="2" type="pic"/>
          </p:nvPr>
        </p:nvSpPr>
        <p:spPr>
          <a:xfrm>
            <a:off x="9753600" y="1733550"/>
            <a:ext cx="4876800" cy="10267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Blank">
  <p:cSld name="19_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2"/>
          <p:cNvSpPr/>
          <p:nvPr>
            <p:ph idx="2" type="pic"/>
          </p:nvPr>
        </p:nvSpPr>
        <p:spPr>
          <a:xfrm>
            <a:off x="9755188" y="2743200"/>
            <a:ext cx="4876800" cy="7562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6"/>
          <p:cNvSpPr/>
          <p:nvPr>
            <p:ph idx="2" type="pic"/>
          </p:nvPr>
        </p:nvSpPr>
        <p:spPr>
          <a:xfrm>
            <a:off x="14630400" y="0"/>
            <a:ext cx="975677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Blank">
  <p:cSld name="15_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3"/>
          <p:cNvSpPr/>
          <p:nvPr>
            <p:ph idx="2" type="pic"/>
          </p:nvPr>
        </p:nvSpPr>
        <p:spPr>
          <a:xfrm>
            <a:off x="16236177" y="1733550"/>
            <a:ext cx="5084956" cy="10267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7_Custom Layout">
  <p:cSld name="57_Custom Layou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4"/>
          <p:cNvSpPr/>
          <p:nvPr>
            <p:ph idx="2" type="pic"/>
          </p:nvPr>
        </p:nvSpPr>
        <p:spPr>
          <a:xfrm>
            <a:off x="8156448" y="4572000"/>
            <a:ext cx="8083296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9_Custom Layout">
  <p:cSld name="59_Custom Layou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55"/>
          <p:cNvSpPr/>
          <p:nvPr>
            <p:ph idx="2" type="pic"/>
          </p:nvPr>
        </p:nvSpPr>
        <p:spPr>
          <a:xfrm>
            <a:off x="4876800" y="876300"/>
            <a:ext cx="14630400" cy="48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8_Custom Layout">
  <p:cSld name="58_Custom Layou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6"/>
          <p:cNvSpPr/>
          <p:nvPr>
            <p:ph idx="2" type="pic"/>
          </p:nvPr>
        </p:nvSpPr>
        <p:spPr>
          <a:xfrm>
            <a:off x="12193588" y="3401568"/>
            <a:ext cx="12193587" cy="6912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_Custom Layout">
  <p:cSld name="10_Custom Layou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7"/>
          <p:cNvSpPr/>
          <p:nvPr>
            <p:ph idx="2" type="pic"/>
          </p:nvPr>
        </p:nvSpPr>
        <p:spPr>
          <a:xfrm>
            <a:off x="6108193" y="859536"/>
            <a:ext cx="17538191" cy="120152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Custom Layout">
  <p:cSld name="23_Custom Layou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8"/>
          <p:cNvSpPr/>
          <p:nvPr>
            <p:ph idx="2" type="pic"/>
          </p:nvPr>
        </p:nvSpPr>
        <p:spPr>
          <a:xfrm flipH="1">
            <a:off x="6096000" y="864694"/>
            <a:ext cx="17537722" cy="94516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Custom Layout">
  <p:cSld name="19_Custom Layou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59"/>
          <p:cNvSpPr/>
          <p:nvPr>
            <p:ph idx="2" type="pic"/>
          </p:nvPr>
        </p:nvSpPr>
        <p:spPr>
          <a:xfrm>
            <a:off x="6096000" y="4572000"/>
            <a:ext cx="16765587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Custom Layout">
  <p:cSld name="35_Custom Layou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60"/>
          <p:cNvSpPr/>
          <p:nvPr>
            <p:ph idx="2" type="pic"/>
          </p:nvPr>
        </p:nvSpPr>
        <p:spPr>
          <a:xfrm flipH="1">
            <a:off x="1491916" y="3056022"/>
            <a:ext cx="10701672" cy="52938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Custom Layout">
  <p:cSld name="26_Custom Layou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1"/>
          <p:cNvSpPr/>
          <p:nvPr>
            <p:ph idx="2" type="pic"/>
          </p:nvPr>
        </p:nvSpPr>
        <p:spPr>
          <a:xfrm>
            <a:off x="8154988" y="6858000"/>
            <a:ext cx="16232185" cy="3409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3_Custom Layout">
  <p:cSld name="193_Custom Layou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62"/>
          <p:cNvSpPr/>
          <p:nvPr>
            <p:ph idx="2" type="pic"/>
          </p:nvPr>
        </p:nvSpPr>
        <p:spPr>
          <a:xfrm>
            <a:off x="783772" y="849086"/>
            <a:ext cx="22850840" cy="120178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Blank">
  <p:cSld name="11_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8"/>
          <p:cNvSpPr/>
          <p:nvPr>
            <p:ph idx="2" type="pic"/>
          </p:nvPr>
        </p:nvSpPr>
        <p:spPr>
          <a:xfrm>
            <a:off x="16280295" y="1709530"/>
            <a:ext cx="6619392" cy="10311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3"/>
          <p:cNvSpPr/>
          <p:nvPr>
            <p:ph idx="2" type="pic"/>
          </p:nvPr>
        </p:nvSpPr>
        <p:spPr>
          <a:xfrm>
            <a:off x="6089352" y="2765109"/>
            <a:ext cx="12199433" cy="82072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8_Custom Layout">
  <p:cSld name="28_Custom Layou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4"/>
          <p:cNvSpPr/>
          <p:nvPr>
            <p:ph idx="2" type="pic"/>
          </p:nvPr>
        </p:nvSpPr>
        <p:spPr>
          <a:xfrm>
            <a:off x="6093871" y="4012509"/>
            <a:ext cx="12199433" cy="56959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0_Custom Layout">
  <p:cSld name="30_Custom Layou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65"/>
          <p:cNvSpPr/>
          <p:nvPr>
            <p:ph idx="2" type="pic"/>
          </p:nvPr>
        </p:nvSpPr>
        <p:spPr>
          <a:xfrm>
            <a:off x="4076701" y="2743200"/>
            <a:ext cx="8116888" cy="82486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1_Custom Layout">
  <p:cSld name="31_Custom Layou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6"/>
          <p:cNvSpPr/>
          <p:nvPr>
            <p:ph idx="2" type="pic"/>
          </p:nvPr>
        </p:nvSpPr>
        <p:spPr>
          <a:xfrm>
            <a:off x="12193588" y="2752725"/>
            <a:ext cx="8163844" cy="82200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9_Custom Layout">
  <p:cSld name="29_Custom Layou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7"/>
          <p:cNvSpPr/>
          <p:nvPr>
            <p:ph idx="2" type="pic"/>
          </p:nvPr>
        </p:nvSpPr>
        <p:spPr>
          <a:xfrm>
            <a:off x="8146473" y="857250"/>
            <a:ext cx="8109527" cy="10096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Custom Layout">
  <p:cSld name="17_Custom Layou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8"/>
          <p:cNvSpPr/>
          <p:nvPr>
            <p:ph idx="2" type="pic"/>
          </p:nvPr>
        </p:nvSpPr>
        <p:spPr>
          <a:xfrm>
            <a:off x="8146473" y="4572000"/>
            <a:ext cx="8109527" cy="7429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Custom Layout">
  <p:cSld name="18_Custom Layou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9"/>
          <p:cNvSpPr/>
          <p:nvPr>
            <p:ph idx="2" type="pic"/>
          </p:nvPr>
        </p:nvSpPr>
        <p:spPr>
          <a:xfrm>
            <a:off x="9753599" y="2743201"/>
            <a:ext cx="9770533" cy="7569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70"/>
          <p:cNvSpPr/>
          <p:nvPr>
            <p:ph idx="2" type="pic"/>
          </p:nvPr>
        </p:nvSpPr>
        <p:spPr>
          <a:xfrm>
            <a:off x="12552040" y="1756610"/>
            <a:ext cx="10309548" cy="102448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70"/>
          <p:cNvSpPr/>
          <p:nvPr>
            <p:ph idx="3" type="pic"/>
          </p:nvPr>
        </p:nvSpPr>
        <p:spPr>
          <a:xfrm>
            <a:off x="1507050" y="1756611"/>
            <a:ext cx="10309548" cy="102448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Custom Layout">
  <p:cSld name="16_Custom Layou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71"/>
          <p:cNvSpPr/>
          <p:nvPr>
            <p:ph idx="2" type="pic"/>
          </p:nvPr>
        </p:nvSpPr>
        <p:spPr>
          <a:xfrm>
            <a:off x="2592388" y="7807568"/>
            <a:ext cx="19202399" cy="59084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_Custom Layout">
  <p:cSld name="12_Custom Layou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2"/>
          <p:cNvSpPr/>
          <p:nvPr>
            <p:ph idx="2" type="pic"/>
          </p:nvPr>
        </p:nvSpPr>
        <p:spPr>
          <a:xfrm>
            <a:off x="-1" y="6900530"/>
            <a:ext cx="24387174" cy="68154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Blank">
  <p:cSld name="35_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4"/>
          <p:cNvSpPr/>
          <p:nvPr>
            <p:ph idx="2" type="pic"/>
          </p:nvPr>
        </p:nvSpPr>
        <p:spPr>
          <a:xfrm>
            <a:off x="8163106" y="0"/>
            <a:ext cx="16224069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5_Custom Layout">
  <p:cSld name="55_Custom Layou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73"/>
          <p:cNvSpPr/>
          <p:nvPr>
            <p:ph idx="2" type="pic"/>
          </p:nvPr>
        </p:nvSpPr>
        <p:spPr>
          <a:xfrm>
            <a:off x="8305148" y="1"/>
            <a:ext cx="7776880" cy="13715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Custom Layout">
  <p:cSld name="6_Custom Layou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74"/>
          <p:cNvSpPr/>
          <p:nvPr>
            <p:ph idx="2" type="pic"/>
          </p:nvPr>
        </p:nvSpPr>
        <p:spPr>
          <a:xfrm>
            <a:off x="0" y="0"/>
            <a:ext cx="15098233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Custom Layout">
  <p:cSld name="9_Custom Layou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5"/>
          <p:cNvSpPr/>
          <p:nvPr>
            <p:ph idx="2" type="pic"/>
          </p:nvPr>
        </p:nvSpPr>
        <p:spPr>
          <a:xfrm>
            <a:off x="1390800" y="1457400"/>
            <a:ext cx="10802788" cy="1080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5" name="Google Shape;95;p75"/>
          <p:cNvSpPr/>
          <p:nvPr>
            <p:ph idx="3" type="pic"/>
          </p:nvPr>
        </p:nvSpPr>
        <p:spPr>
          <a:xfrm>
            <a:off x="12193588" y="1457400"/>
            <a:ext cx="10799612" cy="10801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_Custom Layout">
  <p:cSld name="11_Custom Layou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6"/>
          <p:cNvSpPr/>
          <p:nvPr>
            <p:ph idx="2" type="pic"/>
          </p:nvPr>
        </p:nvSpPr>
        <p:spPr>
          <a:xfrm>
            <a:off x="3756654" y="-1"/>
            <a:ext cx="9601200" cy="29983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Google Shape;98;p76"/>
          <p:cNvSpPr/>
          <p:nvPr>
            <p:ph idx="3" type="pic"/>
          </p:nvPr>
        </p:nvSpPr>
        <p:spPr>
          <a:xfrm>
            <a:off x="3756654" y="6858000"/>
            <a:ext cx="96012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77"/>
          <p:cNvSpPr/>
          <p:nvPr>
            <p:ph idx="2" type="pic"/>
          </p:nvPr>
        </p:nvSpPr>
        <p:spPr>
          <a:xfrm>
            <a:off x="1390979" y="1457400"/>
            <a:ext cx="12814118" cy="8260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Custom Layout">
  <p:cSld name="8_Custom Layou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8"/>
          <p:cNvSpPr/>
          <p:nvPr>
            <p:ph idx="2" type="pic"/>
          </p:nvPr>
        </p:nvSpPr>
        <p:spPr>
          <a:xfrm>
            <a:off x="10182077" y="4021732"/>
            <a:ext cx="12814118" cy="82607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Blank">
  <p:cSld name="22_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9"/>
          <p:cNvSpPr/>
          <p:nvPr>
            <p:ph idx="2" type="pic"/>
          </p:nvPr>
        </p:nvSpPr>
        <p:spPr>
          <a:xfrm>
            <a:off x="14630400" y="1780673"/>
            <a:ext cx="9023684" cy="736332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5" name="Google Shape;105;p79"/>
          <p:cNvSpPr/>
          <p:nvPr>
            <p:ph idx="3" type="pic"/>
          </p:nvPr>
        </p:nvSpPr>
        <p:spPr>
          <a:xfrm>
            <a:off x="1" y="6858000"/>
            <a:ext cx="3049587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Blank">
  <p:cSld name="27_Blank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80"/>
          <p:cNvSpPr/>
          <p:nvPr>
            <p:ph idx="2" type="pic"/>
          </p:nvPr>
        </p:nvSpPr>
        <p:spPr>
          <a:xfrm>
            <a:off x="3049588" y="2743200"/>
            <a:ext cx="5059696" cy="64489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8" name="Google Shape;108;p80"/>
          <p:cNvSpPr/>
          <p:nvPr>
            <p:ph idx="3" type="pic"/>
          </p:nvPr>
        </p:nvSpPr>
        <p:spPr>
          <a:xfrm>
            <a:off x="14606338" y="4578439"/>
            <a:ext cx="4918034" cy="91375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Blank">
  <p:cSld name="17_Blank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81"/>
          <p:cNvSpPr/>
          <p:nvPr>
            <p:ph idx="2" type="pic"/>
          </p:nvPr>
        </p:nvSpPr>
        <p:spPr>
          <a:xfrm>
            <a:off x="14630400" y="0"/>
            <a:ext cx="56896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1" name="Google Shape;111;p81"/>
          <p:cNvSpPr/>
          <p:nvPr>
            <p:ph idx="3" type="pic"/>
          </p:nvPr>
        </p:nvSpPr>
        <p:spPr>
          <a:xfrm>
            <a:off x="16256000" y="9166302"/>
            <a:ext cx="8131175" cy="371996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3_Blank">
  <p:cSld name="13_Blank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2"/>
          <p:cNvSpPr/>
          <p:nvPr>
            <p:ph idx="2" type="pic"/>
          </p:nvPr>
        </p:nvSpPr>
        <p:spPr>
          <a:xfrm>
            <a:off x="6098583" y="846666"/>
            <a:ext cx="6095005" cy="60113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82"/>
          <p:cNvSpPr/>
          <p:nvPr>
            <p:ph idx="3" type="pic"/>
          </p:nvPr>
        </p:nvSpPr>
        <p:spPr>
          <a:xfrm>
            <a:off x="1510301" y="5486400"/>
            <a:ext cx="2547991" cy="6515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1440">
          <p15:clr>
            <a:srgbClr val="FBAE40"/>
          </p15:clr>
        </p15:guide>
        <p15:guide id="2" pos="163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Blank">
  <p:cSld name="16_Blank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8"/>
          <p:cNvSpPr/>
          <p:nvPr>
            <p:ph idx="2" type="pic"/>
          </p:nvPr>
        </p:nvSpPr>
        <p:spPr>
          <a:xfrm flipH="1">
            <a:off x="18302989" y="2743199"/>
            <a:ext cx="6084184" cy="82595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28"/>
          <p:cNvSpPr/>
          <p:nvPr>
            <p:ph idx="3" type="pic"/>
          </p:nvPr>
        </p:nvSpPr>
        <p:spPr>
          <a:xfrm flipH="1">
            <a:off x="7493" y="0"/>
            <a:ext cx="405015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3"/>
          <p:cNvSpPr/>
          <p:nvPr>
            <p:ph idx="2" type="pic"/>
          </p:nvPr>
        </p:nvSpPr>
        <p:spPr>
          <a:xfrm>
            <a:off x="1524000" y="846667"/>
            <a:ext cx="10669589" cy="3708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7" name="Google Shape;117;p83"/>
          <p:cNvSpPr/>
          <p:nvPr>
            <p:ph idx="3" type="pic"/>
          </p:nvPr>
        </p:nvSpPr>
        <p:spPr>
          <a:xfrm>
            <a:off x="8144933" y="6858001"/>
            <a:ext cx="4048655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Custom Layout">
  <p:cSld name="27_Custom Layou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4"/>
          <p:cNvSpPr/>
          <p:nvPr>
            <p:ph idx="2" type="pic"/>
          </p:nvPr>
        </p:nvSpPr>
        <p:spPr>
          <a:xfrm>
            <a:off x="1524000" y="846667"/>
            <a:ext cx="10669589" cy="3708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0" name="Google Shape;120;p84"/>
          <p:cNvSpPr/>
          <p:nvPr>
            <p:ph idx="3" type="pic"/>
          </p:nvPr>
        </p:nvSpPr>
        <p:spPr>
          <a:xfrm>
            <a:off x="14630400" y="846666"/>
            <a:ext cx="3676650" cy="111548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3_Blank">
  <p:cSld name="33_Blank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85"/>
          <p:cNvSpPr/>
          <p:nvPr>
            <p:ph idx="2" type="pic"/>
          </p:nvPr>
        </p:nvSpPr>
        <p:spPr>
          <a:xfrm>
            <a:off x="16291248" y="2743200"/>
            <a:ext cx="6570339" cy="4133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3" name="Google Shape;123;p85"/>
          <p:cNvSpPr/>
          <p:nvPr>
            <p:ph idx="3" type="pic"/>
          </p:nvPr>
        </p:nvSpPr>
        <p:spPr>
          <a:xfrm>
            <a:off x="9759820" y="1530221"/>
            <a:ext cx="4870580" cy="39561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4" name="Google Shape;124;p85"/>
          <p:cNvSpPr/>
          <p:nvPr>
            <p:ph idx="4" type="pic"/>
          </p:nvPr>
        </p:nvSpPr>
        <p:spPr>
          <a:xfrm>
            <a:off x="17075020" y="8714791"/>
            <a:ext cx="6570339" cy="4133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5" name="Google Shape;125;p85"/>
          <p:cNvSpPr/>
          <p:nvPr>
            <p:ph idx="5" type="pic"/>
          </p:nvPr>
        </p:nvSpPr>
        <p:spPr>
          <a:xfrm>
            <a:off x="10543591" y="7501812"/>
            <a:ext cx="4870580" cy="39561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Blank">
  <p:cSld name="23_Blank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6"/>
          <p:cNvSpPr/>
          <p:nvPr>
            <p:ph idx="2" type="pic"/>
          </p:nvPr>
        </p:nvSpPr>
        <p:spPr>
          <a:xfrm>
            <a:off x="0" y="818146"/>
            <a:ext cx="6087979" cy="74114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8" name="Google Shape;128;p86"/>
          <p:cNvSpPr/>
          <p:nvPr>
            <p:ph idx="3" type="pic"/>
          </p:nvPr>
        </p:nvSpPr>
        <p:spPr>
          <a:xfrm>
            <a:off x="794084" y="9144000"/>
            <a:ext cx="7291137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9" name="Google Shape;129;p86"/>
          <p:cNvSpPr/>
          <p:nvPr>
            <p:ph idx="4" type="pic"/>
          </p:nvPr>
        </p:nvSpPr>
        <p:spPr>
          <a:xfrm>
            <a:off x="9769642" y="6857999"/>
            <a:ext cx="8566484" cy="41388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0" name="Google Shape;130;p86"/>
          <p:cNvSpPr/>
          <p:nvPr>
            <p:ph idx="5" type="pic"/>
          </p:nvPr>
        </p:nvSpPr>
        <p:spPr>
          <a:xfrm>
            <a:off x="12193588" y="818146"/>
            <a:ext cx="7321633" cy="46682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1" name="Google Shape;131;p86"/>
          <p:cNvSpPr/>
          <p:nvPr>
            <p:ph idx="6" type="pic"/>
          </p:nvPr>
        </p:nvSpPr>
        <p:spPr>
          <a:xfrm>
            <a:off x="19515220" y="6858000"/>
            <a:ext cx="4871954" cy="60157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Blank">
  <p:cSld name="24_Blank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7"/>
          <p:cNvSpPr/>
          <p:nvPr>
            <p:ph idx="2" type="pic"/>
          </p:nvPr>
        </p:nvSpPr>
        <p:spPr>
          <a:xfrm>
            <a:off x="0" y="5486399"/>
            <a:ext cx="6087979" cy="82296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4" name="Google Shape;134;p87"/>
          <p:cNvSpPr/>
          <p:nvPr>
            <p:ph idx="3" type="pic"/>
          </p:nvPr>
        </p:nvSpPr>
        <p:spPr>
          <a:xfrm>
            <a:off x="0" y="0"/>
            <a:ext cx="8181474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p87"/>
          <p:cNvSpPr/>
          <p:nvPr>
            <p:ph idx="4" type="pic"/>
          </p:nvPr>
        </p:nvSpPr>
        <p:spPr>
          <a:xfrm>
            <a:off x="8181474" y="6858000"/>
            <a:ext cx="8037094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p87"/>
          <p:cNvSpPr/>
          <p:nvPr>
            <p:ph idx="5" type="pic"/>
          </p:nvPr>
        </p:nvSpPr>
        <p:spPr>
          <a:xfrm>
            <a:off x="9769643" y="818146"/>
            <a:ext cx="8532872" cy="466825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p87"/>
          <p:cNvSpPr/>
          <p:nvPr>
            <p:ph idx="6" type="pic"/>
          </p:nvPr>
        </p:nvSpPr>
        <p:spPr>
          <a:xfrm>
            <a:off x="18302516" y="6858000"/>
            <a:ext cx="5327505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5_Blank">
  <p:cSld name="25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8"/>
          <p:cNvSpPr/>
          <p:nvPr>
            <p:ph idx="2" type="pic"/>
          </p:nvPr>
        </p:nvSpPr>
        <p:spPr>
          <a:xfrm>
            <a:off x="721895" y="6858000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0" name="Google Shape;140;p88"/>
          <p:cNvSpPr/>
          <p:nvPr>
            <p:ph idx="3" type="pic"/>
          </p:nvPr>
        </p:nvSpPr>
        <p:spPr>
          <a:xfrm>
            <a:off x="721894" y="818146"/>
            <a:ext cx="7459580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1" name="Google Shape;141;p88"/>
          <p:cNvSpPr/>
          <p:nvPr>
            <p:ph idx="4" type="pic"/>
          </p:nvPr>
        </p:nvSpPr>
        <p:spPr>
          <a:xfrm>
            <a:off x="8061951" y="9095872"/>
            <a:ext cx="7459580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2" name="Google Shape;142;p88"/>
          <p:cNvSpPr/>
          <p:nvPr>
            <p:ph idx="5" type="pic"/>
          </p:nvPr>
        </p:nvSpPr>
        <p:spPr>
          <a:xfrm>
            <a:off x="10155447" y="866274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3" name="Google Shape;143;p88"/>
          <p:cNvSpPr/>
          <p:nvPr>
            <p:ph idx="6" type="pic"/>
          </p:nvPr>
        </p:nvSpPr>
        <p:spPr>
          <a:xfrm>
            <a:off x="17495503" y="866274"/>
            <a:ext cx="6891672" cy="37538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4" name="Google Shape;144;p88"/>
          <p:cNvSpPr/>
          <p:nvPr>
            <p:ph idx="7" type="pic"/>
          </p:nvPr>
        </p:nvSpPr>
        <p:spPr>
          <a:xfrm>
            <a:off x="17495503" y="6858000"/>
            <a:ext cx="5366084" cy="599172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Custom Layout">
  <p:cSld name="24_Custom Layou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9"/>
          <p:cNvSpPr/>
          <p:nvPr>
            <p:ph idx="2" type="pic"/>
          </p:nvPr>
        </p:nvSpPr>
        <p:spPr>
          <a:xfrm>
            <a:off x="2446317" y="15372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7" name="Google Shape;147;p89"/>
          <p:cNvSpPr/>
          <p:nvPr>
            <p:ph idx="3" type="pic"/>
          </p:nvPr>
        </p:nvSpPr>
        <p:spPr>
          <a:xfrm>
            <a:off x="8543904" y="24135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8" name="Google Shape;148;p89"/>
          <p:cNvSpPr/>
          <p:nvPr>
            <p:ph idx="4" type="pic"/>
          </p:nvPr>
        </p:nvSpPr>
        <p:spPr>
          <a:xfrm>
            <a:off x="20737491" y="53091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5_Custom Layout">
  <p:cSld name="25_Custom Layou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0"/>
          <p:cNvSpPr/>
          <p:nvPr>
            <p:ph idx="2" type="pic"/>
          </p:nvPr>
        </p:nvSpPr>
        <p:spPr>
          <a:xfrm>
            <a:off x="2446317" y="15372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1" name="Google Shape;151;p90"/>
          <p:cNvSpPr/>
          <p:nvPr>
            <p:ph idx="3" type="pic"/>
          </p:nvPr>
        </p:nvSpPr>
        <p:spPr>
          <a:xfrm>
            <a:off x="14641491" y="529010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2" name="Google Shape;152;p90"/>
          <p:cNvSpPr/>
          <p:nvPr>
            <p:ph idx="4" type="pic"/>
          </p:nvPr>
        </p:nvSpPr>
        <p:spPr>
          <a:xfrm>
            <a:off x="20739078" y="851452"/>
            <a:ext cx="3649684" cy="66923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5_Custom Layout">
  <p:cSld name="15_Custom Layou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76542" y="-2935088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91"/>
          <p:cNvSpPr/>
          <p:nvPr>
            <p:ph idx="2" type="pic"/>
          </p:nvPr>
        </p:nvSpPr>
        <p:spPr>
          <a:xfrm>
            <a:off x="2810973" y="-2093063"/>
            <a:ext cx="6119812" cy="8208317"/>
          </a:xfrm>
          <a:prstGeom prst="rect">
            <a:avLst/>
          </a:prstGeom>
          <a:solidFill>
            <a:srgbClr val="A7BFC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6" name="Google Shape;156;p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30594" y="6808658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91"/>
          <p:cNvSpPr/>
          <p:nvPr>
            <p:ph idx="3" type="pic"/>
          </p:nvPr>
        </p:nvSpPr>
        <p:spPr>
          <a:xfrm>
            <a:off x="15465025" y="7650683"/>
            <a:ext cx="6119812" cy="8208317"/>
          </a:xfrm>
          <a:prstGeom prst="rect">
            <a:avLst/>
          </a:prstGeom>
          <a:solidFill>
            <a:srgbClr val="A7BFCA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8" name="Google Shape;158;p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76542" y="-2935088"/>
            <a:ext cx="7818339" cy="106345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9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30594" y="6808658"/>
            <a:ext cx="7818339" cy="106345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8_Blank">
  <p:cSld name="28_Blank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92"/>
          <p:cNvGrpSpPr/>
          <p:nvPr/>
        </p:nvGrpSpPr>
        <p:grpSpPr>
          <a:xfrm>
            <a:off x="8952364" y="2753182"/>
            <a:ext cx="3296028" cy="6769483"/>
            <a:chOff x="3739073" y="951230"/>
            <a:chExt cx="1665853" cy="3421380"/>
          </a:xfrm>
        </p:grpSpPr>
        <p:pic>
          <p:nvPicPr>
            <p:cNvPr id="162" name="Google Shape;162;p9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739073" y="951230"/>
              <a:ext cx="1665853" cy="34213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3" name="Google Shape;163;p92"/>
            <p:cNvSpPr/>
            <p:nvPr/>
          </p:nvSpPr>
          <p:spPr>
            <a:xfrm>
              <a:off x="3850640" y="1361440"/>
              <a:ext cx="1442720" cy="25603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92"/>
          <p:cNvSpPr/>
          <p:nvPr>
            <p:ph idx="2" type="pic"/>
          </p:nvPr>
        </p:nvSpPr>
        <p:spPr>
          <a:xfrm>
            <a:off x="9156664" y="3424623"/>
            <a:ext cx="2887428" cy="5256584"/>
          </a:xfrm>
          <a:prstGeom prst="rect">
            <a:avLst/>
          </a:prstGeom>
          <a:solidFill>
            <a:srgbClr val="CCCE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65" name="Google Shape;165;p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-3106077" y="4033451"/>
            <a:ext cx="7818339" cy="10634518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92"/>
          <p:cNvSpPr/>
          <p:nvPr>
            <p:ph idx="3" type="pic"/>
          </p:nvPr>
        </p:nvSpPr>
        <p:spPr>
          <a:xfrm>
            <a:off x="-2907784" y="6301270"/>
            <a:ext cx="8136904" cy="6120680"/>
          </a:xfrm>
          <a:prstGeom prst="rect">
            <a:avLst/>
          </a:prstGeom>
          <a:solidFill>
            <a:srgbClr val="CCCECC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grpSp>
        <p:nvGrpSpPr>
          <p:cNvPr id="167" name="Google Shape;167;p92"/>
          <p:cNvGrpSpPr/>
          <p:nvPr/>
        </p:nvGrpSpPr>
        <p:grpSpPr>
          <a:xfrm>
            <a:off x="8952364" y="2753182"/>
            <a:ext cx="3296028" cy="6769483"/>
            <a:chOff x="3739073" y="951230"/>
            <a:chExt cx="1665853" cy="3421380"/>
          </a:xfrm>
        </p:grpSpPr>
        <p:pic>
          <p:nvPicPr>
            <p:cNvPr id="168" name="Google Shape;168;p92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3739073" y="951230"/>
              <a:ext cx="1665853" cy="342138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9" name="Google Shape;169;p92"/>
            <p:cNvSpPr/>
            <p:nvPr/>
          </p:nvSpPr>
          <p:spPr>
            <a:xfrm>
              <a:off x="3850640" y="1361440"/>
              <a:ext cx="1442720" cy="256032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170" name="Google Shape;170;p9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-3106077" y="4033451"/>
            <a:ext cx="7818339" cy="106345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8_Blank">
  <p:cSld name="18_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9"/>
          <p:cNvSpPr/>
          <p:nvPr>
            <p:ph idx="2" type="pic"/>
          </p:nvPr>
        </p:nvSpPr>
        <p:spPr>
          <a:xfrm flipH="1">
            <a:off x="4076699" y="0"/>
            <a:ext cx="5694317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Custom Layout">
  <p:cSld name="20_Custom Layou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93"/>
          <p:cNvSpPr/>
          <p:nvPr>
            <p:ph idx="2" type="pic"/>
          </p:nvPr>
        </p:nvSpPr>
        <p:spPr>
          <a:xfrm>
            <a:off x="5317174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3" name="Google Shape;173;p93"/>
          <p:cNvSpPr/>
          <p:nvPr>
            <p:ph idx="3" type="pic"/>
          </p:nvPr>
        </p:nvSpPr>
        <p:spPr>
          <a:xfrm>
            <a:off x="10001107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4" name="Google Shape;174;p93"/>
          <p:cNvSpPr/>
          <p:nvPr>
            <p:ph idx="4" type="pic"/>
          </p:nvPr>
        </p:nvSpPr>
        <p:spPr>
          <a:xfrm>
            <a:off x="14664256" y="439198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5" name="Google Shape;175;p93"/>
          <p:cNvSpPr/>
          <p:nvPr>
            <p:ph idx="5" type="pic"/>
          </p:nvPr>
        </p:nvSpPr>
        <p:spPr>
          <a:xfrm>
            <a:off x="5317175" y="905412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6" name="Google Shape;176;p93"/>
          <p:cNvSpPr/>
          <p:nvPr>
            <p:ph idx="6" type="pic"/>
          </p:nvPr>
        </p:nvSpPr>
        <p:spPr>
          <a:xfrm>
            <a:off x="10001107" y="905412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7" name="Google Shape;177;p93"/>
          <p:cNvSpPr/>
          <p:nvPr>
            <p:ph idx="7" type="pic"/>
          </p:nvPr>
        </p:nvSpPr>
        <p:spPr>
          <a:xfrm>
            <a:off x="14664256" y="9054128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Custom Layout">
  <p:cSld name="34_Custom Layou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4"/>
          <p:cNvSpPr/>
          <p:nvPr>
            <p:ph idx="2" type="pic"/>
          </p:nvPr>
        </p:nvSpPr>
        <p:spPr>
          <a:xfrm>
            <a:off x="5317174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0" name="Google Shape;180;p94"/>
          <p:cNvSpPr/>
          <p:nvPr>
            <p:ph idx="3" type="pic"/>
          </p:nvPr>
        </p:nvSpPr>
        <p:spPr>
          <a:xfrm>
            <a:off x="10001107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1" name="Google Shape;181;p94"/>
          <p:cNvSpPr/>
          <p:nvPr>
            <p:ph idx="4" type="pic"/>
          </p:nvPr>
        </p:nvSpPr>
        <p:spPr>
          <a:xfrm>
            <a:off x="14664256" y="220032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2" name="Google Shape;182;p94"/>
          <p:cNvSpPr/>
          <p:nvPr>
            <p:ph idx="5" type="pic"/>
          </p:nvPr>
        </p:nvSpPr>
        <p:spPr>
          <a:xfrm>
            <a:off x="5317175" y="488217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3" name="Google Shape;183;p94"/>
          <p:cNvSpPr/>
          <p:nvPr>
            <p:ph idx="6" type="pic"/>
          </p:nvPr>
        </p:nvSpPr>
        <p:spPr>
          <a:xfrm>
            <a:off x="10001107" y="4882179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4" name="Google Shape;184;p94"/>
          <p:cNvSpPr/>
          <p:nvPr>
            <p:ph idx="7" type="pic"/>
          </p:nvPr>
        </p:nvSpPr>
        <p:spPr>
          <a:xfrm>
            <a:off x="14664256" y="4882178"/>
            <a:ext cx="4432183" cy="443327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5"/>
          <p:cNvSpPr/>
          <p:nvPr>
            <p:ph idx="2" type="pic"/>
          </p:nvPr>
        </p:nvSpPr>
        <p:spPr>
          <a:xfrm>
            <a:off x="6849224" y="8522312"/>
            <a:ext cx="10780658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7" name="Google Shape;187;p95"/>
          <p:cNvSpPr/>
          <p:nvPr>
            <p:ph idx="3" type="pic"/>
          </p:nvPr>
        </p:nvSpPr>
        <p:spPr>
          <a:xfrm>
            <a:off x="6849225" y="1176950"/>
            <a:ext cx="10780658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8" name="Google Shape;188;p95"/>
          <p:cNvSpPr/>
          <p:nvPr>
            <p:ph idx="4" type="pic"/>
          </p:nvPr>
        </p:nvSpPr>
        <p:spPr>
          <a:xfrm>
            <a:off x="18009048" y="5604270"/>
            <a:ext cx="5223273" cy="6934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9" name="Google Shape;189;p95"/>
          <p:cNvSpPr/>
          <p:nvPr>
            <p:ph idx="5" type="pic"/>
          </p:nvPr>
        </p:nvSpPr>
        <p:spPr>
          <a:xfrm>
            <a:off x="18009048" y="1176926"/>
            <a:ext cx="522327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6"/>
          <p:cNvSpPr/>
          <p:nvPr>
            <p:ph idx="2" type="pic"/>
          </p:nvPr>
        </p:nvSpPr>
        <p:spPr>
          <a:xfrm>
            <a:off x="6753966" y="1176950"/>
            <a:ext cx="522327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2" name="Google Shape;192;p96"/>
          <p:cNvSpPr/>
          <p:nvPr>
            <p:ph idx="3" type="pic"/>
          </p:nvPr>
        </p:nvSpPr>
        <p:spPr>
          <a:xfrm>
            <a:off x="12356406" y="1176950"/>
            <a:ext cx="5223273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3" name="Google Shape;193;p96"/>
          <p:cNvSpPr/>
          <p:nvPr>
            <p:ph idx="4" type="pic"/>
          </p:nvPr>
        </p:nvSpPr>
        <p:spPr>
          <a:xfrm>
            <a:off x="12356406" y="8522312"/>
            <a:ext cx="522327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4" name="Google Shape;194;p96"/>
          <p:cNvSpPr/>
          <p:nvPr>
            <p:ph idx="5" type="pic"/>
          </p:nvPr>
        </p:nvSpPr>
        <p:spPr>
          <a:xfrm>
            <a:off x="17913791" y="1176950"/>
            <a:ext cx="522327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7"/>
          <p:cNvSpPr/>
          <p:nvPr>
            <p:ph idx="2" type="pic"/>
          </p:nvPr>
        </p:nvSpPr>
        <p:spPr>
          <a:xfrm>
            <a:off x="18182152" y="7938120"/>
            <a:ext cx="6201847" cy="5777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7" name="Google Shape;197;p97"/>
          <p:cNvSpPr/>
          <p:nvPr>
            <p:ph idx="3" type="pic"/>
          </p:nvPr>
        </p:nvSpPr>
        <p:spPr>
          <a:xfrm>
            <a:off x="12142640" y="2177480"/>
            <a:ext cx="6071320" cy="1153852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8" name="Google Shape;198;p97"/>
          <p:cNvSpPr/>
          <p:nvPr>
            <p:ph idx="4" type="pic"/>
          </p:nvPr>
        </p:nvSpPr>
        <p:spPr>
          <a:xfrm>
            <a:off x="-69051" y="7955690"/>
            <a:ext cx="12211691" cy="5768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9" name="Google Shape;199;p97"/>
          <p:cNvSpPr/>
          <p:nvPr>
            <p:ph idx="5" type="pic"/>
          </p:nvPr>
        </p:nvSpPr>
        <p:spPr>
          <a:xfrm>
            <a:off x="18213959" y="2177810"/>
            <a:ext cx="6201847" cy="57778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0" name="Google Shape;200;p97"/>
          <p:cNvSpPr/>
          <p:nvPr>
            <p:ph idx="6" type="pic"/>
          </p:nvPr>
        </p:nvSpPr>
        <p:spPr>
          <a:xfrm>
            <a:off x="0" y="2187352"/>
            <a:ext cx="6227962" cy="57683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3_Custom Layout">
  <p:cSld name="113_Custom Layou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8"/>
          <p:cNvSpPr txBox="1"/>
          <p:nvPr>
            <p:ph idx="12" type="sldNum"/>
          </p:nvPr>
        </p:nvSpPr>
        <p:spPr>
          <a:xfrm>
            <a:off x="20756758" y="737321"/>
            <a:ext cx="2743557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  <a:def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3" name="Google Shape;203;p98"/>
          <p:cNvSpPr/>
          <p:nvPr>
            <p:ph idx="2" type="pic"/>
          </p:nvPr>
        </p:nvSpPr>
        <p:spPr>
          <a:xfrm>
            <a:off x="0" y="-9631"/>
            <a:ext cx="8047768" cy="5211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4" name="Google Shape;204;p98"/>
          <p:cNvSpPr/>
          <p:nvPr>
            <p:ph idx="3" type="pic"/>
          </p:nvPr>
        </p:nvSpPr>
        <p:spPr>
          <a:xfrm>
            <a:off x="8047767" y="-9631"/>
            <a:ext cx="8305969" cy="137256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5" name="Google Shape;205;p98"/>
          <p:cNvSpPr/>
          <p:nvPr>
            <p:ph idx="4" type="pic"/>
          </p:nvPr>
        </p:nvSpPr>
        <p:spPr>
          <a:xfrm>
            <a:off x="14329" y="5201818"/>
            <a:ext cx="8033439" cy="8514183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6" name="Google Shape;206;p98"/>
          <p:cNvSpPr/>
          <p:nvPr>
            <p:ph idx="5" type="pic"/>
          </p:nvPr>
        </p:nvSpPr>
        <p:spPr>
          <a:xfrm>
            <a:off x="16339406" y="1"/>
            <a:ext cx="8047768" cy="8514183"/>
          </a:xfrm>
          <a:prstGeom prst="rect">
            <a:avLst/>
          </a:prstGeom>
          <a:solidFill>
            <a:srgbClr val="2D424B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7" name="Google Shape;207;p98"/>
          <p:cNvSpPr/>
          <p:nvPr>
            <p:ph idx="6" type="pic"/>
          </p:nvPr>
        </p:nvSpPr>
        <p:spPr>
          <a:xfrm>
            <a:off x="16339406" y="8514183"/>
            <a:ext cx="8047768" cy="521144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0_Custom Layout">
  <p:cSld name="40_Custom Layout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9"/>
          <p:cNvSpPr/>
          <p:nvPr>
            <p:ph idx="2" type="pic"/>
          </p:nvPr>
        </p:nvSpPr>
        <p:spPr>
          <a:xfrm>
            <a:off x="1246947" y="1176950"/>
            <a:ext cx="5223953" cy="113621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0" name="Google Shape;210;p99"/>
          <p:cNvSpPr/>
          <p:nvPr>
            <p:ph idx="3" type="pic"/>
          </p:nvPr>
        </p:nvSpPr>
        <p:spPr>
          <a:xfrm>
            <a:off x="6850116" y="8522313"/>
            <a:ext cx="10782062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1" name="Google Shape;211;p99"/>
          <p:cNvSpPr/>
          <p:nvPr>
            <p:ph idx="4" type="pic"/>
          </p:nvPr>
        </p:nvSpPr>
        <p:spPr>
          <a:xfrm>
            <a:off x="6850117" y="1176950"/>
            <a:ext cx="10782062" cy="69347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2" name="Google Shape;212;p99"/>
          <p:cNvSpPr/>
          <p:nvPr>
            <p:ph idx="5" type="pic"/>
          </p:nvPr>
        </p:nvSpPr>
        <p:spPr>
          <a:xfrm>
            <a:off x="18011394" y="5604270"/>
            <a:ext cx="5223953" cy="69347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3" name="Google Shape;213;p99"/>
          <p:cNvSpPr/>
          <p:nvPr>
            <p:ph idx="6" type="pic"/>
          </p:nvPr>
        </p:nvSpPr>
        <p:spPr>
          <a:xfrm>
            <a:off x="18011394" y="1176927"/>
            <a:ext cx="5223953" cy="401677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6_Blank">
  <p:cSld name="36_Blank"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00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0">
          <p15:clr>
            <a:srgbClr val="FBAE40"/>
          </p15:clr>
        </p15:guide>
        <p15:guide id="2" pos="7681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7_Blank">
  <p:cSld name="37_Blank"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1"/>
          <p:cNvSpPr/>
          <p:nvPr>
            <p:ph idx="2" type="pic"/>
          </p:nvPr>
        </p:nvSpPr>
        <p:spPr>
          <a:xfrm>
            <a:off x="723015" y="716581"/>
            <a:ext cx="22945059" cy="123015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8_Blank">
  <p:cSld name="38_Blank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02"/>
          <p:cNvSpPr/>
          <p:nvPr>
            <p:ph idx="2" type="pic"/>
          </p:nvPr>
        </p:nvSpPr>
        <p:spPr>
          <a:xfrm>
            <a:off x="14630400" y="0"/>
            <a:ext cx="975677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Blank">
  <p:cSld name="14_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/>
          <p:nvPr>
            <p:ph idx="2" type="pic"/>
          </p:nvPr>
        </p:nvSpPr>
        <p:spPr>
          <a:xfrm flipH="1">
            <a:off x="16258477" y="0"/>
            <a:ext cx="812869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9_Blank">
  <p:cSld name="39_Blank"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03"/>
          <p:cNvSpPr/>
          <p:nvPr>
            <p:ph idx="2" type="pic"/>
          </p:nvPr>
        </p:nvSpPr>
        <p:spPr>
          <a:xfrm>
            <a:off x="0" y="0"/>
            <a:ext cx="975677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0_Blank">
  <p:cSld name="40_Blank"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04"/>
          <p:cNvSpPr/>
          <p:nvPr>
            <p:ph idx="2" type="pic"/>
          </p:nvPr>
        </p:nvSpPr>
        <p:spPr>
          <a:xfrm>
            <a:off x="12193588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1_Blank">
  <p:cSld name="41_Blank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05"/>
          <p:cNvSpPr/>
          <p:nvPr>
            <p:ph idx="2" type="pic"/>
          </p:nvPr>
        </p:nvSpPr>
        <p:spPr>
          <a:xfrm>
            <a:off x="0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2_Blank">
  <p:cSld name="42_Blank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6"/>
          <p:cNvSpPr/>
          <p:nvPr>
            <p:ph idx="2" type="pic"/>
          </p:nvPr>
        </p:nvSpPr>
        <p:spPr>
          <a:xfrm>
            <a:off x="-1" y="0"/>
            <a:ext cx="16224069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3_Blank">
  <p:cSld name="43_Blank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07"/>
          <p:cNvSpPr/>
          <p:nvPr>
            <p:ph idx="2" type="pic"/>
          </p:nvPr>
        </p:nvSpPr>
        <p:spPr>
          <a:xfrm>
            <a:off x="8163106" y="0"/>
            <a:ext cx="16224069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4_Blank">
  <p:cSld name="44_Blank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8"/>
          <p:cNvSpPr/>
          <p:nvPr>
            <p:ph idx="2" type="pic"/>
          </p:nvPr>
        </p:nvSpPr>
        <p:spPr>
          <a:xfrm>
            <a:off x="0" y="0"/>
            <a:ext cx="12193588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2" name="Google Shape;232;p108"/>
          <p:cNvSpPr/>
          <p:nvPr>
            <p:ph idx="3" type="pic"/>
          </p:nvPr>
        </p:nvSpPr>
        <p:spPr>
          <a:xfrm>
            <a:off x="18312064" y="12030"/>
            <a:ext cx="6075112" cy="68459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5_Blank">
  <p:cSld name="45_Blank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09"/>
          <p:cNvSpPr/>
          <p:nvPr>
            <p:ph idx="2" type="pic"/>
          </p:nvPr>
        </p:nvSpPr>
        <p:spPr>
          <a:xfrm flipH="1">
            <a:off x="16258477" y="0"/>
            <a:ext cx="812869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6_Blank">
  <p:cSld name="46_Blank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0"/>
          <p:cNvSpPr/>
          <p:nvPr>
            <p:ph idx="2" type="pic"/>
          </p:nvPr>
        </p:nvSpPr>
        <p:spPr>
          <a:xfrm flipH="1">
            <a:off x="4076699" y="0"/>
            <a:ext cx="5694317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7_Blank">
  <p:cSld name="47_Blank"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11"/>
          <p:cNvSpPr/>
          <p:nvPr>
            <p:ph idx="2" type="pic"/>
          </p:nvPr>
        </p:nvSpPr>
        <p:spPr>
          <a:xfrm flipH="1">
            <a:off x="18302989" y="2743199"/>
            <a:ext cx="6084184" cy="825958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9" name="Google Shape;239;p111"/>
          <p:cNvSpPr/>
          <p:nvPr>
            <p:ph idx="3" type="pic"/>
          </p:nvPr>
        </p:nvSpPr>
        <p:spPr>
          <a:xfrm flipH="1">
            <a:off x="7493" y="0"/>
            <a:ext cx="405015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8_Blank">
  <p:cSld name="48_Blank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12"/>
          <p:cNvSpPr/>
          <p:nvPr>
            <p:ph idx="2" type="pic"/>
          </p:nvPr>
        </p:nvSpPr>
        <p:spPr>
          <a:xfrm>
            <a:off x="765110" y="858416"/>
            <a:ext cx="22878661" cy="947990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9_Blank">
  <p:cSld name="49_Blank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3"/>
          <p:cNvSpPr/>
          <p:nvPr>
            <p:ph idx="2" type="pic"/>
          </p:nvPr>
        </p:nvSpPr>
        <p:spPr>
          <a:xfrm>
            <a:off x="3031659" y="4572000"/>
            <a:ext cx="18322271" cy="46078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1_Custom Layout">
  <p:cSld name="61_Custom Layout"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14"/>
          <p:cNvSpPr/>
          <p:nvPr>
            <p:ph idx="2" type="pic"/>
          </p:nvPr>
        </p:nvSpPr>
        <p:spPr>
          <a:xfrm>
            <a:off x="768096" y="841248"/>
            <a:ext cx="13844017" cy="120335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6_Custom Layout">
  <p:cSld name="36_Custom Layout"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15"/>
          <p:cNvSpPr/>
          <p:nvPr>
            <p:ph idx="2" type="pic"/>
          </p:nvPr>
        </p:nvSpPr>
        <p:spPr>
          <a:xfrm>
            <a:off x="7164535" y="2072999"/>
            <a:ext cx="10066876" cy="959375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0_Blank">
  <p:cSld name="50_Blank"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16"/>
          <p:cNvSpPr/>
          <p:nvPr>
            <p:ph idx="2" type="pic"/>
          </p:nvPr>
        </p:nvSpPr>
        <p:spPr>
          <a:xfrm>
            <a:off x="16280295" y="1709530"/>
            <a:ext cx="6619392" cy="10311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1_Blank">
  <p:cSld name="51_Blank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7"/>
          <p:cNvSpPr/>
          <p:nvPr>
            <p:ph idx="2" type="pic"/>
          </p:nvPr>
        </p:nvSpPr>
        <p:spPr>
          <a:xfrm>
            <a:off x="14606338" y="3441032"/>
            <a:ext cx="6761747" cy="102749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2_Blank">
  <p:cSld name="52_Blank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18"/>
          <p:cNvSpPr/>
          <p:nvPr>
            <p:ph idx="2" type="pic"/>
          </p:nvPr>
        </p:nvSpPr>
        <p:spPr>
          <a:xfrm>
            <a:off x="18307050" y="1709530"/>
            <a:ext cx="4592638" cy="10311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3_Blank">
  <p:cSld name="53_Blank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9"/>
          <p:cNvSpPr/>
          <p:nvPr>
            <p:ph idx="2" type="pic"/>
          </p:nvPr>
        </p:nvSpPr>
        <p:spPr>
          <a:xfrm>
            <a:off x="9753600" y="1733550"/>
            <a:ext cx="4876800" cy="10267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4_Blank">
  <p:cSld name="54_Blank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20"/>
          <p:cNvSpPr/>
          <p:nvPr>
            <p:ph idx="2" type="pic"/>
          </p:nvPr>
        </p:nvSpPr>
        <p:spPr>
          <a:xfrm>
            <a:off x="9755188" y="2743200"/>
            <a:ext cx="4876800" cy="75628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5_Blank">
  <p:cSld name="55_Blank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21"/>
          <p:cNvSpPr/>
          <p:nvPr>
            <p:ph idx="2" type="pic"/>
          </p:nvPr>
        </p:nvSpPr>
        <p:spPr>
          <a:xfrm>
            <a:off x="16236177" y="1733550"/>
            <a:ext cx="5084956" cy="10267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2_Custom Layout">
  <p:cSld name="62_Custom Layout"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22"/>
          <p:cNvSpPr/>
          <p:nvPr>
            <p:ph idx="2" type="pic"/>
          </p:nvPr>
        </p:nvSpPr>
        <p:spPr>
          <a:xfrm>
            <a:off x="8156448" y="4572000"/>
            <a:ext cx="8083296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Blank">
  <p:cSld name="4_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2"/>
          <p:cNvSpPr/>
          <p:nvPr>
            <p:ph idx="2" type="pic"/>
          </p:nvPr>
        </p:nvSpPr>
        <p:spPr>
          <a:xfrm>
            <a:off x="723015" y="716581"/>
            <a:ext cx="22945059" cy="1230158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3_Custom Layout">
  <p:cSld name="63_Custom Layout"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23"/>
          <p:cNvSpPr/>
          <p:nvPr>
            <p:ph idx="2" type="pic"/>
          </p:nvPr>
        </p:nvSpPr>
        <p:spPr>
          <a:xfrm>
            <a:off x="4876800" y="876300"/>
            <a:ext cx="14630400" cy="48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4_Custom Layout">
  <p:cSld name="64_Custom Layout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24"/>
          <p:cNvSpPr/>
          <p:nvPr>
            <p:ph idx="2" type="pic"/>
          </p:nvPr>
        </p:nvSpPr>
        <p:spPr>
          <a:xfrm>
            <a:off x="12193588" y="3401568"/>
            <a:ext cx="12193587" cy="691286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4_Custom Layout">
  <p:cSld name="14_Custom Layout"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25"/>
          <p:cNvSpPr/>
          <p:nvPr>
            <p:ph idx="2" type="pic"/>
          </p:nvPr>
        </p:nvSpPr>
        <p:spPr>
          <a:xfrm>
            <a:off x="6108193" y="859536"/>
            <a:ext cx="17538191" cy="120152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7_Custom Layout">
  <p:cSld name="37_Custom Layout"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26"/>
          <p:cNvSpPr/>
          <p:nvPr>
            <p:ph idx="2" type="pic"/>
          </p:nvPr>
        </p:nvSpPr>
        <p:spPr>
          <a:xfrm flipH="1">
            <a:off x="6096000" y="864694"/>
            <a:ext cx="17537722" cy="945161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1_Custom Layout">
  <p:cSld name="21_Custom Layout"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27"/>
          <p:cNvSpPr/>
          <p:nvPr>
            <p:ph idx="2" type="pic"/>
          </p:nvPr>
        </p:nvSpPr>
        <p:spPr>
          <a:xfrm>
            <a:off x="6096000" y="4572000"/>
            <a:ext cx="16765587" cy="4572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8_Custom Layout">
  <p:cSld name="38_Custom Layout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28"/>
          <p:cNvSpPr/>
          <p:nvPr>
            <p:ph idx="2" type="pic"/>
          </p:nvPr>
        </p:nvSpPr>
        <p:spPr>
          <a:xfrm flipH="1">
            <a:off x="1491916" y="3056022"/>
            <a:ext cx="10701672" cy="52938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9_Custom Layout">
  <p:cSld name="39_Custom Layout"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29"/>
          <p:cNvSpPr/>
          <p:nvPr>
            <p:ph idx="2" type="pic"/>
          </p:nvPr>
        </p:nvSpPr>
        <p:spPr>
          <a:xfrm>
            <a:off x="8154988" y="6858000"/>
            <a:ext cx="16232185" cy="3409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Custom Layout">
  <p:cSld name="22_Custom Layout"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0"/>
          <p:cNvSpPr/>
          <p:nvPr>
            <p:ph idx="2" type="pic"/>
          </p:nvPr>
        </p:nvSpPr>
        <p:spPr>
          <a:xfrm>
            <a:off x="1523999" y="4572000"/>
            <a:ext cx="13106400" cy="914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4_Custom Layout">
  <p:cSld name="194_Custom Layout"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31"/>
          <p:cNvSpPr/>
          <p:nvPr>
            <p:ph idx="2" type="pic"/>
          </p:nvPr>
        </p:nvSpPr>
        <p:spPr>
          <a:xfrm>
            <a:off x="783772" y="849086"/>
            <a:ext cx="22850840" cy="1201782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4320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1_Custom Layout">
  <p:cSld name="41_Custom Layout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32"/>
          <p:cNvSpPr/>
          <p:nvPr>
            <p:ph idx="2" type="pic"/>
          </p:nvPr>
        </p:nvSpPr>
        <p:spPr>
          <a:xfrm>
            <a:off x="6089352" y="2765109"/>
            <a:ext cx="12199433" cy="82072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  <a:defRPr b="0" i="0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43" Type="http://schemas.openxmlformats.org/officeDocument/2006/relationships/slideLayout" Target="../slideLayouts/slideLayout43.xml"/><Relationship Id="rId46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4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48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47.xml"/><Relationship Id="rId49" Type="http://schemas.openxmlformats.org/officeDocument/2006/relationships/slideLayout" Target="../slideLayouts/slideLayout49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32.xml"/><Relationship Id="rId35" Type="http://schemas.openxmlformats.org/officeDocument/2006/relationships/slideLayout" Target="../slideLayouts/slideLayout35.xml"/><Relationship Id="rId34" Type="http://schemas.openxmlformats.org/officeDocument/2006/relationships/slideLayout" Target="../slideLayouts/slideLayout34.xml"/><Relationship Id="rId37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36.xml"/><Relationship Id="rId39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26" Type="http://schemas.openxmlformats.org/officeDocument/2006/relationships/slideLayout" Target="../slideLayouts/slideLayout26.xml"/><Relationship Id="rId121" Type="http://schemas.openxmlformats.org/officeDocument/2006/relationships/slideLayout" Target="../slideLayouts/slideLayout121.xml"/><Relationship Id="rId25" Type="http://schemas.openxmlformats.org/officeDocument/2006/relationships/slideLayout" Target="../slideLayouts/slideLayout25.xml"/><Relationship Id="rId120" Type="http://schemas.openxmlformats.org/officeDocument/2006/relationships/slideLayout" Target="../slideLayouts/slideLayout120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125" Type="http://schemas.openxmlformats.org/officeDocument/2006/relationships/slideLayout" Target="../slideLayouts/slideLayout125.xml"/><Relationship Id="rId29" Type="http://schemas.openxmlformats.org/officeDocument/2006/relationships/slideLayout" Target="../slideLayouts/slideLayout29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11" Type="http://schemas.openxmlformats.org/officeDocument/2006/relationships/slideLayout" Target="../slideLayouts/slideLayout11.xml"/><Relationship Id="rId99" Type="http://schemas.openxmlformats.org/officeDocument/2006/relationships/slideLayout" Target="../slideLayouts/slideLayout99.xml"/><Relationship Id="rId10" Type="http://schemas.openxmlformats.org/officeDocument/2006/relationships/slideLayout" Target="../slideLayouts/slideLayout10.xml"/><Relationship Id="rId98" Type="http://schemas.openxmlformats.org/officeDocument/2006/relationships/slideLayout" Target="../slideLayouts/slideLayout98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5" Type="http://schemas.openxmlformats.org/officeDocument/2006/relationships/slideLayout" Target="../slideLayouts/slideLayout15.xml"/><Relationship Id="rId110" Type="http://schemas.openxmlformats.org/officeDocument/2006/relationships/slideLayout" Target="../slideLayouts/slideLayout110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14" Type="http://schemas.openxmlformats.org/officeDocument/2006/relationships/slideLayout" Target="../slideLayouts/slideLayout114.xml"/><Relationship Id="rId18" Type="http://schemas.openxmlformats.org/officeDocument/2006/relationships/slideLayout" Target="../slideLayouts/slideLayout18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3" Type="http://schemas.openxmlformats.org/officeDocument/2006/relationships/theme" Target="../theme/theme2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65" Type="http://schemas.openxmlformats.org/officeDocument/2006/relationships/slideLayout" Target="../slideLayouts/slideLayout65.xml"/><Relationship Id="rId68" Type="http://schemas.openxmlformats.org/officeDocument/2006/relationships/slideLayout" Target="../slideLayouts/slideLayout68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69" Type="http://schemas.openxmlformats.org/officeDocument/2006/relationships/slideLayout" Target="../slideLayouts/slideLayout69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54" Type="http://schemas.openxmlformats.org/officeDocument/2006/relationships/slideLayout" Target="../slideLayouts/slideLayout54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59" Type="http://schemas.openxmlformats.org/officeDocument/2006/relationships/slideLayout" Target="../slideLayouts/slideLayout59.xml"/><Relationship Id="rId58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7681">
          <p15:clr>
            <a:srgbClr val="F26B43"/>
          </p15:clr>
        </p15:guide>
        <p15:guide id="2" orient="horz" pos="4320">
          <p15:clr>
            <a:srgbClr val="F26B43"/>
          </p15:clr>
        </p15:guide>
        <p15:guide id="3" pos="1921">
          <p15:clr>
            <a:srgbClr val="F26B43"/>
          </p15:clr>
        </p15:guide>
        <p15:guide id="4" orient="horz" pos="1728">
          <p15:clr>
            <a:srgbClr val="F26B43"/>
          </p15:clr>
        </p15:guide>
        <p15:guide id="5" orient="horz" pos="7560">
          <p15:clr>
            <a:srgbClr val="F26B43"/>
          </p15:clr>
        </p15:guide>
        <p15:guide id="6" pos="1440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"/>
          <p:cNvSpPr/>
          <p:nvPr>
            <p:ph idx="2" type="pic"/>
          </p:nvPr>
        </p:nvSpPr>
        <p:spPr>
          <a:xfrm>
            <a:off x="0" y="0"/>
            <a:ext cx="13506994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r>
              <a:rPr b="0" i="0" lang="en-US" sz="5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Give. Bring. Share.</a:t>
            </a:r>
            <a:endParaRPr b="0" i="0" sz="5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8" name="Google Shape;448;p3"/>
          <p:cNvSpPr txBox="1"/>
          <p:nvPr/>
        </p:nvSpPr>
        <p:spPr>
          <a:xfrm>
            <a:off x="4377267" y="3504640"/>
            <a:ext cx="6104223" cy="4247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0"/>
              <a:buFont typeface="Arial"/>
              <a:buNone/>
            </a:pPr>
            <a:r>
              <a:rPr b="0" i="0" lang="en-US" sz="10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Working With Birth Parents</a:t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picture containing text&#10;&#10;Description automatically generated" id="449" name="Google Shape;44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506994" y="0"/>
            <a:ext cx="10858353" cy="13715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Google Shape;455;p4"/>
          <p:cNvSpPr/>
          <p:nvPr>
            <p:ph idx="2" type="pic"/>
          </p:nvPr>
        </p:nvSpPr>
        <p:spPr>
          <a:xfrm>
            <a:off x="14630400" y="0"/>
            <a:ext cx="975677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r>
              <a:rPr lang="en-US" sz="24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Youth Unlimited, Inc.</a:t>
            </a:r>
            <a:endParaRPr b="0" i="0" sz="2400" u="none" cap="none" strike="noStrike">
              <a:solidFill>
                <a:schemeClr val="l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456" name="Google Shape;456;p4"/>
          <p:cNvGrpSpPr/>
          <p:nvPr/>
        </p:nvGrpSpPr>
        <p:grpSpPr>
          <a:xfrm>
            <a:off x="3303640" y="3030851"/>
            <a:ext cx="15190836" cy="10010121"/>
            <a:chOff x="1" y="9390"/>
            <a:chExt cx="15190836" cy="10010121"/>
          </a:xfrm>
        </p:grpSpPr>
        <p:sp>
          <p:nvSpPr>
            <p:cNvPr id="457" name="Google Shape;457;p4"/>
            <p:cNvSpPr/>
            <p:nvPr/>
          </p:nvSpPr>
          <p:spPr>
            <a:xfrm rot="5400000">
              <a:off x="-313708" y="323099"/>
              <a:ext cx="2091391" cy="1463973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B6C3CC"/>
                </a:gs>
                <a:gs pos="35000">
                  <a:srgbClr val="CBD5DB"/>
                </a:gs>
                <a:gs pos="100000">
                  <a:srgbClr val="ECF0F0"/>
                </a:gs>
              </a:gsLst>
              <a:lin ang="16200000" scaled="0"/>
            </a:gra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4"/>
            <p:cNvSpPr txBox="1"/>
            <p:nvPr/>
          </p:nvSpPr>
          <p:spPr>
            <a:xfrm>
              <a:off x="2" y="741377"/>
              <a:ext cx="1463973" cy="627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300" lIns="27300" spcFirstLastPara="1" rIns="27300" wrap="square" tIns="27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300"/>
                <a:buFont typeface="Arial"/>
                <a:buNone/>
              </a:pPr>
              <a:r>
                <a:t/>
              </a:r>
              <a:endParaRPr b="0" i="0" sz="4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4"/>
            <p:cNvSpPr/>
            <p:nvPr/>
          </p:nvSpPr>
          <p:spPr>
            <a:xfrm rot="5400000">
              <a:off x="7647704" y="-6174338"/>
              <a:ext cx="1359404" cy="1372686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0" name="Google Shape;460;p4"/>
            <p:cNvSpPr txBox="1"/>
            <p:nvPr/>
          </p:nvSpPr>
          <p:spPr>
            <a:xfrm>
              <a:off x="1463974" y="75752"/>
              <a:ext cx="13660503" cy="122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99125" spcFirstLastPara="1" rIns="17775" wrap="square" tIns="1777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Char char="•"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Foster </a:t>
              </a:r>
              <a:r>
                <a:rPr lang="en-US" sz="2800"/>
                <a:t>Youth</a:t>
              </a:r>
              <a:r>
                <a:rPr b="0" i="0" lang="en-US" sz="2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And Their Relationship With Their Bio-parents </a:t>
              </a:r>
              <a:endParaRPr/>
            </a:p>
          </p:txBody>
        </p:sp>
        <p:sp>
          <p:nvSpPr>
            <p:cNvPr id="461" name="Google Shape;461;p4"/>
            <p:cNvSpPr/>
            <p:nvPr/>
          </p:nvSpPr>
          <p:spPr>
            <a:xfrm rot="5400000">
              <a:off x="-313708" y="2302782"/>
              <a:ext cx="2091391" cy="1463973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B6C3CC"/>
                </a:gs>
                <a:gs pos="35000">
                  <a:srgbClr val="CBD5DB"/>
                </a:gs>
                <a:gs pos="100000">
                  <a:srgbClr val="ECF0F0"/>
                </a:gs>
              </a:gsLst>
              <a:lin ang="16200000" scaled="0"/>
            </a:gra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4"/>
            <p:cNvSpPr txBox="1"/>
            <p:nvPr/>
          </p:nvSpPr>
          <p:spPr>
            <a:xfrm>
              <a:off x="2" y="2721060"/>
              <a:ext cx="1463973" cy="627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300" lIns="27300" spcFirstLastPara="1" rIns="27300" wrap="square" tIns="27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300"/>
                <a:buFont typeface="Arial"/>
                <a:buNone/>
              </a:pPr>
              <a:r>
                <a:t/>
              </a:r>
              <a:endParaRPr b="0" i="0" sz="4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4"/>
            <p:cNvSpPr/>
            <p:nvPr/>
          </p:nvSpPr>
          <p:spPr>
            <a:xfrm rot="5400000">
              <a:off x="7647704" y="-4194656"/>
              <a:ext cx="1359404" cy="1372686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4" name="Google Shape;464;p4"/>
            <p:cNvSpPr txBox="1"/>
            <p:nvPr/>
          </p:nvSpPr>
          <p:spPr>
            <a:xfrm>
              <a:off x="1463974" y="2055434"/>
              <a:ext cx="13660503" cy="122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99125" spcFirstLastPara="1" rIns="17775" wrap="square" tIns="1777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Char char="•"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Foster Care Lies: The Demonization of Birth Parents </a:t>
              </a:r>
              <a:endParaRPr/>
            </a:p>
          </p:txBody>
        </p:sp>
        <p:sp>
          <p:nvSpPr>
            <p:cNvPr id="465" name="Google Shape;465;p4"/>
            <p:cNvSpPr/>
            <p:nvPr/>
          </p:nvSpPr>
          <p:spPr>
            <a:xfrm rot="5400000">
              <a:off x="-313708" y="4282464"/>
              <a:ext cx="2091391" cy="1463973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B6C3CC"/>
                </a:gs>
                <a:gs pos="35000">
                  <a:srgbClr val="CBD5DB"/>
                </a:gs>
                <a:gs pos="100000">
                  <a:srgbClr val="ECF0F0"/>
                </a:gs>
              </a:gsLst>
              <a:lin ang="16200000" scaled="0"/>
            </a:gra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6" name="Google Shape;466;p4"/>
            <p:cNvSpPr txBox="1"/>
            <p:nvPr/>
          </p:nvSpPr>
          <p:spPr>
            <a:xfrm>
              <a:off x="2" y="4700742"/>
              <a:ext cx="1463973" cy="627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300" lIns="27300" spcFirstLastPara="1" rIns="27300" wrap="square" tIns="27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300"/>
                <a:buFont typeface="Arial"/>
                <a:buNone/>
              </a:pPr>
              <a:r>
                <a:t/>
              </a:r>
              <a:endParaRPr b="0" i="0" sz="4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4"/>
            <p:cNvSpPr/>
            <p:nvPr/>
          </p:nvSpPr>
          <p:spPr>
            <a:xfrm rot="5400000">
              <a:off x="7647704" y="-2214974"/>
              <a:ext cx="1359404" cy="1372686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8" name="Google Shape;468;p4"/>
            <p:cNvSpPr txBox="1"/>
            <p:nvPr/>
          </p:nvSpPr>
          <p:spPr>
            <a:xfrm>
              <a:off x="1463974" y="4035116"/>
              <a:ext cx="13660503" cy="122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99125" spcFirstLastPara="1" rIns="17775" wrap="square" tIns="17775">
              <a:noAutofit/>
            </a:bodyPr>
            <a:lstStyle/>
            <a:p>
              <a:pPr indent="-285750" lvl="1" marL="2857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Char char="•"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Partnership With The Birth Parents: Dos and Don'ts </a:t>
              </a:r>
              <a:endParaRPr/>
            </a:p>
          </p:txBody>
        </p:sp>
        <p:sp>
          <p:nvSpPr>
            <p:cNvPr id="469" name="Google Shape;469;p4"/>
            <p:cNvSpPr/>
            <p:nvPr/>
          </p:nvSpPr>
          <p:spPr>
            <a:xfrm rot="5400000">
              <a:off x="-313708" y="6262147"/>
              <a:ext cx="2091391" cy="1463973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B6C3CC"/>
                </a:gs>
                <a:gs pos="35000">
                  <a:srgbClr val="CBD5DB"/>
                </a:gs>
                <a:gs pos="100000">
                  <a:srgbClr val="ECF0F0"/>
                </a:gs>
              </a:gsLst>
              <a:lin ang="16200000" scaled="0"/>
            </a:gra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0" name="Google Shape;470;p4"/>
            <p:cNvSpPr txBox="1"/>
            <p:nvPr/>
          </p:nvSpPr>
          <p:spPr>
            <a:xfrm>
              <a:off x="2" y="6680425"/>
              <a:ext cx="1463973" cy="627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300" lIns="27300" spcFirstLastPara="1" rIns="27300" wrap="square" tIns="27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300"/>
                <a:buFont typeface="Arial"/>
                <a:buNone/>
              </a:pPr>
              <a:r>
                <a:t/>
              </a:r>
              <a:endParaRPr b="0" i="0" sz="4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1" name="Google Shape;471;p4"/>
            <p:cNvSpPr/>
            <p:nvPr/>
          </p:nvSpPr>
          <p:spPr>
            <a:xfrm rot="5400000">
              <a:off x="7647704" y="-235291"/>
              <a:ext cx="1359404" cy="1372686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2" name="Google Shape;472;p4"/>
            <p:cNvSpPr/>
            <p:nvPr/>
          </p:nvSpPr>
          <p:spPr>
            <a:xfrm rot="5400000">
              <a:off x="-313708" y="8241829"/>
              <a:ext cx="2091391" cy="1463973"/>
            </a:xfrm>
            <a:prstGeom prst="chevron">
              <a:avLst>
                <a:gd fmla="val 50000" name="adj"/>
              </a:avLst>
            </a:prstGeom>
            <a:gradFill>
              <a:gsLst>
                <a:gs pos="0">
                  <a:srgbClr val="B6C3CC"/>
                </a:gs>
                <a:gs pos="35000">
                  <a:srgbClr val="CBD5DB"/>
                </a:gs>
                <a:gs pos="100000">
                  <a:srgbClr val="ECF0F0"/>
                </a:gs>
              </a:gsLst>
              <a:lin ang="16200000" scaled="0"/>
            </a:gra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40000" rotWithShape="0" dir="5400000" dist="20000">
                <a:srgbClr val="000000">
                  <a:alpha val="37647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3" name="Google Shape;473;p4"/>
            <p:cNvSpPr txBox="1"/>
            <p:nvPr/>
          </p:nvSpPr>
          <p:spPr>
            <a:xfrm>
              <a:off x="2" y="8660107"/>
              <a:ext cx="1463973" cy="62741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7300" lIns="27300" spcFirstLastPara="1" rIns="27300" wrap="square" tIns="273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300"/>
                <a:buFont typeface="Arial"/>
                <a:buNone/>
              </a:pPr>
              <a:r>
                <a:t/>
              </a:r>
              <a:endParaRPr b="0" i="0" sz="4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4"/>
            <p:cNvSpPr/>
            <p:nvPr/>
          </p:nvSpPr>
          <p:spPr>
            <a:xfrm rot="5400000">
              <a:off x="7647704" y="1744391"/>
              <a:ext cx="1359404" cy="13726863"/>
            </a:xfrm>
            <a:prstGeom prst="round2SameRect">
              <a:avLst>
                <a:gd fmla="val 16667" name="adj1"/>
                <a:gd fmla="val 0" name="adj2"/>
              </a:avLst>
            </a:prstGeom>
            <a:solidFill>
              <a:schemeClr val="lt1">
                <a:alpha val="89803"/>
              </a:schemeClr>
            </a:solidFill>
            <a:ln cap="flat" cmpd="sng" w="9525">
              <a:solidFill>
                <a:schemeClr val="accent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4"/>
            <p:cNvSpPr txBox="1"/>
            <p:nvPr/>
          </p:nvSpPr>
          <p:spPr>
            <a:xfrm>
              <a:off x="1463974" y="7994481"/>
              <a:ext cx="13660503" cy="12266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7775" lIns="199125" spcFirstLastPara="1" rIns="17775" wrap="square" tIns="17775">
              <a:noAutofit/>
            </a:bodyPr>
            <a:lstStyle/>
            <a:p>
              <a:pPr indent="-5715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t/>
              </a:r>
              <a:endParaRPr b="0" i="0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85750" lvl="1" marL="285750" marR="0" rtl="0" algn="l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Char char="•"/>
              </a:pPr>
              <a:r>
                <a:rPr b="0" i="0" lang="en-US" sz="2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 Foster </a:t>
              </a:r>
              <a:r>
                <a:rPr lang="en-US" sz="2800"/>
                <a:t>Youth</a:t>
              </a:r>
              <a:r>
                <a:rPr b="0" i="0" lang="en-US" sz="2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 Visits: What To Expect After The Visit</a:t>
              </a:r>
              <a:endParaRPr/>
            </a:p>
            <a:p>
              <a:pPr indent="-57150" lvl="1" marL="228600" marR="0" rtl="0" algn="l">
                <a:lnSpc>
                  <a:spcPct val="90000"/>
                </a:lnSpc>
                <a:spcBef>
                  <a:spcPts val="420"/>
                </a:spcBef>
                <a:spcAft>
                  <a:spcPts val="0"/>
                </a:spcAft>
                <a:buClr>
                  <a:srgbClr val="000000"/>
                </a:buClr>
                <a:buSzPts val="2700"/>
                <a:buFont typeface="Arial"/>
                <a:buNone/>
              </a:pPr>
              <a:r>
                <a:t/>
              </a:r>
              <a:endParaRPr b="0" i="0" sz="2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6" name="Google Shape;476;p4"/>
          <p:cNvSpPr txBox="1"/>
          <p:nvPr/>
        </p:nvSpPr>
        <p:spPr>
          <a:xfrm>
            <a:off x="5338916" y="1032387"/>
            <a:ext cx="11533239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Table Of Content</a:t>
            </a:r>
            <a:endParaRPr/>
          </a:p>
        </p:txBody>
      </p:sp>
      <p:sp>
        <p:nvSpPr>
          <p:cNvPr id="477" name="Google Shape;477;p4"/>
          <p:cNvSpPr txBox="1"/>
          <p:nvPr/>
        </p:nvSpPr>
        <p:spPr>
          <a:xfrm>
            <a:off x="4925962" y="9350477"/>
            <a:ext cx="1011739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Foster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Visits: What To Expect Before The Visit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17"/>
          <p:cNvSpPr txBox="1"/>
          <p:nvPr/>
        </p:nvSpPr>
        <p:spPr>
          <a:xfrm>
            <a:off x="1066800" y="4610346"/>
            <a:ext cx="21832887" cy="82797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urier New"/>
              <a:buChar char="o"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Most </a:t>
            </a:r>
            <a:r>
              <a:rPr lang="en-US" sz="3600"/>
              <a:t>Youth</a:t>
            </a: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still love their parents </a:t>
            </a:r>
            <a:endParaRPr/>
          </a:p>
          <a:p>
            <a:pPr indent="-571500" lvl="0" marL="5715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urier New"/>
              <a:buChar char="o"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Most </a:t>
            </a:r>
            <a:r>
              <a:rPr lang="en-US" sz="3600"/>
              <a:t>Youth</a:t>
            </a: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believe that all their problems will go away if they are able to go home </a:t>
            </a:r>
            <a:endParaRPr/>
          </a:p>
          <a:p>
            <a:pPr indent="-571500" lvl="0" marL="5715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urier New"/>
              <a:buChar char="o"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Most </a:t>
            </a:r>
            <a:r>
              <a:rPr lang="en-US" sz="3600"/>
              <a:t>Youth</a:t>
            </a: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want a relationship with their parents </a:t>
            </a:r>
            <a:endParaRPr/>
          </a:p>
          <a:p>
            <a:pPr indent="-571500" lvl="0" marL="5715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urier New"/>
              <a:buChar char="o"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Most </a:t>
            </a:r>
            <a:r>
              <a:rPr lang="en-US" sz="3600"/>
              <a:t>Youth</a:t>
            </a: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believe they will be going home to their parents </a:t>
            </a:r>
            <a:endParaRPr/>
          </a:p>
          <a:p>
            <a:pPr indent="-571500" lvl="0" marL="5715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urier New"/>
              <a:buChar char="o"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Most </a:t>
            </a:r>
            <a:r>
              <a:rPr lang="en-US" sz="3600"/>
              <a:t>Youth</a:t>
            </a: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are EXTREMELY confused about their relationship with their parents. </a:t>
            </a:r>
            <a:endParaRPr/>
          </a:p>
          <a:p>
            <a:pPr indent="-571500" lvl="0" marL="5715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ourier New"/>
              <a:buChar char="o"/>
            </a:pP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3600"/>
              <a:t>Youth</a:t>
            </a: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have siblings, it is important they have contact with them (</a:t>
            </a:r>
            <a:r>
              <a:rPr lang="en-US" sz="3600"/>
              <a:t>i</a:t>
            </a:r>
            <a:r>
              <a:rPr b="0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 possible)</a:t>
            </a:r>
            <a:endParaRPr/>
          </a:p>
        </p:txBody>
      </p:sp>
      <p:sp>
        <p:nvSpPr>
          <p:cNvPr id="484" name="Google Shape;484;p17"/>
          <p:cNvSpPr txBox="1"/>
          <p:nvPr/>
        </p:nvSpPr>
        <p:spPr>
          <a:xfrm>
            <a:off x="1066800" y="1114543"/>
            <a:ext cx="17958620" cy="26610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0" i="0" lang="en-US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Foster </a:t>
            </a:r>
            <a:r>
              <a:rPr lang="en-US" sz="7200"/>
              <a:t>Youth</a:t>
            </a:r>
            <a:r>
              <a:rPr b="0" i="0" lang="en-US" sz="7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Their Relationship With Their Bio-parents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0" name="Google Shape;490;p2"/>
          <p:cNvGrpSpPr/>
          <p:nvPr/>
        </p:nvGrpSpPr>
        <p:grpSpPr>
          <a:xfrm>
            <a:off x="10850152" y="3534424"/>
            <a:ext cx="10849976" cy="6699403"/>
            <a:chOff x="10850152" y="3534424"/>
            <a:chExt cx="10849976" cy="6699403"/>
          </a:xfrm>
        </p:grpSpPr>
        <p:sp>
          <p:nvSpPr>
            <p:cNvPr id="491" name="Google Shape;491;p2"/>
            <p:cNvSpPr/>
            <p:nvPr/>
          </p:nvSpPr>
          <p:spPr>
            <a:xfrm>
              <a:off x="10850152" y="3534424"/>
              <a:ext cx="10849976" cy="6699403"/>
            </a:xfrm>
            <a:custGeom>
              <a:rect b="b" l="l" r="r" t="t"/>
              <a:pathLst>
                <a:path extrusionOk="0" h="6767" w="10961">
                  <a:moveTo>
                    <a:pt x="5480" y="6766"/>
                  </a:moveTo>
                  <a:cubicBezTo>
                    <a:pt x="5314" y="6766"/>
                    <a:pt x="5149" y="6728"/>
                    <a:pt x="4998" y="6653"/>
                  </a:cubicBezTo>
                  <a:lnTo>
                    <a:pt x="682" y="4502"/>
                  </a:lnTo>
                  <a:cubicBezTo>
                    <a:pt x="261" y="4292"/>
                    <a:pt x="0" y="3871"/>
                    <a:pt x="0" y="3400"/>
                  </a:cubicBezTo>
                  <a:cubicBezTo>
                    <a:pt x="0" y="2931"/>
                    <a:pt x="261" y="2508"/>
                    <a:pt x="682" y="2299"/>
                  </a:cubicBezTo>
                  <a:lnTo>
                    <a:pt x="4998" y="150"/>
                  </a:lnTo>
                  <a:cubicBezTo>
                    <a:pt x="5299" y="0"/>
                    <a:pt x="5661" y="0"/>
                    <a:pt x="5962" y="150"/>
                  </a:cubicBezTo>
                  <a:lnTo>
                    <a:pt x="10278" y="2300"/>
                  </a:lnTo>
                  <a:cubicBezTo>
                    <a:pt x="10699" y="2510"/>
                    <a:pt x="10960" y="2931"/>
                    <a:pt x="10960" y="3402"/>
                  </a:cubicBezTo>
                  <a:cubicBezTo>
                    <a:pt x="10960" y="3871"/>
                    <a:pt x="10699" y="4294"/>
                    <a:pt x="10278" y="4504"/>
                  </a:cubicBezTo>
                  <a:lnTo>
                    <a:pt x="5962" y="6652"/>
                  </a:lnTo>
                  <a:cubicBezTo>
                    <a:pt x="5811" y="6728"/>
                    <a:pt x="5645" y="6766"/>
                    <a:pt x="5480" y="6766"/>
                  </a:cubicBezTo>
                  <a:close/>
                  <a:moveTo>
                    <a:pt x="721" y="2379"/>
                  </a:moveTo>
                  <a:lnTo>
                    <a:pt x="761" y="2457"/>
                  </a:lnTo>
                  <a:cubicBezTo>
                    <a:pt x="395" y="2640"/>
                    <a:pt x="176" y="2994"/>
                    <a:pt x="176" y="3402"/>
                  </a:cubicBezTo>
                  <a:cubicBezTo>
                    <a:pt x="176" y="3811"/>
                    <a:pt x="395" y="4164"/>
                    <a:pt x="761" y="4346"/>
                  </a:cubicBezTo>
                  <a:lnTo>
                    <a:pt x="5076" y="6496"/>
                  </a:lnTo>
                  <a:cubicBezTo>
                    <a:pt x="5330" y="6623"/>
                    <a:pt x="5632" y="6623"/>
                    <a:pt x="5885" y="6496"/>
                  </a:cubicBezTo>
                  <a:lnTo>
                    <a:pt x="10199" y="4346"/>
                  </a:lnTo>
                  <a:cubicBezTo>
                    <a:pt x="10565" y="4164"/>
                    <a:pt x="10784" y="3811"/>
                    <a:pt x="10784" y="3402"/>
                  </a:cubicBezTo>
                  <a:cubicBezTo>
                    <a:pt x="10784" y="2992"/>
                    <a:pt x="10565" y="2640"/>
                    <a:pt x="10199" y="2457"/>
                  </a:cubicBezTo>
                  <a:lnTo>
                    <a:pt x="5884" y="306"/>
                  </a:lnTo>
                  <a:cubicBezTo>
                    <a:pt x="5630" y="179"/>
                    <a:pt x="5328" y="179"/>
                    <a:pt x="5075" y="306"/>
                  </a:cubicBezTo>
                  <a:lnTo>
                    <a:pt x="761" y="2456"/>
                  </a:lnTo>
                  <a:lnTo>
                    <a:pt x="721" y="2379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2" name="Google Shape;492;p2"/>
            <p:cNvSpPr txBox="1"/>
            <p:nvPr/>
          </p:nvSpPr>
          <p:spPr>
            <a:xfrm>
              <a:off x="11503116" y="6399685"/>
              <a:ext cx="9544049" cy="14003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0"/>
                <a:buFont typeface="Arial"/>
                <a:buNone/>
              </a:pPr>
              <a:r>
                <a:rPr b="0" i="0" lang="en-US" sz="10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SHINRIN-YOKU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2"/>
            <p:cNvSpPr txBox="1"/>
            <p:nvPr/>
          </p:nvSpPr>
          <p:spPr>
            <a:xfrm>
              <a:off x="14326969" y="7680081"/>
              <a:ext cx="3896343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FOREST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2"/>
            <p:cNvSpPr txBox="1"/>
            <p:nvPr/>
          </p:nvSpPr>
          <p:spPr>
            <a:xfrm>
              <a:off x="14326969" y="5543111"/>
              <a:ext cx="3896343" cy="5847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b="0" i="0" lang="en-US" sz="3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VISIT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14993444" y="8656642"/>
              <a:ext cx="2563394" cy="341069"/>
            </a:xfrm>
            <a:custGeom>
              <a:rect b="b" l="l" r="r" t="t"/>
              <a:pathLst>
                <a:path extrusionOk="0" h="419" w="3149">
                  <a:moveTo>
                    <a:pt x="3148" y="418"/>
                  </a:moveTo>
                  <a:cubicBezTo>
                    <a:pt x="2991" y="418"/>
                    <a:pt x="2912" y="329"/>
                    <a:pt x="2843" y="252"/>
                  </a:cubicBezTo>
                  <a:cubicBezTo>
                    <a:pt x="2781" y="181"/>
                    <a:pt x="2730" y="125"/>
                    <a:pt x="2625" y="125"/>
                  </a:cubicBezTo>
                  <a:lnTo>
                    <a:pt x="2623" y="125"/>
                  </a:lnTo>
                  <a:cubicBezTo>
                    <a:pt x="2518" y="125"/>
                    <a:pt x="2469" y="181"/>
                    <a:pt x="2405" y="251"/>
                  </a:cubicBezTo>
                  <a:cubicBezTo>
                    <a:pt x="2335" y="328"/>
                    <a:pt x="2257" y="414"/>
                    <a:pt x="2099" y="414"/>
                  </a:cubicBezTo>
                  <a:cubicBezTo>
                    <a:pt x="1942" y="414"/>
                    <a:pt x="1863" y="325"/>
                    <a:pt x="1794" y="248"/>
                  </a:cubicBezTo>
                  <a:cubicBezTo>
                    <a:pt x="1731" y="176"/>
                    <a:pt x="1680" y="121"/>
                    <a:pt x="1575" y="121"/>
                  </a:cubicBezTo>
                  <a:lnTo>
                    <a:pt x="1574" y="121"/>
                  </a:lnTo>
                  <a:cubicBezTo>
                    <a:pt x="1469" y="121"/>
                    <a:pt x="1419" y="176"/>
                    <a:pt x="1355" y="246"/>
                  </a:cubicBezTo>
                  <a:cubicBezTo>
                    <a:pt x="1285" y="323"/>
                    <a:pt x="1207" y="409"/>
                    <a:pt x="1051" y="409"/>
                  </a:cubicBezTo>
                  <a:lnTo>
                    <a:pt x="1049" y="409"/>
                  </a:lnTo>
                  <a:cubicBezTo>
                    <a:pt x="892" y="409"/>
                    <a:pt x="813" y="321"/>
                    <a:pt x="745" y="243"/>
                  </a:cubicBezTo>
                  <a:cubicBezTo>
                    <a:pt x="682" y="172"/>
                    <a:pt x="631" y="116"/>
                    <a:pt x="526" y="116"/>
                  </a:cubicBezTo>
                  <a:lnTo>
                    <a:pt x="525" y="116"/>
                  </a:lnTo>
                  <a:cubicBezTo>
                    <a:pt x="420" y="116"/>
                    <a:pt x="370" y="172"/>
                    <a:pt x="306" y="242"/>
                  </a:cubicBezTo>
                  <a:cubicBezTo>
                    <a:pt x="236" y="319"/>
                    <a:pt x="157" y="405"/>
                    <a:pt x="1" y="405"/>
                  </a:cubicBezTo>
                  <a:lnTo>
                    <a:pt x="0" y="405"/>
                  </a:lnTo>
                  <a:lnTo>
                    <a:pt x="0" y="288"/>
                  </a:lnTo>
                  <a:cubicBezTo>
                    <a:pt x="105" y="288"/>
                    <a:pt x="156" y="233"/>
                    <a:pt x="220" y="163"/>
                  </a:cubicBezTo>
                  <a:cubicBezTo>
                    <a:pt x="290" y="86"/>
                    <a:pt x="369" y="0"/>
                    <a:pt x="526" y="0"/>
                  </a:cubicBezTo>
                  <a:cubicBezTo>
                    <a:pt x="683" y="0"/>
                    <a:pt x="762" y="89"/>
                    <a:pt x="831" y="166"/>
                  </a:cubicBezTo>
                  <a:cubicBezTo>
                    <a:pt x="893" y="237"/>
                    <a:pt x="944" y="293"/>
                    <a:pt x="1049" y="293"/>
                  </a:cubicBezTo>
                  <a:lnTo>
                    <a:pt x="1051" y="293"/>
                  </a:lnTo>
                  <a:cubicBezTo>
                    <a:pt x="1156" y="293"/>
                    <a:pt x="1205" y="237"/>
                    <a:pt x="1269" y="167"/>
                  </a:cubicBezTo>
                  <a:cubicBezTo>
                    <a:pt x="1339" y="90"/>
                    <a:pt x="1418" y="4"/>
                    <a:pt x="1574" y="4"/>
                  </a:cubicBezTo>
                  <a:lnTo>
                    <a:pt x="1575" y="4"/>
                  </a:lnTo>
                  <a:cubicBezTo>
                    <a:pt x="1733" y="4"/>
                    <a:pt x="1812" y="93"/>
                    <a:pt x="1880" y="170"/>
                  </a:cubicBezTo>
                  <a:cubicBezTo>
                    <a:pt x="1943" y="242"/>
                    <a:pt x="1994" y="297"/>
                    <a:pt x="2099" y="297"/>
                  </a:cubicBezTo>
                  <a:lnTo>
                    <a:pt x="2100" y="297"/>
                  </a:lnTo>
                  <a:cubicBezTo>
                    <a:pt x="2205" y="297"/>
                    <a:pt x="2255" y="242"/>
                    <a:pt x="2319" y="172"/>
                  </a:cubicBezTo>
                  <a:cubicBezTo>
                    <a:pt x="2389" y="95"/>
                    <a:pt x="2467" y="9"/>
                    <a:pt x="2623" y="9"/>
                  </a:cubicBezTo>
                  <a:lnTo>
                    <a:pt x="2625" y="9"/>
                  </a:lnTo>
                  <a:cubicBezTo>
                    <a:pt x="2782" y="9"/>
                    <a:pt x="2861" y="98"/>
                    <a:pt x="2929" y="175"/>
                  </a:cubicBezTo>
                  <a:cubicBezTo>
                    <a:pt x="2992" y="246"/>
                    <a:pt x="3043" y="302"/>
                    <a:pt x="3148" y="302"/>
                  </a:cubicBezTo>
                  <a:lnTo>
                    <a:pt x="3148" y="41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599"/>
                <a:buFont typeface="Arial"/>
                <a:buNone/>
              </a:pPr>
              <a:r>
                <a:t/>
              </a:r>
              <a:endParaRPr b="0" i="0" sz="359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96" name="Google Shape;496;p2"/>
            <p:cNvSpPr txBox="1"/>
            <p:nvPr/>
          </p:nvSpPr>
          <p:spPr>
            <a:xfrm>
              <a:off x="14288869" y="4801931"/>
              <a:ext cx="3896343" cy="4001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b="0" i="0" lang="en-US" sz="2000" u="none" cap="none" strike="noStrike">
                  <a:solidFill>
                    <a:schemeClr val="lt1"/>
                  </a:solidFill>
                  <a:latin typeface="Oswald"/>
                  <a:ea typeface="Oswald"/>
                  <a:cs typeface="Oswald"/>
                  <a:sym typeface="Oswald"/>
                </a:rPr>
                <a:t>1984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7" name="Google Shape;497;p2"/>
          <p:cNvSpPr/>
          <p:nvPr>
            <p:ph idx="2" type="pic"/>
          </p:nvPr>
        </p:nvSpPr>
        <p:spPr>
          <a:xfrm>
            <a:off x="16016748" y="0"/>
            <a:ext cx="8370427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r>
              <a:rPr lang="en-US"/>
              <a:t>Youth Unlimited, Inc.</a:t>
            </a:r>
            <a:endParaRPr b="0" i="0" sz="5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8" name="Google Shape;498;p2"/>
          <p:cNvPicPr preferRelativeResize="0"/>
          <p:nvPr/>
        </p:nvPicPr>
        <p:blipFill rotWithShape="1">
          <a:blip r:embed="rId3">
            <a:alphaModFix/>
          </a:blip>
          <a:srcRect b="0" l="22108" r="18873" t="0"/>
          <a:stretch/>
        </p:blipFill>
        <p:spPr>
          <a:xfrm>
            <a:off x="17885173" y="3651296"/>
            <a:ext cx="4919449" cy="5918112"/>
          </a:xfrm>
          <a:prstGeom prst="rect">
            <a:avLst/>
          </a:prstGeom>
          <a:noFill/>
          <a:ln>
            <a:noFill/>
          </a:ln>
        </p:spPr>
      </p:pic>
      <p:sp>
        <p:nvSpPr>
          <p:cNvPr id="499" name="Google Shape;499;p2"/>
          <p:cNvSpPr txBox="1"/>
          <p:nvPr/>
        </p:nvSpPr>
        <p:spPr>
          <a:xfrm>
            <a:off x="1763052" y="4089066"/>
            <a:ext cx="12607206" cy="9135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9400" lvl="0" marL="18288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Char char="◦"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Only </a:t>
            </a:r>
            <a:r>
              <a:rPr lang="en-US" sz="4400"/>
              <a:t>y</a:t>
            </a:r>
            <a:r>
              <a:rPr lang="en-US" sz="4400"/>
              <a:t>outh</a:t>
            </a: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who are beaten and sexually abused by their birth parents come into foster care</a:t>
            </a:r>
            <a:endParaRPr/>
          </a:p>
          <a:p>
            <a:pPr indent="-279400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Char char="◦"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birth parents of kids in foster care are criminals</a:t>
            </a:r>
            <a:endParaRPr/>
          </a:p>
          <a:p>
            <a:pPr indent="-279400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Char char="◦"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Parents whose kids are in foster care don’t love their </a:t>
            </a:r>
            <a:r>
              <a:rPr lang="en-US" sz="4400"/>
              <a:t>children</a:t>
            </a:r>
            <a:endParaRPr/>
          </a:p>
          <a:p>
            <a:pPr indent="-279400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Garamond"/>
              <a:buChar char="◦"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Kids with good foster or adoptive parents don’t need their birth parents in their lives</a:t>
            </a:r>
            <a:endParaRPr/>
          </a:p>
          <a:p>
            <a:pPr indent="-87629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Garamond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87629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Garamond"/>
              <a:buNone/>
            </a:pPr>
            <a:r>
              <a:t/>
            </a:r>
            <a:endParaRPr b="0" i="0" sz="15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0" name="Google Shape;500;p2"/>
          <p:cNvSpPr txBox="1"/>
          <p:nvPr/>
        </p:nvSpPr>
        <p:spPr>
          <a:xfrm>
            <a:off x="2768498" y="830117"/>
            <a:ext cx="11203858" cy="18699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Foster Care Lies: The Demonization of Birth Parents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5"/>
          <p:cNvSpPr/>
          <p:nvPr/>
        </p:nvSpPr>
        <p:spPr>
          <a:xfrm>
            <a:off x="-1" y="4563291"/>
            <a:ext cx="748937" cy="458070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99"/>
              <a:buFont typeface="Arial"/>
              <a:buNone/>
            </a:pPr>
            <a:r>
              <a:t/>
            </a:r>
            <a:endParaRPr b="0" i="0" sz="3599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6" name="Google Shape;506;p5"/>
          <p:cNvSpPr/>
          <p:nvPr>
            <p:ph idx="2" type="pic"/>
          </p:nvPr>
        </p:nvSpPr>
        <p:spPr>
          <a:xfrm>
            <a:off x="8163100" y="150"/>
            <a:ext cx="16224000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US"/>
              <a:t>Youth Unlimited Inc.</a:t>
            </a:r>
            <a:endParaRPr/>
          </a:p>
        </p:txBody>
      </p:sp>
      <p:pic>
        <p:nvPicPr>
          <p:cNvPr id="507" name="Google Shape;50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43376" y="3100135"/>
            <a:ext cx="14876893" cy="8226626"/>
          </a:xfrm>
          <a:prstGeom prst="rect">
            <a:avLst/>
          </a:prstGeom>
          <a:noFill/>
          <a:ln>
            <a:noFill/>
          </a:ln>
        </p:spPr>
      </p:pic>
      <p:sp>
        <p:nvSpPr>
          <p:cNvPr id="508" name="Google Shape;508;p5"/>
          <p:cNvSpPr txBox="1"/>
          <p:nvPr/>
        </p:nvSpPr>
        <p:spPr>
          <a:xfrm>
            <a:off x="1027761" y="3489537"/>
            <a:ext cx="5314046" cy="8553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30"/>
              <a:buFont typeface="Garamond"/>
              <a:buNone/>
            </a:pPr>
            <a:r>
              <a:rPr b="1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endParaRPr/>
          </a:p>
          <a:p>
            <a:pPr indent="-211455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330"/>
              <a:buFont typeface="Garamond"/>
              <a:buChar char="◦"/>
            </a:pP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a role model</a:t>
            </a:r>
            <a:endParaRPr/>
          </a:p>
          <a:p>
            <a:pPr indent="-211455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330"/>
              <a:buFont typeface="Garamond"/>
              <a:buChar char="◦"/>
            </a:pP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answer questions honestly</a:t>
            </a:r>
            <a:endParaRPr/>
          </a:p>
          <a:p>
            <a:pPr indent="-211455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330"/>
              <a:buFont typeface="Garamond"/>
              <a:buChar char="◦"/>
            </a:pP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</a:t>
            </a:r>
            <a:r>
              <a:rPr lang="en-US" sz="3330"/>
              <a:t>c</a:t>
            </a: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ompassionate </a:t>
            </a:r>
            <a:endParaRPr/>
          </a:p>
          <a:p>
            <a:pPr indent="-211455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330"/>
              <a:buFont typeface="Garamond"/>
              <a:buChar char="◦"/>
            </a:pP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Actively listen </a:t>
            </a:r>
            <a:endParaRPr/>
          </a:p>
          <a:p>
            <a:pPr indent="-211455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330"/>
              <a:buFont typeface="Garamond"/>
              <a:buChar char="◦"/>
            </a:pP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Maintain </a:t>
            </a:r>
            <a:r>
              <a:rPr lang="en-US" sz="3330"/>
              <a:t>b</a:t>
            </a: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oundaries</a:t>
            </a:r>
            <a:endParaRPr/>
          </a:p>
          <a:p>
            <a:pPr indent="-211455" lvl="0" marL="182880" marR="0" rtl="0" algn="l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330"/>
              <a:buFont typeface="Garamond"/>
              <a:buChar char="◦"/>
            </a:pPr>
            <a:r>
              <a:rPr b="1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</a:t>
            </a:r>
            <a:r>
              <a:rPr b="1" lang="en-US" sz="3330"/>
              <a:t> not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665"/>
              <a:buFont typeface="Courier New"/>
              <a:buChar char="o"/>
            </a:pP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pass judgement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665"/>
              <a:buFont typeface="Courier New"/>
              <a:buChar char="o"/>
            </a:pP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ignore them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665"/>
              <a:buFont typeface="Courier New"/>
              <a:buChar char="o"/>
            </a:pPr>
            <a:r>
              <a:rPr b="0" i="0" lang="en-US" sz="33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not be unprepared for visitations</a:t>
            </a:r>
            <a:endParaRPr/>
          </a:p>
          <a:p>
            <a:pPr indent="0" lvl="0" marL="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387"/>
              <a:buFont typeface="Garamond"/>
              <a:buNone/>
            </a:pPr>
            <a:r>
              <a:t/>
            </a:r>
            <a:endParaRPr b="0" i="0" sz="1387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9" name="Google Shape;509;p5"/>
          <p:cNvSpPr txBox="1"/>
          <p:nvPr/>
        </p:nvSpPr>
        <p:spPr>
          <a:xfrm>
            <a:off x="587831" y="595881"/>
            <a:ext cx="7788639" cy="22977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0" i="0" lang="en-US" sz="5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Partnership With The Birth Parents: Dos and Don'ts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4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p6"/>
          <p:cNvSpPr/>
          <p:nvPr>
            <p:ph idx="3" type="pic"/>
          </p:nvPr>
        </p:nvSpPr>
        <p:spPr>
          <a:xfrm flipH="1">
            <a:off x="7493" y="0"/>
            <a:ext cx="4050156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r>
              <a:rPr lang="en-US"/>
              <a:t>Youth Unlimited, Inc.</a:t>
            </a:r>
            <a:endParaRPr b="0" i="0" sz="5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16" name="Google Shape;516;p6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7493" y="9672730"/>
            <a:ext cx="4785631" cy="4188542"/>
          </a:xfrm>
          <a:prstGeom prst="rect">
            <a:avLst/>
          </a:prstGeom>
          <a:noFill/>
          <a:ln>
            <a:noFill/>
          </a:ln>
        </p:spPr>
      </p:pic>
      <p:sp>
        <p:nvSpPr>
          <p:cNvPr id="517" name="Google Shape;517;p6"/>
          <p:cNvSpPr txBox="1"/>
          <p:nvPr/>
        </p:nvSpPr>
        <p:spPr>
          <a:xfrm>
            <a:off x="4793123" y="145272"/>
            <a:ext cx="19290889" cy="180372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Foster </a:t>
            </a:r>
            <a:r>
              <a:rPr lang="en-US" sz="6000"/>
              <a:t>Youth</a:t>
            </a: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Visits: What To Expect Before The Visit</a:t>
            </a:r>
            <a:endParaRPr b="0" i="0" sz="6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6"/>
          <p:cNvSpPr txBox="1"/>
          <p:nvPr/>
        </p:nvSpPr>
        <p:spPr>
          <a:xfrm>
            <a:off x="4513007" y="2094271"/>
            <a:ext cx="19290891" cy="11331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To Expect Before the Visit </a:t>
            </a:r>
            <a:endParaRPr/>
          </a:p>
          <a:p>
            <a:pPr indent="-182880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Preparing for the visit.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Keep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informed of planned visits.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some special before-visit rituals to comfort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such as arranging special clothes or fixing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’s hair in a particular way.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realistic with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about which family members will and will not be at the visits—for example, mom only, mom and dad, grandparents, etc.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 open about which non-family members will be at the visit. These might include a social worker, other caseworkers, yourself, etc.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extra emotional support to your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before the visit.</a:t>
            </a:r>
            <a:endParaRPr/>
          </a:p>
          <a:p>
            <a:pPr indent="-182880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Before-visit symptoms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Nightmares and sleep disturbances.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Unrealistic expectations about how the visit will go.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Anxiety.</a:t>
            </a:r>
            <a:endParaRPr/>
          </a:p>
          <a:p>
            <a:pPr indent="-182880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a visit is canceled 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Provide additional comforting when visits are canceled, for whatever reason.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When telling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about a canceled visit, do not blame. Simply explain that the parent made certain choices, the social worker had to reschedule, etc.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Assure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he or she is not the reason the visit was canceled, he or she did not do anything wrong, and he or she is still loved.</a:t>
            </a:r>
            <a:endParaRPr/>
          </a:p>
          <a:p>
            <a:pPr indent="-182880" lvl="1" marL="4572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Try to do the activity with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that was planned with the parents, if possible.</a:t>
            </a:r>
            <a:endParaRPr/>
          </a:p>
          <a:p>
            <a:pPr indent="0" lvl="1" marL="2743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Garamond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7"/>
          <p:cNvSpPr/>
          <p:nvPr>
            <p:ph idx="2" type="pic"/>
          </p:nvPr>
        </p:nvSpPr>
        <p:spPr>
          <a:xfrm flipH="1">
            <a:off x="0" y="0"/>
            <a:ext cx="5694317" cy="1371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</a:pPr>
            <a:r>
              <a:rPr lang="en-US"/>
              <a:t>Youth Unlimited, Inc.</a:t>
            </a:r>
            <a:endParaRPr b="0" i="0" sz="5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5" name="Google Shape;525;p7"/>
          <p:cNvPicPr preferRelativeResize="0"/>
          <p:nvPr/>
        </p:nvPicPr>
        <p:blipFill rotWithShape="1">
          <a:blip r:embed="rId3">
            <a:alphaModFix amt="65000"/>
          </a:blip>
          <a:srcRect b="0" l="0" r="0" t="0"/>
          <a:stretch/>
        </p:blipFill>
        <p:spPr>
          <a:xfrm>
            <a:off x="0" y="7553947"/>
            <a:ext cx="6249888" cy="6249888"/>
          </a:xfrm>
          <a:prstGeom prst="rect">
            <a:avLst/>
          </a:prstGeom>
          <a:noFill/>
          <a:ln>
            <a:noFill/>
          </a:ln>
        </p:spPr>
      </p:pic>
      <p:sp>
        <p:nvSpPr>
          <p:cNvPr id="526" name="Google Shape;526;p7"/>
          <p:cNvSpPr txBox="1"/>
          <p:nvPr/>
        </p:nvSpPr>
        <p:spPr>
          <a:xfrm>
            <a:off x="6056957" y="2254529"/>
            <a:ext cx="17967577" cy="102353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None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To Expect After the Visit </a:t>
            </a:r>
            <a:endParaRPr/>
          </a:p>
          <a:p>
            <a:pPr indent="-182880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After-visit symptoms.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Nightmares and sleep disturbances.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Crying, sometimes excessively.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Sadness.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Disappointment.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Acting out, such as stomping feet, displaying antisocial behavior, and ignoring family members.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Anger.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Ambivalence.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Withdrawal.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Anxiety.</a:t>
            </a:r>
            <a:endParaRPr/>
          </a:p>
          <a:p>
            <a:pPr indent="-182880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After-visit support.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Talk to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about how the visit went.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Let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talk about how he or she feels about the visit and parents.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Encourage questions about the visit or the foster situation. Answer them as honestly as possible.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Reassure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about any issues they might be concerned about.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 your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what kinds of activities he or she would like to do at the next visit.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possible, let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know when the next visit is scheduled.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the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consistently unhappy or distressed after visits, report this to the social worker.</a:t>
            </a:r>
            <a:endParaRPr/>
          </a:p>
          <a:p>
            <a:pPr indent="-18288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Garamond"/>
              <a:buChar char="◦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Report any suspicion of </a:t>
            </a:r>
            <a:r>
              <a:rPr lang="en-US" sz="2800"/>
              <a:t>Youth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abuse immediately.</a:t>
            </a:r>
            <a:endParaRPr/>
          </a:p>
          <a:p>
            <a:pPr indent="-81279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Garamond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68579" lvl="0" marL="182880" marR="0" rtl="0" algn="l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7" name="Google Shape;527;p7"/>
          <p:cNvSpPr txBox="1"/>
          <p:nvPr/>
        </p:nvSpPr>
        <p:spPr>
          <a:xfrm>
            <a:off x="5694317" y="619433"/>
            <a:ext cx="18692858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Foster </a:t>
            </a:r>
            <a:r>
              <a:rPr lang="en-US" sz="6000"/>
              <a:t>Youth</a:t>
            </a: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Visits: What To Expect After The Visit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YouthUnlimitedAesthetic">
  <a:themeElements>
    <a:clrScheme name="Custom 33">
      <a:dk1>
        <a:srgbClr val="273237"/>
      </a:dk1>
      <a:lt1>
        <a:srgbClr val="FFFFFF"/>
      </a:lt1>
      <a:dk2>
        <a:srgbClr val="3C5965"/>
      </a:dk2>
      <a:lt2>
        <a:srgbClr val="E4E5E4"/>
      </a:lt2>
      <a:accent1>
        <a:srgbClr val="3C5965"/>
      </a:accent1>
      <a:accent2>
        <a:srgbClr val="3C5965"/>
      </a:accent2>
      <a:accent3>
        <a:srgbClr val="FEC756"/>
      </a:accent3>
      <a:accent4>
        <a:srgbClr val="C58B2B"/>
      </a:accent4>
      <a:accent5>
        <a:srgbClr val="3C5965"/>
      </a:accent5>
      <a:accent6>
        <a:srgbClr val="FEC756"/>
      </a:accent6>
      <a:hlink>
        <a:srgbClr val="3B5A65"/>
      </a:hlink>
      <a:folHlink>
        <a:srgbClr val="C48A2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2017-07-04T14:44:13Z</dcterms:created>
  <dc:creator>Microsoft Office User</dc:creator>
</cp:coreProperties>
</file>