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33.xml"/>
  <Override ContentType="application/vnd.openxmlformats-officedocument.presentationml.slideLayout+xml" PartName="/ppt/slideLayouts/slideLayout17.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28.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13716000" cx="24387175"/>
  <p:notesSz cx="6858000" cy="9144000"/>
  <p:embeddedFontLst>
    <p:embeddedFont>
      <p:font typeface="Nunito"/>
      <p:regular r:id="rId17"/>
      <p:bold r:id="rId18"/>
      <p:italic r:id="rId19"/>
      <p:boldItalic r:id="rId20"/>
    </p:embeddedFont>
    <p:embeddedFont>
      <p:font typeface="Montserrat"/>
      <p:regular r:id="rId21"/>
      <p:bold r:id="rId22"/>
      <p:italic r:id="rId23"/>
      <p:boldItalic r:id="rId24"/>
    </p:embeddedFont>
    <p:embeddedFont>
      <p:font typeface="Oswald"/>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gow0Z/56hVUtRpJy/0iggD1cTvd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April Johnso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Nunito-boldItalic.fntdata"/><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26" Type="http://schemas.openxmlformats.org/officeDocument/2006/relationships/font" Target="fonts/Oswald-bold.fntdata"/><Relationship Id="rId25" Type="http://schemas.openxmlformats.org/officeDocument/2006/relationships/font" Target="fonts/Oswald-regular.fntdata"/><Relationship Id="rId27"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Nunito-regular.fntdata"/><Relationship Id="rId16" Type="http://schemas.openxmlformats.org/officeDocument/2006/relationships/slide" Target="slides/slide11.xml"/><Relationship Id="rId19" Type="http://schemas.openxmlformats.org/officeDocument/2006/relationships/font" Target="fonts/Nunito-italic.fntdata"/><Relationship Id="rId18" Type="http://schemas.openxmlformats.org/officeDocument/2006/relationships/font" Target="fonts/Nunito-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1-15T17:28:37.462">
    <p:pos x="10" y="10"/>
    <p:text/>
    <p:extLst>
      <p:ext uri="{C676402C-5697-4E1C-873F-D02D1690AC5C}">
        <p15:threadingInfo timeZoneBias="0"/>
      </p:ext>
      <p:ext uri="http://customooxmlschemas.google.com/">
        <go:slidesCustomData xmlns:go="http://customooxmlschemas.google.com/" commentPostId="AAAALpqvA8M"/>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3" name="Google Shape;45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9" name="Google Shape;55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6" name="Google Shape;56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1" name="Google Shape;46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Arial"/>
                <a:ea typeface="Arial"/>
                <a:cs typeface="Arial"/>
                <a:sym typeface="Arial"/>
              </a:rPr>
              <a:t>This is a means of preventing behavioral difficulties between children and lessens the need for disciplinary action on the part of the foster parent and staff. When situations occur, which require intervention, foster parents and staff should provide children with clear explanations as to why specific behavior is inappropriate and help them to find an alternative behavior that fits within home guidelines. </a:t>
            </a:r>
            <a:endParaRPr sz="1200"/>
          </a:p>
        </p:txBody>
      </p:sp>
      <p:sp>
        <p:nvSpPr>
          <p:cNvPr id="488" name="Google Shape;48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9" name="Google Shape;49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0" name="Google Shape;50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04800" lvl="0" marL="457200" rtl="0" algn="l">
              <a:lnSpc>
                <a:spcPct val="150000"/>
              </a:lnSpc>
              <a:spcBef>
                <a:spcPts val="0"/>
              </a:spcBef>
              <a:spcAft>
                <a:spcPts val="0"/>
              </a:spcAft>
              <a:buClr>
                <a:srgbClr val="273237"/>
              </a:buClr>
              <a:buSzPts val="1200"/>
              <a:buChar char="•"/>
            </a:pPr>
            <a:r>
              <a:rPr b="1" lang="en-US" sz="1200">
                <a:latin typeface="Arial"/>
                <a:ea typeface="Arial"/>
                <a:cs typeface="Arial"/>
                <a:sym typeface="Arial"/>
              </a:rPr>
              <a:t>Foster Home Rules:</a:t>
            </a:r>
            <a:endParaRPr b="1" sz="1200">
              <a:latin typeface="Arial"/>
              <a:ea typeface="Arial"/>
              <a:cs typeface="Arial"/>
              <a:sym typeface="Arial"/>
            </a:endParaRPr>
          </a:p>
          <a:p>
            <a:pPr indent="-304800" lvl="1" marL="914400" rtl="0" algn="l">
              <a:lnSpc>
                <a:spcPct val="150000"/>
              </a:lnSpc>
              <a:spcBef>
                <a:spcPts val="0"/>
              </a:spcBef>
              <a:spcAft>
                <a:spcPts val="0"/>
              </a:spcAft>
              <a:buClr>
                <a:srgbClr val="273237"/>
              </a:buClr>
              <a:buSzPts val="1200"/>
              <a:buChar char="○"/>
            </a:pPr>
            <a:r>
              <a:rPr lang="en-US" sz="1200">
                <a:latin typeface="Arial"/>
                <a:ea typeface="Arial"/>
                <a:cs typeface="Arial"/>
                <a:sym typeface="Arial"/>
              </a:rPr>
              <a:t>These guidelines revolve around concerns for the safety of all children.</a:t>
            </a:r>
            <a:endParaRPr sz="1200">
              <a:latin typeface="Arial"/>
              <a:ea typeface="Arial"/>
              <a:cs typeface="Arial"/>
              <a:sym typeface="Arial"/>
            </a:endParaRPr>
          </a:p>
          <a:p>
            <a:pPr indent="-304800" lvl="1" marL="914400" rtl="0" algn="l">
              <a:lnSpc>
                <a:spcPct val="150000"/>
              </a:lnSpc>
              <a:spcBef>
                <a:spcPts val="0"/>
              </a:spcBef>
              <a:spcAft>
                <a:spcPts val="0"/>
              </a:spcAft>
              <a:buClr>
                <a:srgbClr val="273237"/>
              </a:buClr>
              <a:buSzPts val="1200"/>
              <a:buChar char="○"/>
            </a:pPr>
            <a:r>
              <a:rPr lang="en-US" sz="1200">
                <a:latin typeface="Arial"/>
                <a:ea typeface="Arial"/>
                <a:cs typeface="Arial"/>
                <a:sym typeface="Arial"/>
              </a:rPr>
              <a:t>If the behavior continues, the foster parent or staff person will consult with fellow staff members and/or the director to develop alternatives for helping the child gain acceptable control of his/her behavior.</a:t>
            </a:r>
            <a:endParaRPr sz="1200">
              <a:latin typeface="Arial"/>
              <a:ea typeface="Arial"/>
              <a:cs typeface="Arial"/>
              <a:sym typeface="Arial"/>
            </a:endParaRPr>
          </a:p>
          <a:p>
            <a:pPr indent="-304800" lvl="1" marL="914400" rtl="0" algn="l">
              <a:lnSpc>
                <a:spcPct val="150000"/>
              </a:lnSpc>
              <a:spcBef>
                <a:spcPts val="0"/>
              </a:spcBef>
              <a:spcAft>
                <a:spcPts val="0"/>
              </a:spcAft>
              <a:buClr>
                <a:schemeClr val="dk1"/>
              </a:buClr>
              <a:buSzPts val="1200"/>
              <a:buChar char="○"/>
            </a:pPr>
            <a:r>
              <a:rPr lang="en-US" sz="1200">
                <a:latin typeface="Arial"/>
                <a:ea typeface="Arial"/>
                <a:cs typeface="Arial"/>
                <a:sym typeface="Arial"/>
              </a:rPr>
              <a:t>Older children will be encouraged to set rules together. If a child is displaying persistent, unacceptable behavior, the foster parent/staff will take steps to help the child gain self-control.</a:t>
            </a:r>
            <a:endParaRPr sz="1200">
              <a:latin typeface="Arial"/>
              <a:ea typeface="Arial"/>
              <a:cs typeface="Arial"/>
              <a:sym typeface="Arial"/>
            </a:endParaRPr>
          </a:p>
          <a:p>
            <a:pPr indent="-355600" lvl="0" marL="457200" rtl="0" algn="l">
              <a:lnSpc>
                <a:spcPct val="150000"/>
              </a:lnSpc>
              <a:spcBef>
                <a:spcPts val="0"/>
              </a:spcBef>
              <a:spcAft>
                <a:spcPts val="0"/>
              </a:spcAft>
              <a:buClr>
                <a:schemeClr val="dk1"/>
              </a:buClr>
              <a:buSzPts val="1200"/>
              <a:buChar char="•"/>
            </a:pPr>
            <a:r>
              <a:rPr b="1" lang="en-US" sz="1200">
                <a:latin typeface="Arial"/>
                <a:ea typeface="Arial"/>
                <a:cs typeface="Arial"/>
                <a:sym typeface="Arial"/>
              </a:rPr>
              <a:t>Foster parent &amp; Staff Expectations:</a:t>
            </a:r>
            <a:endParaRPr b="1" sz="1200">
              <a:latin typeface="Arial"/>
              <a:ea typeface="Arial"/>
              <a:cs typeface="Arial"/>
              <a:sym typeface="Arial"/>
            </a:endParaRPr>
          </a:p>
          <a:p>
            <a:pPr indent="-304800" lvl="1" marL="914400" rtl="0" algn="l">
              <a:lnSpc>
                <a:spcPct val="150000"/>
              </a:lnSpc>
              <a:spcBef>
                <a:spcPts val="0"/>
              </a:spcBef>
              <a:spcAft>
                <a:spcPts val="0"/>
              </a:spcAft>
              <a:buClr>
                <a:srgbClr val="273237"/>
              </a:buClr>
              <a:buSzPts val="1200"/>
              <a:buChar char="○"/>
            </a:pPr>
            <a:r>
              <a:rPr lang="en-US" sz="1200">
                <a:latin typeface="Arial"/>
                <a:ea typeface="Arial"/>
                <a:cs typeface="Arial"/>
                <a:sym typeface="Arial"/>
              </a:rPr>
              <a:t>The goal is to help the child strengthen his/her skills of self-control. Separating the child from the group is a final step that would be taken after other measures have been tried. If the child can not resort to behavior that ensures his own and the safety of others in the foster home, and/or the smooth operation of the program; the legal guardian will then be contacted for next step planning.</a:t>
            </a:r>
            <a:endParaRPr sz="1200">
              <a:latin typeface="Arial"/>
              <a:ea typeface="Arial"/>
              <a:cs typeface="Arial"/>
              <a:sym typeface="Arial"/>
            </a:endParaRPr>
          </a:p>
        </p:txBody>
      </p:sp>
      <p:sp>
        <p:nvSpPr>
          <p:cNvPr id="514" name="Google Shape;51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4" name="Google Shape;52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81000" lvl="0" marL="457200" rtl="0" algn="l">
              <a:lnSpc>
                <a:spcPct val="150000"/>
              </a:lnSpc>
              <a:spcBef>
                <a:spcPts val="0"/>
              </a:spcBef>
              <a:spcAft>
                <a:spcPts val="0"/>
              </a:spcAft>
              <a:buClr>
                <a:schemeClr val="dk1"/>
              </a:buClr>
              <a:buSzPts val="1200"/>
              <a:buChar char="•"/>
            </a:pPr>
            <a:r>
              <a:rPr b="1" lang="en-US" sz="1200">
                <a:latin typeface="Arial"/>
                <a:ea typeface="Arial"/>
                <a:cs typeface="Arial"/>
                <a:sym typeface="Arial"/>
              </a:rPr>
              <a:t>Non-violent Crisis Intervention: </a:t>
            </a:r>
            <a:r>
              <a:rPr lang="en-US" sz="1200">
                <a:latin typeface="Arial"/>
                <a:ea typeface="Arial"/>
                <a:cs typeface="Arial"/>
                <a:sym typeface="Arial"/>
              </a:rPr>
              <a:t>Only YUI staff and proctor foster parents who have been trained in a nationally recognized non-violent crisis-intervention system, such as OIS, may use physical restraint and only when physical restraint is necessary as a last resort to prevent a child in care from inflicting harm to self or others.</a:t>
            </a:r>
            <a:endParaRPr sz="1200">
              <a:latin typeface="Arial"/>
              <a:ea typeface="Arial"/>
              <a:cs typeface="Arial"/>
              <a:sym typeface="Arial"/>
            </a:endParaRPr>
          </a:p>
          <a:p>
            <a:pPr indent="-304800" lvl="0" marL="457200" rtl="0" algn="l">
              <a:lnSpc>
                <a:spcPct val="150000"/>
              </a:lnSpc>
              <a:spcBef>
                <a:spcPts val="0"/>
              </a:spcBef>
              <a:spcAft>
                <a:spcPts val="0"/>
              </a:spcAft>
              <a:buClr>
                <a:schemeClr val="dk1"/>
              </a:buClr>
              <a:buSzPts val="1200"/>
              <a:buChar char="•"/>
            </a:pPr>
            <a:r>
              <a:rPr lang="en-US" sz="1200">
                <a:latin typeface="Arial"/>
                <a:ea typeface="Arial"/>
                <a:cs typeface="Arial"/>
                <a:sym typeface="Arial"/>
              </a:rPr>
              <a:t>Any use of physical restraint by a YUI staff member or proctor foster parent, if the member is not trained in a nationally recognized non-violent crisis intervention system, must also be reported to a Department licensing coordinator within one working day of occurrence.</a:t>
            </a:r>
            <a:endParaRPr sz="1200">
              <a:latin typeface="Arial"/>
              <a:ea typeface="Arial"/>
              <a:cs typeface="Arial"/>
              <a:sym typeface="Arial"/>
            </a:endParaRPr>
          </a:p>
          <a:p>
            <a:pPr indent="-304800" lvl="0" marL="457200" rtl="0" algn="l">
              <a:lnSpc>
                <a:spcPct val="150000"/>
              </a:lnSpc>
              <a:spcBef>
                <a:spcPts val="0"/>
              </a:spcBef>
              <a:spcAft>
                <a:spcPts val="0"/>
              </a:spcAft>
              <a:buClr>
                <a:schemeClr val="dk1"/>
              </a:buClr>
              <a:buSzPts val="1200"/>
              <a:buChar char="•"/>
            </a:pPr>
            <a:r>
              <a:rPr lang="en-US" sz="1200">
                <a:latin typeface="Arial"/>
                <a:ea typeface="Arial"/>
                <a:cs typeface="Arial"/>
                <a:sym typeface="Arial"/>
              </a:rPr>
              <a:t>For a child in care who has a documented physical condition that would contraindicate the use of a particular restraint, Youth Unlimited Inc. prohibits the application of a non-violent physical restraint, unless a qualified medical professional has previously and specifically authorized its use in writing for that child in care.  Documentation of the authorization must be maintained in the child in care's record.</a:t>
            </a:r>
            <a:endParaRPr sz="1200">
              <a:latin typeface="Arial"/>
              <a:ea typeface="Arial"/>
              <a:cs typeface="Arial"/>
              <a:sym typeface="Arial"/>
            </a:endParaRPr>
          </a:p>
        </p:txBody>
      </p:sp>
      <p:sp>
        <p:nvSpPr>
          <p:cNvPr id="525" name="Google Shape;52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4" name="Google Shape;53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2" name="Google Shape;54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55600" lvl="0" marL="457200" rtl="0" algn="l">
              <a:spcBef>
                <a:spcPts val="0"/>
              </a:spcBef>
              <a:spcAft>
                <a:spcPts val="0"/>
              </a:spcAft>
              <a:buClr>
                <a:schemeClr val="dk1"/>
              </a:buClr>
              <a:buSzPts val="1200"/>
              <a:buChar char="•"/>
            </a:pPr>
            <a:r>
              <a:rPr lang="en-US" sz="1200">
                <a:latin typeface="Arial"/>
                <a:ea typeface="Arial"/>
                <a:cs typeface="Arial"/>
                <a:sym typeface="Arial"/>
              </a:rPr>
              <a:t>The policies of the child-caring agency must require a report on an incident report form of behavior that required the use of physical restraint.</a:t>
            </a:r>
            <a:endParaRPr sz="1200">
              <a:latin typeface="Arial"/>
              <a:ea typeface="Arial"/>
              <a:cs typeface="Arial"/>
              <a:sym typeface="Arial"/>
            </a:endParaRPr>
          </a:p>
          <a:p>
            <a:pPr indent="-304800" lvl="0" marL="457200" rtl="0" algn="l">
              <a:spcBef>
                <a:spcPts val="0"/>
              </a:spcBef>
              <a:spcAft>
                <a:spcPts val="0"/>
              </a:spcAft>
              <a:buClr>
                <a:schemeClr val="dk1"/>
              </a:buClr>
              <a:buSzPts val="1200"/>
              <a:buChar char="•"/>
            </a:pPr>
            <a:r>
              <a:rPr lang="en-US" sz="1200">
                <a:latin typeface="Arial"/>
                <a:ea typeface="Arial"/>
                <a:cs typeface="Arial"/>
                <a:sym typeface="Arial"/>
              </a:rPr>
              <a:t>The policies of the child-caring agency must require that whenever a physical restraint is used on a child in care more than two times in seven days, there is a review by the executive director, the director's designee, or a management team to determine the suitability of the program for the child in care, whether modifications to the child in care's plan are warranted, and whether staff need additional training in alternative therapeutic behavior management techniques. YUI will take appropriate action indicated by the review.</a:t>
            </a:r>
            <a:endParaRPr sz="1200">
              <a:latin typeface="Arial"/>
              <a:ea typeface="Arial"/>
              <a:cs typeface="Arial"/>
              <a:sym typeface="Arial"/>
            </a:endParaRPr>
          </a:p>
        </p:txBody>
      </p:sp>
      <p:sp>
        <p:nvSpPr>
          <p:cNvPr id="543" name="Google Shape;54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Font typeface="Arial"/>
              <a:buNone/>
            </a:pPr>
            <a:r>
              <a:rPr lang="en-US" sz="1200">
                <a:latin typeface="Arial"/>
                <a:ea typeface="Arial"/>
                <a:cs typeface="Arial"/>
                <a:sym typeface="Arial"/>
              </a:rPr>
              <a:t>Adults may still provide effective guidance when they allow the child to make mistakes as part of the learning process; Occasionally ignore behavior; and Allow the child to learn by experiencing the natural consequences of the behavior.</a:t>
            </a:r>
            <a:endParaRPr sz="1200"/>
          </a:p>
        </p:txBody>
      </p:sp>
      <p:sp>
        <p:nvSpPr>
          <p:cNvPr id="552" name="Google Shape;55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Blank">
  <p:cSld name="34_Blank">
    <p:spTree>
      <p:nvGrpSpPr>
        <p:cNvPr id="10" name="Shape 10"/>
        <p:cNvGrpSpPr/>
        <p:nvPr/>
      </p:nvGrpSpPr>
      <p:grpSpPr>
        <a:xfrm>
          <a:off x="0" y="0"/>
          <a:ext cx="0" cy="0"/>
          <a:chOff x="0" y="0"/>
          <a:chExt cx="0" cy="0"/>
        </a:xfrm>
      </p:grpSpPr>
      <p:sp>
        <p:nvSpPr>
          <p:cNvPr id="11" name="Google Shape;11;p25"/>
          <p:cNvSpPr/>
          <p:nvPr>
            <p:ph idx="2" type="pic"/>
          </p:nvPr>
        </p:nvSpPr>
        <p:spPr>
          <a:xfrm>
            <a:off x="-1" y="0"/>
            <a:ext cx="16224069"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Blank">
  <p:cSld name="8_Blank">
    <p:spTree>
      <p:nvGrpSpPr>
        <p:cNvPr id="31" name="Shape 31"/>
        <p:cNvGrpSpPr/>
        <p:nvPr/>
      </p:nvGrpSpPr>
      <p:grpSpPr>
        <a:xfrm>
          <a:off x="0" y="0"/>
          <a:ext cx="0" cy="0"/>
          <a:chOff x="0" y="0"/>
          <a:chExt cx="0" cy="0"/>
        </a:xfrm>
      </p:grpSpPr>
      <p:sp>
        <p:nvSpPr>
          <p:cNvPr id="32" name="Google Shape;32;p32"/>
          <p:cNvSpPr/>
          <p:nvPr>
            <p:ph idx="2" type="pic"/>
          </p:nvPr>
        </p:nvSpPr>
        <p:spPr>
          <a:xfrm>
            <a:off x="0" y="0"/>
            <a:ext cx="975677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p:cSld name="22_Custom Layout">
    <p:spTree>
      <p:nvGrpSpPr>
        <p:cNvPr id="284" name="Shape 284"/>
        <p:cNvGrpSpPr/>
        <p:nvPr/>
      </p:nvGrpSpPr>
      <p:grpSpPr>
        <a:xfrm>
          <a:off x="0" y="0"/>
          <a:ext cx="0" cy="0"/>
          <a:chOff x="0" y="0"/>
          <a:chExt cx="0" cy="0"/>
        </a:xfrm>
      </p:grpSpPr>
      <p:sp>
        <p:nvSpPr>
          <p:cNvPr id="285" name="Google Shape;285;p130"/>
          <p:cNvSpPr/>
          <p:nvPr>
            <p:ph idx="2" type="pic"/>
          </p:nvPr>
        </p:nvSpPr>
        <p:spPr>
          <a:xfrm>
            <a:off x="1523999" y="4572000"/>
            <a:ext cx="13106400" cy="9144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4_Custom Layout">
  <p:cSld name="194_Custom Layout">
    <p:spTree>
      <p:nvGrpSpPr>
        <p:cNvPr id="286" name="Shape 286"/>
        <p:cNvGrpSpPr/>
        <p:nvPr/>
      </p:nvGrpSpPr>
      <p:grpSpPr>
        <a:xfrm>
          <a:off x="0" y="0"/>
          <a:ext cx="0" cy="0"/>
          <a:chOff x="0" y="0"/>
          <a:chExt cx="0" cy="0"/>
        </a:xfrm>
      </p:grpSpPr>
      <p:sp>
        <p:nvSpPr>
          <p:cNvPr id="287" name="Google Shape;287;p131"/>
          <p:cNvSpPr/>
          <p:nvPr>
            <p:ph idx="2" type="pic"/>
          </p:nvPr>
        </p:nvSpPr>
        <p:spPr>
          <a:xfrm>
            <a:off x="783772" y="849086"/>
            <a:ext cx="22850840" cy="1201782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432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_Custom Layout">
  <p:cSld name="41_Custom Layout">
    <p:spTree>
      <p:nvGrpSpPr>
        <p:cNvPr id="288" name="Shape 288"/>
        <p:cNvGrpSpPr/>
        <p:nvPr/>
      </p:nvGrpSpPr>
      <p:grpSpPr>
        <a:xfrm>
          <a:off x="0" y="0"/>
          <a:ext cx="0" cy="0"/>
          <a:chOff x="0" y="0"/>
          <a:chExt cx="0" cy="0"/>
        </a:xfrm>
      </p:grpSpPr>
      <p:sp>
        <p:nvSpPr>
          <p:cNvPr id="289" name="Google Shape;289;p132"/>
          <p:cNvSpPr/>
          <p:nvPr>
            <p:ph idx="2" type="pic"/>
          </p:nvPr>
        </p:nvSpPr>
        <p:spPr>
          <a:xfrm>
            <a:off x="6089352" y="2765109"/>
            <a:ext cx="12199433" cy="820729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2_Custom Layout">
  <p:cSld name="42_Custom Layout">
    <p:spTree>
      <p:nvGrpSpPr>
        <p:cNvPr id="290" name="Shape 290"/>
        <p:cNvGrpSpPr/>
        <p:nvPr/>
      </p:nvGrpSpPr>
      <p:grpSpPr>
        <a:xfrm>
          <a:off x="0" y="0"/>
          <a:ext cx="0" cy="0"/>
          <a:chOff x="0" y="0"/>
          <a:chExt cx="0" cy="0"/>
        </a:xfrm>
      </p:grpSpPr>
      <p:sp>
        <p:nvSpPr>
          <p:cNvPr id="291" name="Google Shape;291;p133"/>
          <p:cNvSpPr/>
          <p:nvPr>
            <p:ph idx="2" type="pic"/>
          </p:nvPr>
        </p:nvSpPr>
        <p:spPr>
          <a:xfrm>
            <a:off x="6093871" y="4012509"/>
            <a:ext cx="12199433" cy="569595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3_Custom Layout">
  <p:cSld name="43_Custom Layout">
    <p:spTree>
      <p:nvGrpSpPr>
        <p:cNvPr id="292" name="Shape 292"/>
        <p:cNvGrpSpPr/>
        <p:nvPr/>
      </p:nvGrpSpPr>
      <p:grpSpPr>
        <a:xfrm>
          <a:off x="0" y="0"/>
          <a:ext cx="0" cy="0"/>
          <a:chOff x="0" y="0"/>
          <a:chExt cx="0" cy="0"/>
        </a:xfrm>
      </p:grpSpPr>
      <p:sp>
        <p:nvSpPr>
          <p:cNvPr id="293" name="Google Shape;293;p134"/>
          <p:cNvSpPr/>
          <p:nvPr>
            <p:ph idx="2" type="pic"/>
          </p:nvPr>
        </p:nvSpPr>
        <p:spPr>
          <a:xfrm>
            <a:off x="4076701" y="2743200"/>
            <a:ext cx="8116888" cy="82486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_Custom Layout">
  <p:cSld name="44_Custom Layout">
    <p:spTree>
      <p:nvGrpSpPr>
        <p:cNvPr id="294" name="Shape 294"/>
        <p:cNvGrpSpPr/>
        <p:nvPr/>
      </p:nvGrpSpPr>
      <p:grpSpPr>
        <a:xfrm>
          <a:off x="0" y="0"/>
          <a:ext cx="0" cy="0"/>
          <a:chOff x="0" y="0"/>
          <a:chExt cx="0" cy="0"/>
        </a:xfrm>
      </p:grpSpPr>
      <p:sp>
        <p:nvSpPr>
          <p:cNvPr id="295" name="Google Shape;295;p135"/>
          <p:cNvSpPr/>
          <p:nvPr>
            <p:ph idx="2" type="pic"/>
          </p:nvPr>
        </p:nvSpPr>
        <p:spPr>
          <a:xfrm>
            <a:off x="12193588" y="2752725"/>
            <a:ext cx="8163844" cy="822007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_Custom Layout">
  <p:cSld name="45_Custom Layout">
    <p:spTree>
      <p:nvGrpSpPr>
        <p:cNvPr id="296" name="Shape 296"/>
        <p:cNvGrpSpPr/>
        <p:nvPr/>
      </p:nvGrpSpPr>
      <p:grpSpPr>
        <a:xfrm>
          <a:off x="0" y="0"/>
          <a:ext cx="0" cy="0"/>
          <a:chOff x="0" y="0"/>
          <a:chExt cx="0" cy="0"/>
        </a:xfrm>
      </p:grpSpPr>
      <p:sp>
        <p:nvSpPr>
          <p:cNvPr id="297" name="Google Shape;297;p136"/>
          <p:cNvSpPr/>
          <p:nvPr>
            <p:ph idx="2" type="pic"/>
          </p:nvPr>
        </p:nvSpPr>
        <p:spPr>
          <a:xfrm>
            <a:off x="8146473" y="857250"/>
            <a:ext cx="8109527" cy="10096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6_Custom Layout">
  <p:cSld name="46_Custom Layout">
    <p:spTree>
      <p:nvGrpSpPr>
        <p:cNvPr id="298" name="Shape 298"/>
        <p:cNvGrpSpPr/>
        <p:nvPr/>
      </p:nvGrpSpPr>
      <p:grpSpPr>
        <a:xfrm>
          <a:off x="0" y="0"/>
          <a:ext cx="0" cy="0"/>
          <a:chOff x="0" y="0"/>
          <a:chExt cx="0" cy="0"/>
        </a:xfrm>
      </p:grpSpPr>
      <p:sp>
        <p:nvSpPr>
          <p:cNvPr id="299" name="Google Shape;299;p137"/>
          <p:cNvSpPr/>
          <p:nvPr>
            <p:ph idx="2" type="pic"/>
          </p:nvPr>
        </p:nvSpPr>
        <p:spPr>
          <a:xfrm>
            <a:off x="8146473" y="1732547"/>
            <a:ext cx="8109527" cy="102689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7_Custom Layout">
  <p:cSld name="47_Custom Layout">
    <p:spTree>
      <p:nvGrpSpPr>
        <p:cNvPr id="300" name="Shape 300"/>
        <p:cNvGrpSpPr/>
        <p:nvPr/>
      </p:nvGrpSpPr>
      <p:grpSpPr>
        <a:xfrm>
          <a:off x="0" y="0"/>
          <a:ext cx="0" cy="0"/>
          <a:chOff x="0" y="0"/>
          <a:chExt cx="0" cy="0"/>
        </a:xfrm>
      </p:grpSpPr>
      <p:sp>
        <p:nvSpPr>
          <p:cNvPr id="301" name="Google Shape;301;p138"/>
          <p:cNvSpPr/>
          <p:nvPr>
            <p:ph idx="2" type="pic"/>
          </p:nvPr>
        </p:nvSpPr>
        <p:spPr>
          <a:xfrm>
            <a:off x="8146473" y="4572000"/>
            <a:ext cx="8109527" cy="7429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_Custom Layout">
  <p:cSld name="48_Custom Layout">
    <p:spTree>
      <p:nvGrpSpPr>
        <p:cNvPr id="302" name="Shape 302"/>
        <p:cNvGrpSpPr/>
        <p:nvPr/>
      </p:nvGrpSpPr>
      <p:grpSpPr>
        <a:xfrm>
          <a:off x="0" y="0"/>
          <a:ext cx="0" cy="0"/>
          <a:chOff x="0" y="0"/>
          <a:chExt cx="0" cy="0"/>
        </a:xfrm>
      </p:grpSpPr>
      <p:sp>
        <p:nvSpPr>
          <p:cNvPr id="303" name="Google Shape;303;p139"/>
          <p:cNvSpPr/>
          <p:nvPr>
            <p:ph idx="2" type="pic"/>
          </p:nvPr>
        </p:nvSpPr>
        <p:spPr>
          <a:xfrm>
            <a:off x="9753599" y="2743201"/>
            <a:ext cx="9770533" cy="7569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 name="Shape 33"/>
        <p:cNvGrpSpPr/>
        <p:nvPr/>
      </p:nvGrpSpPr>
      <p:grpSpPr>
        <a:xfrm>
          <a:off x="0" y="0"/>
          <a:ext cx="0" cy="0"/>
          <a:chOff x="0" y="0"/>
          <a:chExt cx="0" cy="0"/>
        </a:xfrm>
      </p:grpSpPr>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6_Blank">
  <p:cSld name="56_Blank">
    <p:spTree>
      <p:nvGrpSpPr>
        <p:cNvPr id="304" name="Shape 304"/>
        <p:cNvGrpSpPr/>
        <p:nvPr/>
      </p:nvGrpSpPr>
      <p:grpSpPr>
        <a:xfrm>
          <a:off x="0" y="0"/>
          <a:ext cx="0" cy="0"/>
          <a:chOff x="0" y="0"/>
          <a:chExt cx="0" cy="0"/>
        </a:xfrm>
      </p:grpSpPr>
      <p:sp>
        <p:nvSpPr>
          <p:cNvPr id="305" name="Google Shape;305;p140"/>
          <p:cNvSpPr/>
          <p:nvPr>
            <p:ph idx="2" type="pic"/>
          </p:nvPr>
        </p:nvSpPr>
        <p:spPr>
          <a:xfrm>
            <a:off x="4042611" y="0"/>
            <a:ext cx="8150977" cy="1025090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06" name="Google Shape;306;p140"/>
          <p:cNvSpPr/>
          <p:nvPr>
            <p:ph idx="3" type="pic"/>
          </p:nvPr>
        </p:nvSpPr>
        <p:spPr>
          <a:xfrm>
            <a:off x="0" y="4572001"/>
            <a:ext cx="4042611" cy="9144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5_Custom Layout">
  <p:cSld name="65_Custom Layout">
    <p:spTree>
      <p:nvGrpSpPr>
        <p:cNvPr id="307" name="Shape 307"/>
        <p:cNvGrpSpPr/>
        <p:nvPr/>
      </p:nvGrpSpPr>
      <p:grpSpPr>
        <a:xfrm>
          <a:off x="0" y="0"/>
          <a:ext cx="0" cy="0"/>
          <a:chOff x="0" y="0"/>
          <a:chExt cx="0" cy="0"/>
        </a:xfrm>
      </p:grpSpPr>
      <p:sp>
        <p:nvSpPr>
          <p:cNvPr id="308" name="Google Shape;308;p141"/>
          <p:cNvSpPr/>
          <p:nvPr>
            <p:ph idx="2" type="pic"/>
          </p:nvPr>
        </p:nvSpPr>
        <p:spPr>
          <a:xfrm flipH="1">
            <a:off x="14608503" y="841248"/>
            <a:ext cx="9028938" cy="12033504"/>
          </a:xfrm>
          <a:prstGeom prst="rect">
            <a:avLst/>
          </a:prstGeom>
          <a:solidFill>
            <a:srgbClr val="2D424B"/>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09" name="Google Shape;309;p141"/>
          <p:cNvSpPr/>
          <p:nvPr>
            <p:ph idx="3" type="pic"/>
          </p:nvPr>
        </p:nvSpPr>
        <p:spPr>
          <a:xfrm flipH="1">
            <a:off x="10550089" y="2743200"/>
            <a:ext cx="6494463" cy="82296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9_Custom Layout">
  <p:cSld name="49_Custom Layout">
    <p:spTree>
      <p:nvGrpSpPr>
        <p:cNvPr id="310" name="Shape 310"/>
        <p:cNvGrpSpPr/>
        <p:nvPr/>
      </p:nvGrpSpPr>
      <p:grpSpPr>
        <a:xfrm>
          <a:off x="0" y="0"/>
          <a:ext cx="0" cy="0"/>
          <a:chOff x="0" y="0"/>
          <a:chExt cx="0" cy="0"/>
        </a:xfrm>
      </p:grpSpPr>
      <p:sp>
        <p:nvSpPr>
          <p:cNvPr id="311" name="Google Shape;311;p142"/>
          <p:cNvSpPr/>
          <p:nvPr>
            <p:ph idx="2" type="pic"/>
          </p:nvPr>
        </p:nvSpPr>
        <p:spPr>
          <a:xfrm>
            <a:off x="12552040" y="1756610"/>
            <a:ext cx="10309548" cy="1024488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12" name="Google Shape;312;p142"/>
          <p:cNvSpPr/>
          <p:nvPr>
            <p:ph idx="3" type="pic"/>
          </p:nvPr>
        </p:nvSpPr>
        <p:spPr>
          <a:xfrm>
            <a:off x="1507050" y="1756611"/>
            <a:ext cx="10309548" cy="1024488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_Custom Layout">
  <p:cSld name="50_Custom Layout">
    <p:spTree>
      <p:nvGrpSpPr>
        <p:cNvPr id="313" name="Shape 313"/>
        <p:cNvGrpSpPr/>
        <p:nvPr/>
      </p:nvGrpSpPr>
      <p:grpSpPr>
        <a:xfrm>
          <a:off x="0" y="0"/>
          <a:ext cx="0" cy="0"/>
          <a:chOff x="0" y="0"/>
          <a:chExt cx="0" cy="0"/>
        </a:xfrm>
      </p:grpSpPr>
      <p:sp>
        <p:nvSpPr>
          <p:cNvPr id="314" name="Google Shape;314;p143"/>
          <p:cNvSpPr/>
          <p:nvPr>
            <p:ph idx="2" type="pic"/>
          </p:nvPr>
        </p:nvSpPr>
        <p:spPr>
          <a:xfrm>
            <a:off x="2592388" y="7807568"/>
            <a:ext cx="19202399" cy="590843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_Custom Layout">
  <p:cSld name="51_Custom Layout">
    <p:spTree>
      <p:nvGrpSpPr>
        <p:cNvPr id="315" name="Shape 315"/>
        <p:cNvGrpSpPr/>
        <p:nvPr/>
      </p:nvGrpSpPr>
      <p:grpSpPr>
        <a:xfrm>
          <a:off x="0" y="0"/>
          <a:ext cx="0" cy="0"/>
          <a:chOff x="0" y="0"/>
          <a:chExt cx="0" cy="0"/>
        </a:xfrm>
      </p:grpSpPr>
      <p:sp>
        <p:nvSpPr>
          <p:cNvPr id="316" name="Google Shape;316;p144"/>
          <p:cNvSpPr/>
          <p:nvPr>
            <p:ph idx="2" type="pic"/>
          </p:nvPr>
        </p:nvSpPr>
        <p:spPr>
          <a:xfrm>
            <a:off x="-1" y="6900530"/>
            <a:ext cx="24387174" cy="681547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6_Custom Layout">
  <p:cSld name="66_Custom Layout">
    <p:spTree>
      <p:nvGrpSpPr>
        <p:cNvPr id="317" name="Shape 317"/>
        <p:cNvGrpSpPr/>
        <p:nvPr/>
      </p:nvGrpSpPr>
      <p:grpSpPr>
        <a:xfrm>
          <a:off x="0" y="0"/>
          <a:ext cx="0" cy="0"/>
          <a:chOff x="0" y="0"/>
          <a:chExt cx="0" cy="0"/>
        </a:xfrm>
      </p:grpSpPr>
      <p:sp>
        <p:nvSpPr>
          <p:cNvPr id="318" name="Google Shape;318;p145"/>
          <p:cNvSpPr/>
          <p:nvPr>
            <p:ph idx="2" type="pic"/>
          </p:nvPr>
        </p:nvSpPr>
        <p:spPr>
          <a:xfrm>
            <a:off x="8305148" y="1"/>
            <a:ext cx="7776880" cy="1371599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2_Custom Layout">
  <p:cSld name="52_Custom Layout">
    <p:spTree>
      <p:nvGrpSpPr>
        <p:cNvPr id="319" name="Shape 319"/>
        <p:cNvGrpSpPr/>
        <p:nvPr/>
      </p:nvGrpSpPr>
      <p:grpSpPr>
        <a:xfrm>
          <a:off x="0" y="0"/>
          <a:ext cx="0" cy="0"/>
          <a:chOff x="0" y="0"/>
          <a:chExt cx="0" cy="0"/>
        </a:xfrm>
      </p:grpSpPr>
      <p:sp>
        <p:nvSpPr>
          <p:cNvPr id="320" name="Google Shape;320;p146"/>
          <p:cNvSpPr/>
          <p:nvPr>
            <p:ph idx="2" type="pic"/>
          </p:nvPr>
        </p:nvSpPr>
        <p:spPr>
          <a:xfrm>
            <a:off x="0" y="0"/>
            <a:ext cx="15098233"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3_Custom Layout">
  <p:cSld name="53_Custom Layout">
    <p:spTree>
      <p:nvGrpSpPr>
        <p:cNvPr id="321" name="Shape 321"/>
        <p:cNvGrpSpPr/>
        <p:nvPr/>
      </p:nvGrpSpPr>
      <p:grpSpPr>
        <a:xfrm>
          <a:off x="0" y="0"/>
          <a:ext cx="0" cy="0"/>
          <a:chOff x="0" y="0"/>
          <a:chExt cx="0" cy="0"/>
        </a:xfrm>
      </p:grpSpPr>
      <p:sp>
        <p:nvSpPr>
          <p:cNvPr id="322" name="Google Shape;322;p147"/>
          <p:cNvSpPr/>
          <p:nvPr>
            <p:ph idx="2" type="pic"/>
          </p:nvPr>
        </p:nvSpPr>
        <p:spPr>
          <a:xfrm>
            <a:off x="1390800" y="1457400"/>
            <a:ext cx="10802788"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23" name="Google Shape;323;p147"/>
          <p:cNvSpPr/>
          <p:nvPr>
            <p:ph idx="3" type="pic"/>
          </p:nvPr>
        </p:nvSpPr>
        <p:spPr>
          <a:xfrm>
            <a:off x="12193588" y="1457400"/>
            <a:ext cx="10799612"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4_Custom Layout">
  <p:cSld name="54_Custom Layout">
    <p:spTree>
      <p:nvGrpSpPr>
        <p:cNvPr id="324" name="Shape 324"/>
        <p:cNvGrpSpPr/>
        <p:nvPr/>
      </p:nvGrpSpPr>
      <p:grpSpPr>
        <a:xfrm>
          <a:off x="0" y="0"/>
          <a:ext cx="0" cy="0"/>
          <a:chOff x="0" y="0"/>
          <a:chExt cx="0" cy="0"/>
        </a:xfrm>
      </p:grpSpPr>
      <p:sp>
        <p:nvSpPr>
          <p:cNvPr id="325" name="Google Shape;325;p148"/>
          <p:cNvSpPr/>
          <p:nvPr>
            <p:ph idx="2" type="pic"/>
          </p:nvPr>
        </p:nvSpPr>
        <p:spPr>
          <a:xfrm>
            <a:off x="3756654" y="-1"/>
            <a:ext cx="9601200" cy="299838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26" name="Google Shape;326;p148"/>
          <p:cNvSpPr/>
          <p:nvPr>
            <p:ph idx="3" type="pic"/>
          </p:nvPr>
        </p:nvSpPr>
        <p:spPr>
          <a:xfrm>
            <a:off x="3756654" y="6858000"/>
            <a:ext cx="96012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7_Custom Layout">
  <p:cSld name="67_Custom Layout">
    <p:spTree>
      <p:nvGrpSpPr>
        <p:cNvPr id="327" name="Shape 327"/>
        <p:cNvGrpSpPr/>
        <p:nvPr/>
      </p:nvGrpSpPr>
      <p:grpSpPr>
        <a:xfrm>
          <a:off x="0" y="0"/>
          <a:ext cx="0" cy="0"/>
          <a:chOff x="0" y="0"/>
          <a:chExt cx="0" cy="0"/>
        </a:xfrm>
      </p:grpSpPr>
      <p:sp>
        <p:nvSpPr>
          <p:cNvPr id="328" name="Google Shape;328;p149"/>
          <p:cNvSpPr/>
          <p:nvPr>
            <p:ph idx="2" type="pic"/>
          </p:nvPr>
        </p:nvSpPr>
        <p:spPr>
          <a:xfrm>
            <a:off x="1390979" y="1457400"/>
            <a:ext cx="12814118" cy="8260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lank">
  <p:cSld name="4_Blank">
    <p:spTree>
      <p:nvGrpSpPr>
        <p:cNvPr id="34" name="Shape 34"/>
        <p:cNvGrpSpPr/>
        <p:nvPr/>
      </p:nvGrpSpPr>
      <p:grpSpPr>
        <a:xfrm>
          <a:off x="0" y="0"/>
          <a:ext cx="0" cy="0"/>
          <a:chOff x="0" y="0"/>
          <a:chExt cx="0" cy="0"/>
        </a:xfrm>
      </p:grpSpPr>
      <p:sp>
        <p:nvSpPr>
          <p:cNvPr id="35" name="Google Shape;35;p42"/>
          <p:cNvSpPr/>
          <p:nvPr>
            <p:ph idx="2" type="pic"/>
          </p:nvPr>
        </p:nvSpPr>
        <p:spPr>
          <a:xfrm>
            <a:off x="723015" y="716581"/>
            <a:ext cx="22945059" cy="1230158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8_Custom Layout">
  <p:cSld name="68_Custom Layout">
    <p:spTree>
      <p:nvGrpSpPr>
        <p:cNvPr id="329" name="Shape 329"/>
        <p:cNvGrpSpPr/>
        <p:nvPr/>
      </p:nvGrpSpPr>
      <p:grpSpPr>
        <a:xfrm>
          <a:off x="0" y="0"/>
          <a:ext cx="0" cy="0"/>
          <a:chOff x="0" y="0"/>
          <a:chExt cx="0" cy="0"/>
        </a:xfrm>
      </p:grpSpPr>
      <p:sp>
        <p:nvSpPr>
          <p:cNvPr id="330" name="Google Shape;330;p150"/>
          <p:cNvSpPr/>
          <p:nvPr>
            <p:ph idx="2" type="pic"/>
          </p:nvPr>
        </p:nvSpPr>
        <p:spPr>
          <a:xfrm>
            <a:off x="10182077" y="4021732"/>
            <a:ext cx="12814118" cy="8260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Blank">
  <p:cSld name="57_Blank">
    <p:spTree>
      <p:nvGrpSpPr>
        <p:cNvPr id="331" name="Shape 331"/>
        <p:cNvGrpSpPr/>
        <p:nvPr/>
      </p:nvGrpSpPr>
      <p:grpSpPr>
        <a:xfrm>
          <a:off x="0" y="0"/>
          <a:ext cx="0" cy="0"/>
          <a:chOff x="0" y="0"/>
          <a:chExt cx="0" cy="0"/>
        </a:xfrm>
      </p:grpSpPr>
      <p:sp>
        <p:nvSpPr>
          <p:cNvPr id="332" name="Google Shape;332;p151"/>
          <p:cNvSpPr/>
          <p:nvPr>
            <p:ph idx="2" type="pic"/>
          </p:nvPr>
        </p:nvSpPr>
        <p:spPr>
          <a:xfrm>
            <a:off x="18310302" y="-49170"/>
            <a:ext cx="6073698" cy="921547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33" name="Google Shape;333;p151"/>
          <p:cNvSpPr/>
          <p:nvPr>
            <p:ph idx="3" type="pic"/>
          </p:nvPr>
        </p:nvSpPr>
        <p:spPr>
          <a:xfrm>
            <a:off x="1" y="9166302"/>
            <a:ext cx="6088565" cy="454969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8_Blank">
  <p:cSld name="58_Blank">
    <p:spTree>
      <p:nvGrpSpPr>
        <p:cNvPr id="334" name="Shape 334"/>
        <p:cNvGrpSpPr/>
        <p:nvPr/>
      </p:nvGrpSpPr>
      <p:grpSpPr>
        <a:xfrm>
          <a:off x="0" y="0"/>
          <a:ext cx="0" cy="0"/>
          <a:chOff x="0" y="0"/>
          <a:chExt cx="0" cy="0"/>
        </a:xfrm>
      </p:grpSpPr>
      <p:sp>
        <p:nvSpPr>
          <p:cNvPr id="335" name="Google Shape;335;p152"/>
          <p:cNvSpPr/>
          <p:nvPr>
            <p:ph idx="2" type="pic"/>
          </p:nvPr>
        </p:nvSpPr>
        <p:spPr>
          <a:xfrm>
            <a:off x="14630400" y="1780673"/>
            <a:ext cx="9023684" cy="7363327"/>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36" name="Google Shape;336;p152"/>
          <p:cNvSpPr/>
          <p:nvPr>
            <p:ph idx="3" type="pic"/>
          </p:nvPr>
        </p:nvSpPr>
        <p:spPr>
          <a:xfrm>
            <a:off x="1" y="6858000"/>
            <a:ext cx="3049587"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9_Blank">
  <p:cSld name="59_Blank">
    <p:spTree>
      <p:nvGrpSpPr>
        <p:cNvPr id="337" name="Shape 337"/>
        <p:cNvGrpSpPr/>
        <p:nvPr/>
      </p:nvGrpSpPr>
      <p:grpSpPr>
        <a:xfrm>
          <a:off x="0" y="0"/>
          <a:ext cx="0" cy="0"/>
          <a:chOff x="0" y="0"/>
          <a:chExt cx="0" cy="0"/>
        </a:xfrm>
      </p:grpSpPr>
      <p:sp>
        <p:nvSpPr>
          <p:cNvPr id="338" name="Google Shape;338;p153"/>
          <p:cNvSpPr/>
          <p:nvPr>
            <p:ph idx="2" type="pic"/>
          </p:nvPr>
        </p:nvSpPr>
        <p:spPr>
          <a:xfrm>
            <a:off x="6096000" y="1695450"/>
            <a:ext cx="6097588" cy="68770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39" name="Google Shape;339;p153"/>
          <p:cNvSpPr/>
          <p:nvPr>
            <p:ph idx="3" type="pic"/>
          </p:nvPr>
        </p:nvSpPr>
        <p:spPr>
          <a:xfrm>
            <a:off x="762000" y="6858000"/>
            <a:ext cx="4114800" cy="60198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40" name="Google Shape;340;p153"/>
          <p:cNvSpPr/>
          <p:nvPr>
            <p:ph idx="4" type="pic"/>
          </p:nvPr>
        </p:nvSpPr>
        <p:spPr>
          <a:xfrm>
            <a:off x="14630400" y="8248650"/>
            <a:ext cx="6724650" cy="46291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0_Blank">
  <p:cSld name="60_Blank">
    <p:spTree>
      <p:nvGrpSpPr>
        <p:cNvPr id="341" name="Shape 341"/>
        <p:cNvGrpSpPr/>
        <p:nvPr/>
      </p:nvGrpSpPr>
      <p:grpSpPr>
        <a:xfrm>
          <a:off x="0" y="0"/>
          <a:ext cx="0" cy="0"/>
          <a:chOff x="0" y="0"/>
          <a:chExt cx="0" cy="0"/>
        </a:xfrm>
      </p:grpSpPr>
      <p:sp>
        <p:nvSpPr>
          <p:cNvPr id="342" name="Google Shape;342;p154"/>
          <p:cNvSpPr/>
          <p:nvPr>
            <p:ph idx="2" type="pic"/>
          </p:nvPr>
        </p:nvSpPr>
        <p:spPr>
          <a:xfrm>
            <a:off x="9777663" y="0"/>
            <a:ext cx="4852737" cy="459606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43" name="Google Shape;343;p154"/>
          <p:cNvSpPr/>
          <p:nvPr>
            <p:ph idx="3" type="pic"/>
          </p:nvPr>
        </p:nvSpPr>
        <p:spPr>
          <a:xfrm>
            <a:off x="2719138" y="6858000"/>
            <a:ext cx="3368842"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44" name="Google Shape;344;p154"/>
          <p:cNvSpPr/>
          <p:nvPr>
            <p:ph idx="4" type="pic"/>
          </p:nvPr>
        </p:nvSpPr>
        <p:spPr>
          <a:xfrm>
            <a:off x="18985831" y="6087979"/>
            <a:ext cx="3875756" cy="6765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1_Blank">
  <p:cSld name="61_Blank">
    <p:spTree>
      <p:nvGrpSpPr>
        <p:cNvPr id="345" name="Shape 345"/>
        <p:cNvGrpSpPr/>
        <p:nvPr/>
      </p:nvGrpSpPr>
      <p:grpSpPr>
        <a:xfrm>
          <a:off x="0" y="0"/>
          <a:ext cx="0" cy="0"/>
          <a:chOff x="0" y="0"/>
          <a:chExt cx="0" cy="0"/>
        </a:xfrm>
      </p:grpSpPr>
      <p:sp>
        <p:nvSpPr>
          <p:cNvPr id="346" name="Google Shape;346;p155"/>
          <p:cNvSpPr/>
          <p:nvPr>
            <p:ph idx="2" type="pic"/>
          </p:nvPr>
        </p:nvSpPr>
        <p:spPr>
          <a:xfrm>
            <a:off x="3049588" y="2743200"/>
            <a:ext cx="5059696" cy="64489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47" name="Google Shape;347;p155"/>
          <p:cNvSpPr/>
          <p:nvPr>
            <p:ph idx="3" type="pic"/>
          </p:nvPr>
        </p:nvSpPr>
        <p:spPr>
          <a:xfrm>
            <a:off x="14606338" y="4578439"/>
            <a:ext cx="4918034" cy="913756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2_Blank">
  <p:cSld name="62_Blank">
    <p:spTree>
      <p:nvGrpSpPr>
        <p:cNvPr id="348" name="Shape 348"/>
        <p:cNvGrpSpPr/>
        <p:nvPr/>
      </p:nvGrpSpPr>
      <p:grpSpPr>
        <a:xfrm>
          <a:off x="0" y="0"/>
          <a:ext cx="0" cy="0"/>
          <a:chOff x="0" y="0"/>
          <a:chExt cx="0" cy="0"/>
        </a:xfrm>
      </p:grpSpPr>
      <p:sp>
        <p:nvSpPr>
          <p:cNvPr id="349" name="Google Shape;349;p156"/>
          <p:cNvSpPr/>
          <p:nvPr>
            <p:ph idx="2" type="pic"/>
          </p:nvPr>
        </p:nvSpPr>
        <p:spPr>
          <a:xfrm>
            <a:off x="14630400" y="0"/>
            <a:ext cx="56896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0" name="Google Shape;350;p156"/>
          <p:cNvSpPr/>
          <p:nvPr>
            <p:ph idx="3" type="pic"/>
          </p:nvPr>
        </p:nvSpPr>
        <p:spPr>
          <a:xfrm>
            <a:off x="16256000" y="9166302"/>
            <a:ext cx="8131175" cy="371996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3_Blank">
  <p:cSld name="63_Blank">
    <p:spTree>
      <p:nvGrpSpPr>
        <p:cNvPr id="351" name="Shape 351"/>
        <p:cNvGrpSpPr/>
        <p:nvPr/>
      </p:nvGrpSpPr>
      <p:grpSpPr>
        <a:xfrm>
          <a:off x="0" y="0"/>
          <a:ext cx="0" cy="0"/>
          <a:chOff x="0" y="0"/>
          <a:chExt cx="0" cy="0"/>
        </a:xfrm>
      </p:grpSpPr>
      <p:sp>
        <p:nvSpPr>
          <p:cNvPr id="352" name="Google Shape;352;p157"/>
          <p:cNvSpPr/>
          <p:nvPr>
            <p:ph idx="2" type="pic"/>
          </p:nvPr>
        </p:nvSpPr>
        <p:spPr>
          <a:xfrm>
            <a:off x="6098583" y="846666"/>
            <a:ext cx="6095005" cy="601133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3" name="Google Shape;353;p157"/>
          <p:cNvSpPr/>
          <p:nvPr>
            <p:ph idx="3" type="pic"/>
          </p:nvPr>
        </p:nvSpPr>
        <p:spPr>
          <a:xfrm>
            <a:off x="1510301" y="5486400"/>
            <a:ext cx="2547991" cy="65151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440">
          <p15:clr>
            <a:srgbClr val="FBAE40"/>
          </p15:clr>
        </p15:guide>
        <p15:guide id="2" pos="1633">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9_Custom Layout">
  <p:cSld name="69_Custom Layout">
    <p:spTree>
      <p:nvGrpSpPr>
        <p:cNvPr id="354" name="Shape 354"/>
        <p:cNvGrpSpPr/>
        <p:nvPr/>
      </p:nvGrpSpPr>
      <p:grpSpPr>
        <a:xfrm>
          <a:off x="0" y="0"/>
          <a:ext cx="0" cy="0"/>
          <a:chOff x="0" y="0"/>
          <a:chExt cx="0" cy="0"/>
        </a:xfrm>
      </p:grpSpPr>
      <p:sp>
        <p:nvSpPr>
          <p:cNvPr id="355" name="Google Shape;355;p158"/>
          <p:cNvSpPr/>
          <p:nvPr>
            <p:ph idx="2" type="pic"/>
          </p:nvPr>
        </p:nvSpPr>
        <p:spPr>
          <a:xfrm>
            <a:off x="1524000" y="846667"/>
            <a:ext cx="10669589" cy="370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6" name="Google Shape;356;p158"/>
          <p:cNvSpPr/>
          <p:nvPr>
            <p:ph idx="3" type="pic"/>
          </p:nvPr>
        </p:nvSpPr>
        <p:spPr>
          <a:xfrm>
            <a:off x="8144933" y="6858001"/>
            <a:ext cx="4048655"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0_Custom Layout">
  <p:cSld name="70_Custom Layout">
    <p:spTree>
      <p:nvGrpSpPr>
        <p:cNvPr id="357" name="Shape 357"/>
        <p:cNvGrpSpPr/>
        <p:nvPr/>
      </p:nvGrpSpPr>
      <p:grpSpPr>
        <a:xfrm>
          <a:off x="0" y="0"/>
          <a:ext cx="0" cy="0"/>
          <a:chOff x="0" y="0"/>
          <a:chExt cx="0" cy="0"/>
        </a:xfrm>
      </p:grpSpPr>
      <p:sp>
        <p:nvSpPr>
          <p:cNvPr id="358" name="Google Shape;358;p159"/>
          <p:cNvSpPr/>
          <p:nvPr>
            <p:ph idx="2" type="pic"/>
          </p:nvPr>
        </p:nvSpPr>
        <p:spPr>
          <a:xfrm>
            <a:off x="1524000" y="846667"/>
            <a:ext cx="10669589" cy="370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9" name="Google Shape;359;p159"/>
          <p:cNvSpPr/>
          <p:nvPr>
            <p:ph idx="3" type="pic"/>
          </p:nvPr>
        </p:nvSpPr>
        <p:spPr>
          <a:xfrm>
            <a:off x="14630400" y="846666"/>
            <a:ext cx="3676650" cy="1115483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Blank">
  <p:cSld name="6_Blank">
    <p:spTree>
      <p:nvGrpSpPr>
        <p:cNvPr id="36" name="Shape 36"/>
        <p:cNvGrpSpPr/>
        <p:nvPr/>
      </p:nvGrpSpPr>
      <p:grpSpPr>
        <a:xfrm>
          <a:off x="0" y="0"/>
          <a:ext cx="0" cy="0"/>
          <a:chOff x="0" y="0"/>
          <a:chExt cx="0" cy="0"/>
        </a:xfrm>
      </p:grpSpPr>
      <p:sp>
        <p:nvSpPr>
          <p:cNvPr id="37" name="Google Shape;37;p43"/>
          <p:cNvSpPr/>
          <p:nvPr>
            <p:ph idx="2" type="pic"/>
          </p:nvPr>
        </p:nvSpPr>
        <p:spPr>
          <a:xfrm>
            <a:off x="12193588"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4_Blank">
  <p:cSld name="64_Blank">
    <p:spTree>
      <p:nvGrpSpPr>
        <p:cNvPr id="360" name="Shape 360"/>
        <p:cNvGrpSpPr/>
        <p:nvPr/>
      </p:nvGrpSpPr>
      <p:grpSpPr>
        <a:xfrm>
          <a:off x="0" y="0"/>
          <a:ext cx="0" cy="0"/>
          <a:chOff x="0" y="0"/>
          <a:chExt cx="0" cy="0"/>
        </a:xfrm>
      </p:grpSpPr>
      <p:sp>
        <p:nvSpPr>
          <p:cNvPr id="361" name="Google Shape;361;p160"/>
          <p:cNvSpPr/>
          <p:nvPr>
            <p:ph idx="2" type="pic"/>
          </p:nvPr>
        </p:nvSpPr>
        <p:spPr>
          <a:xfrm>
            <a:off x="16291248" y="2743200"/>
            <a:ext cx="6570339" cy="4133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2" name="Google Shape;362;p160"/>
          <p:cNvSpPr/>
          <p:nvPr>
            <p:ph idx="3" type="pic"/>
          </p:nvPr>
        </p:nvSpPr>
        <p:spPr>
          <a:xfrm>
            <a:off x="9759820" y="1530221"/>
            <a:ext cx="4870580" cy="395618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3" name="Google Shape;363;p160"/>
          <p:cNvSpPr/>
          <p:nvPr>
            <p:ph idx="4" type="pic"/>
          </p:nvPr>
        </p:nvSpPr>
        <p:spPr>
          <a:xfrm>
            <a:off x="17075020" y="8714791"/>
            <a:ext cx="6570339" cy="4133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4" name="Google Shape;364;p160"/>
          <p:cNvSpPr/>
          <p:nvPr>
            <p:ph idx="5" type="pic"/>
          </p:nvPr>
        </p:nvSpPr>
        <p:spPr>
          <a:xfrm>
            <a:off x="10543591" y="7501812"/>
            <a:ext cx="4870580" cy="395618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5_Blank">
  <p:cSld name="65_Blank">
    <p:spTree>
      <p:nvGrpSpPr>
        <p:cNvPr id="365" name="Shape 365"/>
        <p:cNvGrpSpPr/>
        <p:nvPr/>
      </p:nvGrpSpPr>
      <p:grpSpPr>
        <a:xfrm>
          <a:off x="0" y="0"/>
          <a:ext cx="0" cy="0"/>
          <a:chOff x="0" y="0"/>
          <a:chExt cx="0" cy="0"/>
        </a:xfrm>
      </p:grpSpPr>
      <p:sp>
        <p:nvSpPr>
          <p:cNvPr id="366" name="Google Shape;366;p161"/>
          <p:cNvSpPr/>
          <p:nvPr>
            <p:ph idx="2" type="pic"/>
          </p:nvPr>
        </p:nvSpPr>
        <p:spPr>
          <a:xfrm>
            <a:off x="0" y="818146"/>
            <a:ext cx="6087979" cy="74114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7" name="Google Shape;367;p161"/>
          <p:cNvSpPr/>
          <p:nvPr>
            <p:ph idx="3" type="pic"/>
          </p:nvPr>
        </p:nvSpPr>
        <p:spPr>
          <a:xfrm>
            <a:off x="794084" y="9144000"/>
            <a:ext cx="7291137"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8" name="Google Shape;368;p161"/>
          <p:cNvSpPr/>
          <p:nvPr>
            <p:ph idx="4" type="pic"/>
          </p:nvPr>
        </p:nvSpPr>
        <p:spPr>
          <a:xfrm>
            <a:off x="9769642" y="6857999"/>
            <a:ext cx="8566484" cy="413886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9" name="Google Shape;369;p161"/>
          <p:cNvSpPr/>
          <p:nvPr>
            <p:ph idx="5" type="pic"/>
          </p:nvPr>
        </p:nvSpPr>
        <p:spPr>
          <a:xfrm>
            <a:off x="12193588" y="818146"/>
            <a:ext cx="7321633" cy="46682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0" name="Google Shape;370;p161"/>
          <p:cNvSpPr/>
          <p:nvPr>
            <p:ph idx="6" type="pic"/>
          </p:nvPr>
        </p:nvSpPr>
        <p:spPr>
          <a:xfrm>
            <a:off x="19515220" y="6858000"/>
            <a:ext cx="4871954" cy="601579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6_Blank">
  <p:cSld name="66_Blank">
    <p:spTree>
      <p:nvGrpSpPr>
        <p:cNvPr id="371" name="Shape 371"/>
        <p:cNvGrpSpPr/>
        <p:nvPr/>
      </p:nvGrpSpPr>
      <p:grpSpPr>
        <a:xfrm>
          <a:off x="0" y="0"/>
          <a:ext cx="0" cy="0"/>
          <a:chOff x="0" y="0"/>
          <a:chExt cx="0" cy="0"/>
        </a:xfrm>
      </p:grpSpPr>
      <p:sp>
        <p:nvSpPr>
          <p:cNvPr id="372" name="Google Shape;372;p162"/>
          <p:cNvSpPr/>
          <p:nvPr>
            <p:ph idx="2" type="pic"/>
          </p:nvPr>
        </p:nvSpPr>
        <p:spPr>
          <a:xfrm>
            <a:off x="0" y="5486399"/>
            <a:ext cx="6087979" cy="822960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3" name="Google Shape;373;p162"/>
          <p:cNvSpPr/>
          <p:nvPr>
            <p:ph idx="3" type="pic"/>
          </p:nvPr>
        </p:nvSpPr>
        <p:spPr>
          <a:xfrm>
            <a:off x="0" y="0"/>
            <a:ext cx="8181474"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4" name="Google Shape;374;p162"/>
          <p:cNvSpPr/>
          <p:nvPr>
            <p:ph idx="4" type="pic"/>
          </p:nvPr>
        </p:nvSpPr>
        <p:spPr>
          <a:xfrm>
            <a:off x="8181474" y="6858000"/>
            <a:ext cx="8037094"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5" name="Google Shape;375;p162"/>
          <p:cNvSpPr/>
          <p:nvPr>
            <p:ph idx="5" type="pic"/>
          </p:nvPr>
        </p:nvSpPr>
        <p:spPr>
          <a:xfrm>
            <a:off x="9769643" y="818146"/>
            <a:ext cx="8532872" cy="46682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6" name="Google Shape;376;p162"/>
          <p:cNvSpPr/>
          <p:nvPr>
            <p:ph idx="6" type="pic"/>
          </p:nvPr>
        </p:nvSpPr>
        <p:spPr>
          <a:xfrm>
            <a:off x="18302516" y="6858000"/>
            <a:ext cx="5327505"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7_Blank">
  <p:cSld name="67_Blank">
    <p:spTree>
      <p:nvGrpSpPr>
        <p:cNvPr id="377" name="Shape 377"/>
        <p:cNvGrpSpPr/>
        <p:nvPr/>
      </p:nvGrpSpPr>
      <p:grpSpPr>
        <a:xfrm>
          <a:off x="0" y="0"/>
          <a:ext cx="0" cy="0"/>
          <a:chOff x="0" y="0"/>
          <a:chExt cx="0" cy="0"/>
        </a:xfrm>
      </p:grpSpPr>
      <p:sp>
        <p:nvSpPr>
          <p:cNvPr id="378" name="Google Shape;378;p163"/>
          <p:cNvSpPr/>
          <p:nvPr>
            <p:ph idx="2" type="pic"/>
          </p:nvPr>
        </p:nvSpPr>
        <p:spPr>
          <a:xfrm>
            <a:off x="721895" y="6858000"/>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9" name="Google Shape;379;p163"/>
          <p:cNvSpPr/>
          <p:nvPr>
            <p:ph idx="3" type="pic"/>
          </p:nvPr>
        </p:nvSpPr>
        <p:spPr>
          <a:xfrm>
            <a:off x="721894" y="818146"/>
            <a:ext cx="7459580"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0" name="Google Shape;380;p163"/>
          <p:cNvSpPr/>
          <p:nvPr>
            <p:ph idx="4" type="pic"/>
          </p:nvPr>
        </p:nvSpPr>
        <p:spPr>
          <a:xfrm>
            <a:off x="8061951" y="9095872"/>
            <a:ext cx="7459580"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1" name="Google Shape;381;p163"/>
          <p:cNvSpPr/>
          <p:nvPr>
            <p:ph idx="5" type="pic"/>
          </p:nvPr>
        </p:nvSpPr>
        <p:spPr>
          <a:xfrm>
            <a:off x="10155447" y="866274"/>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2" name="Google Shape;382;p163"/>
          <p:cNvSpPr/>
          <p:nvPr>
            <p:ph idx="6" type="pic"/>
          </p:nvPr>
        </p:nvSpPr>
        <p:spPr>
          <a:xfrm>
            <a:off x="17495503" y="866274"/>
            <a:ext cx="6891672"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3" name="Google Shape;383;p163"/>
          <p:cNvSpPr/>
          <p:nvPr>
            <p:ph idx="7" type="pic"/>
          </p:nvPr>
        </p:nvSpPr>
        <p:spPr>
          <a:xfrm>
            <a:off x="17495503" y="6858000"/>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1_Custom Layout">
  <p:cSld name="71_Custom Layout">
    <p:spTree>
      <p:nvGrpSpPr>
        <p:cNvPr id="384" name="Shape 384"/>
        <p:cNvGrpSpPr/>
        <p:nvPr/>
      </p:nvGrpSpPr>
      <p:grpSpPr>
        <a:xfrm>
          <a:off x="0" y="0"/>
          <a:ext cx="0" cy="0"/>
          <a:chOff x="0" y="0"/>
          <a:chExt cx="0" cy="0"/>
        </a:xfrm>
      </p:grpSpPr>
      <p:sp>
        <p:nvSpPr>
          <p:cNvPr id="385" name="Google Shape;385;p164"/>
          <p:cNvSpPr/>
          <p:nvPr>
            <p:ph idx="2" type="pic"/>
          </p:nvPr>
        </p:nvSpPr>
        <p:spPr>
          <a:xfrm>
            <a:off x="2446317" y="15372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6" name="Google Shape;386;p164"/>
          <p:cNvSpPr/>
          <p:nvPr>
            <p:ph idx="3" type="pic"/>
          </p:nvPr>
        </p:nvSpPr>
        <p:spPr>
          <a:xfrm>
            <a:off x="8543904" y="24135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7" name="Google Shape;387;p164"/>
          <p:cNvSpPr/>
          <p:nvPr>
            <p:ph idx="4" type="pic"/>
          </p:nvPr>
        </p:nvSpPr>
        <p:spPr>
          <a:xfrm>
            <a:off x="20737491" y="53091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2_Custom Layout">
  <p:cSld name="72_Custom Layout">
    <p:spTree>
      <p:nvGrpSpPr>
        <p:cNvPr id="388" name="Shape 388"/>
        <p:cNvGrpSpPr/>
        <p:nvPr/>
      </p:nvGrpSpPr>
      <p:grpSpPr>
        <a:xfrm>
          <a:off x="0" y="0"/>
          <a:ext cx="0" cy="0"/>
          <a:chOff x="0" y="0"/>
          <a:chExt cx="0" cy="0"/>
        </a:xfrm>
      </p:grpSpPr>
      <p:sp>
        <p:nvSpPr>
          <p:cNvPr id="389" name="Google Shape;389;p165"/>
          <p:cNvSpPr/>
          <p:nvPr>
            <p:ph idx="2" type="pic"/>
          </p:nvPr>
        </p:nvSpPr>
        <p:spPr>
          <a:xfrm>
            <a:off x="2446317" y="15372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0" name="Google Shape;390;p165"/>
          <p:cNvSpPr/>
          <p:nvPr>
            <p:ph idx="3" type="pic"/>
          </p:nvPr>
        </p:nvSpPr>
        <p:spPr>
          <a:xfrm>
            <a:off x="14641491" y="529010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1" name="Google Shape;391;p165"/>
          <p:cNvSpPr/>
          <p:nvPr>
            <p:ph idx="4" type="pic"/>
          </p:nvPr>
        </p:nvSpPr>
        <p:spPr>
          <a:xfrm>
            <a:off x="20739078" y="8514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3_Custom Layout">
  <p:cSld name="73_Custom Layout">
    <p:spTree>
      <p:nvGrpSpPr>
        <p:cNvPr id="392" name="Shape 392"/>
        <p:cNvGrpSpPr/>
        <p:nvPr/>
      </p:nvGrpSpPr>
      <p:grpSpPr>
        <a:xfrm>
          <a:off x="0" y="0"/>
          <a:ext cx="0" cy="0"/>
          <a:chOff x="0" y="0"/>
          <a:chExt cx="0" cy="0"/>
        </a:xfrm>
      </p:grpSpPr>
      <p:pic>
        <p:nvPicPr>
          <p:cNvPr id="393" name="Google Shape;393;p166"/>
          <p:cNvPicPr preferRelativeResize="0"/>
          <p:nvPr/>
        </p:nvPicPr>
        <p:blipFill rotWithShape="1">
          <a:blip r:embed="rId2">
            <a:alphaModFix/>
          </a:blip>
          <a:srcRect b="0" l="0" r="0" t="0"/>
          <a:stretch/>
        </p:blipFill>
        <p:spPr>
          <a:xfrm>
            <a:off x="1976542" y="-2935088"/>
            <a:ext cx="7818339" cy="10634518"/>
          </a:xfrm>
          <a:prstGeom prst="rect">
            <a:avLst/>
          </a:prstGeom>
          <a:noFill/>
          <a:ln>
            <a:noFill/>
          </a:ln>
        </p:spPr>
      </p:pic>
      <p:sp>
        <p:nvSpPr>
          <p:cNvPr id="394" name="Google Shape;394;p166"/>
          <p:cNvSpPr/>
          <p:nvPr>
            <p:ph idx="2" type="pic"/>
          </p:nvPr>
        </p:nvSpPr>
        <p:spPr>
          <a:xfrm>
            <a:off x="2810973" y="-2093063"/>
            <a:ext cx="6119812" cy="8208317"/>
          </a:xfrm>
          <a:prstGeom prst="rect">
            <a:avLst/>
          </a:prstGeom>
          <a:solidFill>
            <a:srgbClr val="A7BFCA"/>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395" name="Google Shape;395;p166"/>
          <p:cNvPicPr preferRelativeResize="0"/>
          <p:nvPr/>
        </p:nvPicPr>
        <p:blipFill rotWithShape="1">
          <a:blip r:embed="rId2">
            <a:alphaModFix/>
          </a:blip>
          <a:srcRect b="0" l="0" r="0" t="0"/>
          <a:stretch/>
        </p:blipFill>
        <p:spPr>
          <a:xfrm>
            <a:off x="14630594" y="6808658"/>
            <a:ext cx="7818339" cy="10634518"/>
          </a:xfrm>
          <a:prstGeom prst="rect">
            <a:avLst/>
          </a:prstGeom>
          <a:noFill/>
          <a:ln>
            <a:noFill/>
          </a:ln>
        </p:spPr>
      </p:pic>
      <p:sp>
        <p:nvSpPr>
          <p:cNvPr id="396" name="Google Shape;396;p166"/>
          <p:cNvSpPr/>
          <p:nvPr>
            <p:ph idx="3" type="pic"/>
          </p:nvPr>
        </p:nvSpPr>
        <p:spPr>
          <a:xfrm>
            <a:off x="15465025" y="7650683"/>
            <a:ext cx="6119812" cy="8208317"/>
          </a:xfrm>
          <a:prstGeom prst="rect">
            <a:avLst/>
          </a:prstGeom>
          <a:solidFill>
            <a:srgbClr val="A7BFCA"/>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8_Blank">
  <p:cSld name="68_Blank">
    <p:spTree>
      <p:nvGrpSpPr>
        <p:cNvPr id="397" name="Shape 397"/>
        <p:cNvGrpSpPr/>
        <p:nvPr/>
      </p:nvGrpSpPr>
      <p:grpSpPr>
        <a:xfrm>
          <a:off x="0" y="0"/>
          <a:ext cx="0" cy="0"/>
          <a:chOff x="0" y="0"/>
          <a:chExt cx="0" cy="0"/>
        </a:xfrm>
      </p:grpSpPr>
      <p:grpSp>
        <p:nvGrpSpPr>
          <p:cNvPr id="398" name="Google Shape;398;p167"/>
          <p:cNvGrpSpPr/>
          <p:nvPr/>
        </p:nvGrpSpPr>
        <p:grpSpPr>
          <a:xfrm>
            <a:off x="8952364" y="2753182"/>
            <a:ext cx="3296028" cy="6769483"/>
            <a:chOff x="3739073" y="951230"/>
            <a:chExt cx="1665853" cy="3421380"/>
          </a:xfrm>
        </p:grpSpPr>
        <p:pic>
          <p:nvPicPr>
            <p:cNvPr id="399" name="Google Shape;399;p167"/>
            <p:cNvPicPr preferRelativeResize="0"/>
            <p:nvPr/>
          </p:nvPicPr>
          <p:blipFill rotWithShape="1">
            <a:blip r:embed="rId2">
              <a:alphaModFix/>
            </a:blip>
            <a:srcRect b="0" l="0" r="0" t="0"/>
            <a:stretch/>
          </p:blipFill>
          <p:spPr>
            <a:xfrm>
              <a:off x="3739073" y="951230"/>
              <a:ext cx="1665853" cy="3421380"/>
            </a:xfrm>
            <a:prstGeom prst="rect">
              <a:avLst/>
            </a:prstGeom>
            <a:noFill/>
            <a:ln>
              <a:noFill/>
            </a:ln>
          </p:spPr>
        </p:pic>
        <p:sp>
          <p:nvSpPr>
            <p:cNvPr id="400" name="Google Shape;400;p167"/>
            <p:cNvSpPr/>
            <p:nvPr/>
          </p:nvSpPr>
          <p:spPr>
            <a:xfrm>
              <a:off x="3850640" y="1361440"/>
              <a:ext cx="1442720" cy="25603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grpSp>
      <p:sp>
        <p:nvSpPr>
          <p:cNvPr id="401" name="Google Shape;401;p167"/>
          <p:cNvSpPr/>
          <p:nvPr>
            <p:ph idx="2" type="pic"/>
          </p:nvPr>
        </p:nvSpPr>
        <p:spPr>
          <a:xfrm>
            <a:off x="9156664" y="3424623"/>
            <a:ext cx="2887428" cy="5256584"/>
          </a:xfrm>
          <a:prstGeom prst="rect">
            <a:avLst/>
          </a:prstGeom>
          <a:solidFill>
            <a:srgbClr val="CCCECC"/>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402" name="Google Shape;402;p167"/>
          <p:cNvPicPr preferRelativeResize="0"/>
          <p:nvPr/>
        </p:nvPicPr>
        <p:blipFill rotWithShape="1">
          <a:blip r:embed="rId3">
            <a:alphaModFix/>
          </a:blip>
          <a:srcRect b="0" l="0" r="0" t="0"/>
          <a:stretch/>
        </p:blipFill>
        <p:spPr>
          <a:xfrm rot="5400000">
            <a:off x="-3106077" y="4033451"/>
            <a:ext cx="7818339" cy="10634518"/>
          </a:xfrm>
          <a:prstGeom prst="rect">
            <a:avLst/>
          </a:prstGeom>
          <a:noFill/>
          <a:ln>
            <a:noFill/>
          </a:ln>
        </p:spPr>
      </p:pic>
      <p:sp>
        <p:nvSpPr>
          <p:cNvPr id="403" name="Google Shape;403;p167"/>
          <p:cNvSpPr/>
          <p:nvPr>
            <p:ph idx="3" type="pic"/>
          </p:nvPr>
        </p:nvSpPr>
        <p:spPr>
          <a:xfrm>
            <a:off x="-2907784" y="6301270"/>
            <a:ext cx="8136904" cy="6120680"/>
          </a:xfrm>
          <a:prstGeom prst="rect">
            <a:avLst/>
          </a:prstGeom>
          <a:solidFill>
            <a:srgbClr val="CCCECC"/>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9_Blank">
  <p:cSld name="69_Blank">
    <p:spTree>
      <p:nvGrpSpPr>
        <p:cNvPr id="404" name="Shape 404"/>
        <p:cNvGrpSpPr/>
        <p:nvPr/>
      </p:nvGrpSpPr>
      <p:grpSpPr>
        <a:xfrm>
          <a:off x="0" y="0"/>
          <a:ext cx="0" cy="0"/>
          <a:chOff x="0" y="0"/>
          <a:chExt cx="0" cy="0"/>
        </a:xfrm>
      </p:grpSpPr>
      <p:pic>
        <p:nvPicPr>
          <p:cNvPr id="405" name="Google Shape;405;p168"/>
          <p:cNvPicPr preferRelativeResize="0"/>
          <p:nvPr/>
        </p:nvPicPr>
        <p:blipFill rotWithShape="1">
          <a:blip r:embed="rId2">
            <a:alphaModFix/>
          </a:blip>
          <a:srcRect b="0" l="0" r="0" t="0"/>
          <a:stretch/>
        </p:blipFill>
        <p:spPr>
          <a:xfrm>
            <a:off x="-5484785" y="1817440"/>
            <a:ext cx="16733780" cy="10249439"/>
          </a:xfrm>
          <a:prstGeom prst="rect">
            <a:avLst/>
          </a:prstGeom>
          <a:noFill/>
          <a:ln>
            <a:noFill/>
          </a:ln>
        </p:spPr>
      </p:pic>
      <p:sp>
        <p:nvSpPr>
          <p:cNvPr id="406" name="Google Shape;406;p168"/>
          <p:cNvSpPr/>
          <p:nvPr>
            <p:ph idx="2" type="pic"/>
          </p:nvPr>
        </p:nvSpPr>
        <p:spPr>
          <a:xfrm>
            <a:off x="-128522" y="3251200"/>
            <a:ext cx="8653913" cy="708660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440">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4_Custom Layout">
  <p:cSld name="74_Custom Layout">
    <p:spTree>
      <p:nvGrpSpPr>
        <p:cNvPr id="407" name="Shape 407"/>
        <p:cNvGrpSpPr/>
        <p:nvPr/>
      </p:nvGrpSpPr>
      <p:grpSpPr>
        <a:xfrm>
          <a:off x="0" y="0"/>
          <a:ext cx="0" cy="0"/>
          <a:chOff x="0" y="0"/>
          <a:chExt cx="0" cy="0"/>
        </a:xfrm>
      </p:grpSpPr>
      <p:sp>
        <p:nvSpPr>
          <p:cNvPr id="408" name="Google Shape;408;p169"/>
          <p:cNvSpPr/>
          <p:nvPr>
            <p:ph idx="2" type="pic"/>
          </p:nvPr>
        </p:nvSpPr>
        <p:spPr>
          <a:xfrm>
            <a:off x="5317174"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9" name="Google Shape;409;p169"/>
          <p:cNvSpPr/>
          <p:nvPr>
            <p:ph idx="3" type="pic"/>
          </p:nvPr>
        </p:nvSpPr>
        <p:spPr>
          <a:xfrm>
            <a:off x="10001107"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0" name="Google Shape;410;p169"/>
          <p:cNvSpPr/>
          <p:nvPr>
            <p:ph idx="4" type="pic"/>
          </p:nvPr>
        </p:nvSpPr>
        <p:spPr>
          <a:xfrm>
            <a:off x="14664256"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1" name="Google Shape;411;p169"/>
          <p:cNvSpPr/>
          <p:nvPr>
            <p:ph idx="5" type="pic"/>
          </p:nvPr>
        </p:nvSpPr>
        <p:spPr>
          <a:xfrm>
            <a:off x="5317175" y="905412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2" name="Google Shape;412;p169"/>
          <p:cNvSpPr/>
          <p:nvPr>
            <p:ph idx="6" type="pic"/>
          </p:nvPr>
        </p:nvSpPr>
        <p:spPr>
          <a:xfrm>
            <a:off x="10001107" y="905412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3" name="Google Shape;413;p169"/>
          <p:cNvSpPr/>
          <p:nvPr>
            <p:ph idx="7" type="pic"/>
          </p:nvPr>
        </p:nvSpPr>
        <p:spPr>
          <a:xfrm>
            <a:off x="14664256" y="9054128"/>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Blank">
  <p:cSld name="10_Blank">
    <p:spTree>
      <p:nvGrpSpPr>
        <p:cNvPr id="38" name="Shape 38"/>
        <p:cNvGrpSpPr/>
        <p:nvPr/>
      </p:nvGrpSpPr>
      <p:grpSpPr>
        <a:xfrm>
          <a:off x="0" y="0"/>
          <a:ext cx="0" cy="0"/>
          <a:chOff x="0" y="0"/>
          <a:chExt cx="0" cy="0"/>
        </a:xfrm>
      </p:grpSpPr>
      <p:sp>
        <p:nvSpPr>
          <p:cNvPr id="39" name="Google Shape;39;p44"/>
          <p:cNvSpPr/>
          <p:nvPr>
            <p:ph idx="2" type="pic"/>
          </p:nvPr>
        </p:nvSpPr>
        <p:spPr>
          <a:xfrm>
            <a:off x="0"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5_Custom Layout">
  <p:cSld name="75_Custom Layout">
    <p:spTree>
      <p:nvGrpSpPr>
        <p:cNvPr id="414" name="Shape 414"/>
        <p:cNvGrpSpPr/>
        <p:nvPr/>
      </p:nvGrpSpPr>
      <p:grpSpPr>
        <a:xfrm>
          <a:off x="0" y="0"/>
          <a:ext cx="0" cy="0"/>
          <a:chOff x="0" y="0"/>
          <a:chExt cx="0" cy="0"/>
        </a:xfrm>
      </p:grpSpPr>
      <p:sp>
        <p:nvSpPr>
          <p:cNvPr id="415" name="Google Shape;415;p170"/>
          <p:cNvSpPr/>
          <p:nvPr>
            <p:ph idx="2" type="pic"/>
          </p:nvPr>
        </p:nvSpPr>
        <p:spPr>
          <a:xfrm>
            <a:off x="5317174"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6" name="Google Shape;416;p170"/>
          <p:cNvSpPr/>
          <p:nvPr>
            <p:ph idx="3" type="pic"/>
          </p:nvPr>
        </p:nvSpPr>
        <p:spPr>
          <a:xfrm>
            <a:off x="10001107"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7" name="Google Shape;417;p170"/>
          <p:cNvSpPr/>
          <p:nvPr>
            <p:ph idx="4" type="pic"/>
          </p:nvPr>
        </p:nvSpPr>
        <p:spPr>
          <a:xfrm>
            <a:off x="14664256"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8" name="Google Shape;418;p170"/>
          <p:cNvSpPr/>
          <p:nvPr>
            <p:ph idx="5" type="pic"/>
          </p:nvPr>
        </p:nvSpPr>
        <p:spPr>
          <a:xfrm>
            <a:off x="5317175" y="488217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9" name="Google Shape;419;p170"/>
          <p:cNvSpPr/>
          <p:nvPr>
            <p:ph idx="6" type="pic"/>
          </p:nvPr>
        </p:nvSpPr>
        <p:spPr>
          <a:xfrm>
            <a:off x="10001107" y="488217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0" name="Google Shape;420;p170"/>
          <p:cNvSpPr/>
          <p:nvPr>
            <p:ph idx="7" type="pic"/>
          </p:nvPr>
        </p:nvSpPr>
        <p:spPr>
          <a:xfrm>
            <a:off x="14664256" y="4882178"/>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6_Custom Layout">
  <p:cSld name="76_Custom Layout">
    <p:spTree>
      <p:nvGrpSpPr>
        <p:cNvPr id="421" name="Shape 421"/>
        <p:cNvGrpSpPr/>
        <p:nvPr/>
      </p:nvGrpSpPr>
      <p:grpSpPr>
        <a:xfrm>
          <a:off x="0" y="0"/>
          <a:ext cx="0" cy="0"/>
          <a:chOff x="0" y="0"/>
          <a:chExt cx="0" cy="0"/>
        </a:xfrm>
      </p:grpSpPr>
      <p:sp>
        <p:nvSpPr>
          <p:cNvPr id="422" name="Google Shape;422;p171"/>
          <p:cNvSpPr/>
          <p:nvPr>
            <p:ph idx="2" type="pic"/>
          </p:nvPr>
        </p:nvSpPr>
        <p:spPr>
          <a:xfrm>
            <a:off x="6849224" y="8522312"/>
            <a:ext cx="10780658"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3" name="Google Shape;423;p171"/>
          <p:cNvSpPr/>
          <p:nvPr>
            <p:ph idx="3" type="pic"/>
          </p:nvPr>
        </p:nvSpPr>
        <p:spPr>
          <a:xfrm>
            <a:off x="6849225" y="1176950"/>
            <a:ext cx="10780658"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4" name="Google Shape;424;p171"/>
          <p:cNvSpPr/>
          <p:nvPr>
            <p:ph idx="4" type="pic"/>
          </p:nvPr>
        </p:nvSpPr>
        <p:spPr>
          <a:xfrm>
            <a:off x="18009048" y="5604270"/>
            <a:ext cx="5223273" cy="693479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5" name="Google Shape;425;p171"/>
          <p:cNvSpPr/>
          <p:nvPr>
            <p:ph idx="5" type="pic"/>
          </p:nvPr>
        </p:nvSpPr>
        <p:spPr>
          <a:xfrm>
            <a:off x="18009048" y="1176926"/>
            <a:ext cx="522327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7_Custom Layout">
  <p:cSld name="77_Custom Layout">
    <p:spTree>
      <p:nvGrpSpPr>
        <p:cNvPr id="426" name="Shape 426"/>
        <p:cNvGrpSpPr/>
        <p:nvPr/>
      </p:nvGrpSpPr>
      <p:grpSpPr>
        <a:xfrm>
          <a:off x="0" y="0"/>
          <a:ext cx="0" cy="0"/>
          <a:chOff x="0" y="0"/>
          <a:chExt cx="0" cy="0"/>
        </a:xfrm>
      </p:grpSpPr>
      <p:sp>
        <p:nvSpPr>
          <p:cNvPr id="427" name="Google Shape;427;p172"/>
          <p:cNvSpPr/>
          <p:nvPr>
            <p:ph idx="2" type="pic"/>
          </p:nvPr>
        </p:nvSpPr>
        <p:spPr>
          <a:xfrm>
            <a:off x="6753966" y="1176950"/>
            <a:ext cx="522327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8" name="Google Shape;428;p172"/>
          <p:cNvSpPr/>
          <p:nvPr>
            <p:ph idx="3" type="pic"/>
          </p:nvPr>
        </p:nvSpPr>
        <p:spPr>
          <a:xfrm>
            <a:off x="12356406" y="1176950"/>
            <a:ext cx="5223273"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9" name="Google Shape;429;p172"/>
          <p:cNvSpPr/>
          <p:nvPr>
            <p:ph idx="4" type="pic"/>
          </p:nvPr>
        </p:nvSpPr>
        <p:spPr>
          <a:xfrm>
            <a:off x="12356406" y="8522312"/>
            <a:ext cx="522327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0" name="Google Shape;430;p172"/>
          <p:cNvSpPr/>
          <p:nvPr>
            <p:ph idx="5" type="pic"/>
          </p:nvPr>
        </p:nvSpPr>
        <p:spPr>
          <a:xfrm>
            <a:off x="17913791" y="1176950"/>
            <a:ext cx="522327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8_Custom Layout">
  <p:cSld name="78_Custom Layout">
    <p:spTree>
      <p:nvGrpSpPr>
        <p:cNvPr id="431" name="Shape 431"/>
        <p:cNvGrpSpPr/>
        <p:nvPr/>
      </p:nvGrpSpPr>
      <p:grpSpPr>
        <a:xfrm>
          <a:off x="0" y="0"/>
          <a:ext cx="0" cy="0"/>
          <a:chOff x="0" y="0"/>
          <a:chExt cx="0" cy="0"/>
        </a:xfrm>
      </p:grpSpPr>
      <p:sp>
        <p:nvSpPr>
          <p:cNvPr id="432" name="Google Shape;432;p173"/>
          <p:cNvSpPr/>
          <p:nvPr>
            <p:ph idx="2" type="pic"/>
          </p:nvPr>
        </p:nvSpPr>
        <p:spPr>
          <a:xfrm>
            <a:off x="18182152" y="7938120"/>
            <a:ext cx="6201847" cy="577788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3" name="Google Shape;433;p173"/>
          <p:cNvSpPr/>
          <p:nvPr>
            <p:ph idx="3" type="pic"/>
          </p:nvPr>
        </p:nvSpPr>
        <p:spPr>
          <a:xfrm>
            <a:off x="12142640" y="2177480"/>
            <a:ext cx="6071320" cy="1153852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4" name="Google Shape;434;p173"/>
          <p:cNvSpPr/>
          <p:nvPr>
            <p:ph idx="4" type="pic"/>
          </p:nvPr>
        </p:nvSpPr>
        <p:spPr>
          <a:xfrm>
            <a:off x="-69051" y="7955690"/>
            <a:ext cx="12211691" cy="576833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5" name="Google Shape;435;p173"/>
          <p:cNvSpPr/>
          <p:nvPr>
            <p:ph idx="5" type="pic"/>
          </p:nvPr>
        </p:nvSpPr>
        <p:spPr>
          <a:xfrm>
            <a:off x="18213959" y="2177810"/>
            <a:ext cx="6201847" cy="577788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6" name="Google Shape;436;p173"/>
          <p:cNvSpPr/>
          <p:nvPr>
            <p:ph idx="6" type="pic"/>
          </p:nvPr>
        </p:nvSpPr>
        <p:spPr>
          <a:xfrm>
            <a:off x="0" y="2187352"/>
            <a:ext cx="6227962" cy="576833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4_Custom Layout">
  <p:cSld name="114_Custom Layout">
    <p:spTree>
      <p:nvGrpSpPr>
        <p:cNvPr id="437" name="Shape 437"/>
        <p:cNvGrpSpPr/>
        <p:nvPr/>
      </p:nvGrpSpPr>
      <p:grpSpPr>
        <a:xfrm>
          <a:off x="0" y="0"/>
          <a:ext cx="0" cy="0"/>
          <a:chOff x="0" y="0"/>
          <a:chExt cx="0" cy="0"/>
        </a:xfrm>
      </p:grpSpPr>
      <p:sp>
        <p:nvSpPr>
          <p:cNvPr id="438" name="Google Shape;438;p174"/>
          <p:cNvSpPr txBox="1"/>
          <p:nvPr>
            <p:ph idx="12" type="sldNum"/>
          </p:nvPr>
        </p:nvSpPr>
        <p:spPr>
          <a:xfrm>
            <a:off x="20756758" y="737321"/>
            <a:ext cx="2743557"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r>
              <a:rPr lang="en-US"/>
              <a:t> </a:t>
            </a:r>
            <a:fld id="{00000000-1234-1234-1234-123412341234}" type="slidenum">
              <a:rPr lang="en-US"/>
              <a:t>‹#›</a:t>
            </a:fld>
            <a:endParaRPr/>
          </a:p>
        </p:txBody>
      </p:sp>
      <p:sp>
        <p:nvSpPr>
          <p:cNvPr id="439" name="Google Shape;439;p174"/>
          <p:cNvSpPr/>
          <p:nvPr>
            <p:ph idx="2" type="pic"/>
          </p:nvPr>
        </p:nvSpPr>
        <p:spPr>
          <a:xfrm>
            <a:off x="0" y="-9631"/>
            <a:ext cx="8047768" cy="521144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0" name="Google Shape;440;p174"/>
          <p:cNvSpPr/>
          <p:nvPr>
            <p:ph idx="3" type="pic"/>
          </p:nvPr>
        </p:nvSpPr>
        <p:spPr>
          <a:xfrm>
            <a:off x="8047767" y="-9631"/>
            <a:ext cx="8305969" cy="13725632"/>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1" name="Google Shape;441;p174"/>
          <p:cNvSpPr/>
          <p:nvPr>
            <p:ph idx="4" type="pic"/>
          </p:nvPr>
        </p:nvSpPr>
        <p:spPr>
          <a:xfrm>
            <a:off x="14329" y="5201818"/>
            <a:ext cx="8033439" cy="8514183"/>
          </a:xfrm>
          <a:prstGeom prst="rect">
            <a:avLst/>
          </a:prstGeom>
          <a:solidFill>
            <a:srgbClr val="2D424B"/>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2" name="Google Shape;442;p174"/>
          <p:cNvSpPr/>
          <p:nvPr>
            <p:ph idx="5" type="pic"/>
          </p:nvPr>
        </p:nvSpPr>
        <p:spPr>
          <a:xfrm>
            <a:off x="16339406" y="1"/>
            <a:ext cx="8047768" cy="8514183"/>
          </a:xfrm>
          <a:prstGeom prst="rect">
            <a:avLst/>
          </a:prstGeom>
          <a:solidFill>
            <a:srgbClr val="2D424B"/>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3" name="Google Shape;443;p174"/>
          <p:cNvSpPr/>
          <p:nvPr>
            <p:ph idx="6" type="pic"/>
          </p:nvPr>
        </p:nvSpPr>
        <p:spPr>
          <a:xfrm>
            <a:off x="16339406" y="8514183"/>
            <a:ext cx="8047768" cy="521144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9_Custom Layout">
  <p:cSld name="79_Custom Layout">
    <p:spTree>
      <p:nvGrpSpPr>
        <p:cNvPr id="444" name="Shape 444"/>
        <p:cNvGrpSpPr/>
        <p:nvPr/>
      </p:nvGrpSpPr>
      <p:grpSpPr>
        <a:xfrm>
          <a:off x="0" y="0"/>
          <a:ext cx="0" cy="0"/>
          <a:chOff x="0" y="0"/>
          <a:chExt cx="0" cy="0"/>
        </a:xfrm>
      </p:grpSpPr>
      <p:sp>
        <p:nvSpPr>
          <p:cNvPr id="445" name="Google Shape;445;p175"/>
          <p:cNvSpPr/>
          <p:nvPr>
            <p:ph idx="2" type="pic"/>
          </p:nvPr>
        </p:nvSpPr>
        <p:spPr>
          <a:xfrm>
            <a:off x="1246947" y="1176950"/>
            <a:ext cx="522395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6" name="Google Shape;446;p175"/>
          <p:cNvSpPr/>
          <p:nvPr>
            <p:ph idx="3" type="pic"/>
          </p:nvPr>
        </p:nvSpPr>
        <p:spPr>
          <a:xfrm>
            <a:off x="6850116" y="8522313"/>
            <a:ext cx="10782062"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7" name="Google Shape;447;p175"/>
          <p:cNvSpPr/>
          <p:nvPr>
            <p:ph idx="4" type="pic"/>
          </p:nvPr>
        </p:nvSpPr>
        <p:spPr>
          <a:xfrm>
            <a:off x="6850117" y="1176950"/>
            <a:ext cx="10782062"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8" name="Google Shape;448;p175"/>
          <p:cNvSpPr/>
          <p:nvPr>
            <p:ph idx="5" type="pic"/>
          </p:nvPr>
        </p:nvSpPr>
        <p:spPr>
          <a:xfrm>
            <a:off x="18011394" y="5604270"/>
            <a:ext cx="5223953" cy="693479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9" name="Google Shape;449;p175"/>
          <p:cNvSpPr/>
          <p:nvPr>
            <p:ph idx="6" type="pic"/>
          </p:nvPr>
        </p:nvSpPr>
        <p:spPr>
          <a:xfrm>
            <a:off x="18011394" y="1176927"/>
            <a:ext cx="522395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Blank">
  <p:cSld name="5_Blank">
    <p:spTree>
      <p:nvGrpSpPr>
        <p:cNvPr id="40" name="Shape 40"/>
        <p:cNvGrpSpPr/>
        <p:nvPr/>
      </p:nvGrpSpPr>
      <p:grpSpPr>
        <a:xfrm>
          <a:off x="0" y="0"/>
          <a:ext cx="0" cy="0"/>
          <a:chOff x="0" y="0"/>
          <a:chExt cx="0" cy="0"/>
        </a:xfrm>
      </p:grpSpPr>
      <p:sp>
        <p:nvSpPr>
          <p:cNvPr id="41" name="Google Shape;41;p45"/>
          <p:cNvSpPr/>
          <p:nvPr>
            <p:ph idx="2" type="pic"/>
          </p:nvPr>
        </p:nvSpPr>
        <p:spPr>
          <a:xfrm>
            <a:off x="765110" y="858416"/>
            <a:ext cx="22878661" cy="947990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42" name="Shape 42"/>
        <p:cNvGrpSpPr/>
        <p:nvPr/>
      </p:nvGrpSpPr>
      <p:grpSpPr>
        <a:xfrm>
          <a:off x="0" y="0"/>
          <a:ext cx="0" cy="0"/>
          <a:chOff x="0" y="0"/>
          <a:chExt cx="0" cy="0"/>
        </a:xfrm>
      </p:grpSpPr>
      <p:sp>
        <p:nvSpPr>
          <p:cNvPr id="43" name="Google Shape;43;p46"/>
          <p:cNvSpPr/>
          <p:nvPr>
            <p:ph idx="2" type="pic"/>
          </p:nvPr>
        </p:nvSpPr>
        <p:spPr>
          <a:xfrm>
            <a:off x="3031659" y="4572000"/>
            <a:ext cx="18322271" cy="460785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6_Custom Layout">
  <p:cSld name="56_Custom Layout">
    <p:spTree>
      <p:nvGrpSpPr>
        <p:cNvPr id="44" name="Shape 44"/>
        <p:cNvGrpSpPr/>
        <p:nvPr/>
      </p:nvGrpSpPr>
      <p:grpSpPr>
        <a:xfrm>
          <a:off x="0" y="0"/>
          <a:ext cx="0" cy="0"/>
          <a:chOff x="0" y="0"/>
          <a:chExt cx="0" cy="0"/>
        </a:xfrm>
      </p:grpSpPr>
      <p:sp>
        <p:nvSpPr>
          <p:cNvPr id="45" name="Google Shape;45;p47"/>
          <p:cNvSpPr/>
          <p:nvPr>
            <p:ph idx="2" type="pic"/>
          </p:nvPr>
        </p:nvSpPr>
        <p:spPr>
          <a:xfrm>
            <a:off x="768096" y="841248"/>
            <a:ext cx="13844017" cy="1203350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Custom Layout">
  <p:cSld name="32_Custom Layout">
    <p:spTree>
      <p:nvGrpSpPr>
        <p:cNvPr id="46" name="Shape 46"/>
        <p:cNvGrpSpPr/>
        <p:nvPr/>
      </p:nvGrpSpPr>
      <p:grpSpPr>
        <a:xfrm>
          <a:off x="0" y="0"/>
          <a:ext cx="0" cy="0"/>
          <a:chOff x="0" y="0"/>
          <a:chExt cx="0" cy="0"/>
        </a:xfrm>
      </p:grpSpPr>
      <p:sp>
        <p:nvSpPr>
          <p:cNvPr id="47" name="Google Shape;47;p48"/>
          <p:cNvSpPr/>
          <p:nvPr>
            <p:ph idx="2" type="pic"/>
          </p:nvPr>
        </p:nvSpPr>
        <p:spPr>
          <a:xfrm>
            <a:off x="7164535" y="2072999"/>
            <a:ext cx="10066876" cy="959375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Blank">
  <p:cSld name="26_Blank">
    <p:spTree>
      <p:nvGrpSpPr>
        <p:cNvPr id="48" name="Shape 48"/>
        <p:cNvGrpSpPr/>
        <p:nvPr/>
      </p:nvGrpSpPr>
      <p:grpSpPr>
        <a:xfrm>
          <a:off x="0" y="0"/>
          <a:ext cx="0" cy="0"/>
          <a:chOff x="0" y="0"/>
          <a:chExt cx="0" cy="0"/>
        </a:xfrm>
      </p:grpSpPr>
      <p:sp>
        <p:nvSpPr>
          <p:cNvPr id="49" name="Google Shape;49;p49"/>
          <p:cNvSpPr/>
          <p:nvPr>
            <p:ph idx="2" type="pic"/>
          </p:nvPr>
        </p:nvSpPr>
        <p:spPr>
          <a:xfrm>
            <a:off x="14606338" y="3441032"/>
            <a:ext cx="6761747" cy="1027496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2" name="Shape 12"/>
        <p:cNvGrpSpPr/>
        <p:nvPr/>
      </p:nvGrpSpPr>
      <p:grpSpPr>
        <a:xfrm>
          <a:off x="0" y="0"/>
          <a:ext cx="0" cy="0"/>
          <a:chOff x="0" y="0"/>
          <a:chExt cx="0" cy="0"/>
        </a:xfrm>
      </p:grpSpPr>
      <p:sp>
        <p:nvSpPr>
          <p:cNvPr id="13" name="Google Shape;13;p26"/>
          <p:cNvSpPr/>
          <p:nvPr>
            <p:ph idx="2" type="pic"/>
          </p:nvPr>
        </p:nvSpPr>
        <p:spPr>
          <a:xfrm>
            <a:off x="14630400" y="0"/>
            <a:ext cx="975677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Blank">
  <p:cSld name="20_Blank">
    <p:spTree>
      <p:nvGrpSpPr>
        <p:cNvPr id="50" name="Shape 50"/>
        <p:cNvGrpSpPr/>
        <p:nvPr/>
      </p:nvGrpSpPr>
      <p:grpSpPr>
        <a:xfrm>
          <a:off x="0" y="0"/>
          <a:ext cx="0" cy="0"/>
          <a:chOff x="0" y="0"/>
          <a:chExt cx="0" cy="0"/>
        </a:xfrm>
      </p:grpSpPr>
      <p:sp>
        <p:nvSpPr>
          <p:cNvPr id="51" name="Google Shape;51;p50"/>
          <p:cNvSpPr/>
          <p:nvPr>
            <p:ph idx="2" type="pic"/>
          </p:nvPr>
        </p:nvSpPr>
        <p:spPr>
          <a:xfrm>
            <a:off x="18307050" y="1709530"/>
            <a:ext cx="4592638" cy="10311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Blank">
  <p:cSld name="9_Blank">
    <p:spTree>
      <p:nvGrpSpPr>
        <p:cNvPr id="52" name="Shape 52"/>
        <p:cNvGrpSpPr/>
        <p:nvPr/>
      </p:nvGrpSpPr>
      <p:grpSpPr>
        <a:xfrm>
          <a:off x="0" y="0"/>
          <a:ext cx="0" cy="0"/>
          <a:chOff x="0" y="0"/>
          <a:chExt cx="0" cy="0"/>
        </a:xfrm>
      </p:grpSpPr>
      <p:sp>
        <p:nvSpPr>
          <p:cNvPr id="53" name="Google Shape;53;p51"/>
          <p:cNvSpPr/>
          <p:nvPr>
            <p:ph idx="2" type="pic"/>
          </p:nvPr>
        </p:nvSpPr>
        <p:spPr>
          <a:xfrm>
            <a:off x="9753600" y="1733550"/>
            <a:ext cx="4876800" cy="10267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Blank">
  <p:cSld name="19_Blank">
    <p:spTree>
      <p:nvGrpSpPr>
        <p:cNvPr id="54" name="Shape 54"/>
        <p:cNvGrpSpPr/>
        <p:nvPr/>
      </p:nvGrpSpPr>
      <p:grpSpPr>
        <a:xfrm>
          <a:off x="0" y="0"/>
          <a:ext cx="0" cy="0"/>
          <a:chOff x="0" y="0"/>
          <a:chExt cx="0" cy="0"/>
        </a:xfrm>
      </p:grpSpPr>
      <p:sp>
        <p:nvSpPr>
          <p:cNvPr id="55" name="Google Shape;55;p52"/>
          <p:cNvSpPr/>
          <p:nvPr>
            <p:ph idx="2" type="pic"/>
          </p:nvPr>
        </p:nvSpPr>
        <p:spPr>
          <a:xfrm>
            <a:off x="9755188" y="2743200"/>
            <a:ext cx="4876800" cy="7562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Blank">
  <p:cSld name="15_Blank">
    <p:spTree>
      <p:nvGrpSpPr>
        <p:cNvPr id="56" name="Shape 56"/>
        <p:cNvGrpSpPr/>
        <p:nvPr/>
      </p:nvGrpSpPr>
      <p:grpSpPr>
        <a:xfrm>
          <a:off x="0" y="0"/>
          <a:ext cx="0" cy="0"/>
          <a:chOff x="0" y="0"/>
          <a:chExt cx="0" cy="0"/>
        </a:xfrm>
      </p:grpSpPr>
      <p:sp>
        <p:nvSpPr>
          <p:cNvPr id="57" name="Google Shape;57;p53"/>
          <p:cNvSpPr/>
          <p:nvPr>
            <p:ph idx="2" type="pic"/>
          </p:nvPr>
        </p:nvSpPr>
        <p:spPr>
          <a:xfrm>
            <a:off x="16236177" y="1733550"/>
            <a:ext cx="5084956" cy="10267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Custom Layout">
  <p:cSld name="57_Custom Layout">
    <p:spTree>
      <p:nvGrpSpPr>
        <p:cNvPr id="58" name="Shape 58"/>
        <p:cNvGrpSpPr/>
        <p:nvPr/>
      </p:nvGrpSpPr>
      <p:grpSpPr>
        <a:xfrm>
          <a:off x="0" y="0"/>
          <a:ext cx="0" cy="0"/>
          <a:chOff x="0" y="0"/>
          <a:chExt cx="0" cy="0"/>
        </a:xfrm>
      </p:grpSpPr>
      <p:sp>
        <p:nvSpPr>
          <p:cNvPr id="59" name="Google Shape;59;p54"/>
          <p:cNvSpPr/>
          <p:nvPr>
            <p:ph idx="2" type="pic"/>
          </p:nvPr>
        </p:nvSpPr>
        <p:spPr>
          <a:xfrm>
            <a:off x="8156448" y="4572000"/>
            <a:ext cx="8083296"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9_Custom Layout">
  <p:cSld name="59_Custom Layout">
    <p:spTree>
      <p:nvGrpSpPr>
        <p:cNvPr id="60" name="Shape 60"/>
        <p:cNvGrpSpPr/>
        <p:nvPr/>
      </p:nvGrpSpPr>
      <p:grpSpPr>
        <a:xfrm>
          <a:off x="0" y="0"/>
          <a:ext cx="0" cy="0"/>
          <a:chOff x="0" y="0"/>
          <a:chExt cx="0" cy="0"/>
        </a:xfrm>
      </p:grpSpPr>
      <p:sp>
        <p:nvSpPr>
          <p:cNvPr id="61" name="Google Shape;61;p55"/>
          <p:cNvSpPr/>
          <p:nvPr>
            <p:ph idx="2" type="pic"/>
          </p:nvPr>
        </p:nvSpPr>
        <p:spPr>
          <a:xfrm>
            <a:off x="4876800" y="876300"/>
            <a:ext cx="14630400" cy="482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8_Custom Layout">
  <p:cSld name="58_Custom Layout">
    <p:spTree>
      <p:nvGrpSpPr>
        <p:cNvPr id="62" name="Shape 62"/>
        <p:cNvGrpSpPr/>
        <p:nvPr/>
      </p:nvGrpSpPr>
      <p:grpSpPr>
        <a:xfrm>
          <a:off x="0" y="0"/>
          <a:ext cx="0" cy="0"/>
          <a:chOff x="0" y="0"/>
          <a:chExt cx="0" cy="0"/>
        </a:xfrm>
      </p:grpSpPr>
      <p:sp>
        <p:nvSpPr>
          <p:cNvPr id="63" name="Google Shape;63;p56"/>
          <p:cNvSpPr/>
          <p:nvPr>
            <p:ph idx="2" type="pic"/>
          </p:nvPr>
        </p:nvSpPr>
        <p:spPr>
          <a:xfrm>
            <a:off x="12193588" y="3401568"/>
            <a:ext cx="12193587" cy="691286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64" name="Shape 64"/>
        <p:cNvGrpSpPr/>
        <p:nvPr/>
      </p:nvGrpSpPr>
      <p:grpSpPr>
        <a:xfrm>
          <a:off x="0" y="0"/>
          <a:ext cx="0" cy="0"/>
          <a:chOff x="0" y="0"/>
          <a:chExt cx="0" cy="0"/>
        </a:xfrm>
      </p:grpSpPr>
      <p:sp>
        <p:nvSpPr>
          <p:cNvPr id="65" name="Google Shape;65;p57"/>
          <p:cNvSpPr/>
          <p:nvPr>
            <p:ph idx="2" type="pic"/>
          </p:nvPr>
        </p:nvSpPr>
        <p:spPr>
          <a:xfrm>
            <a:off x="6108193" y="859536"/>
            <a:ext cx="17538191" cy="1201521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Custom Layout">
  <p:cSld name="23_Custom Layout">
    <p:spTree>
      <p:nvGrpSpPr>
        <p:cNvPr id="66" name="Shape 66"/>
        <p:cNvGrpSpPr/>
        <p:nvPr/>
      </p:nvGrpSpPr>
      <p:grpSpPr>
        <a:xfrm>
          <a:off x="0" y="0"/>
          <a:ext cx="0" cy="0"/>
          <a:chOff x="0" y="0"/>
          <a:chExt cx="0" cy="0"/>
        </a:xfrm>
      </p:grpSpPr>
      <p:sp>
        <p:nvSpPr>
          <p:cNvPr id="67" name="Google Shape;67;p58"/>
          <p:cNvSpPr/>
          <p:nvPr>
            <p:ph idx="2" type="pic"/>
          </p:nvPr>
        </p:nvSpPr>
        <p:spPr>
          <a:xfrm flipH="1">
            <a:off x="6096000" y="864694"/>
            <a:ext cx="17537722" cy="945161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Custom Layout">
  <p:cSld name="19_Custom Layout">
    <p:spTree>
      <p:nvGrpSpPr>
        <p:cNvPr id="68" name="Shape 68"/>
        <p:cNvGrpSpPr/>
        <p:nvPr/>
      </p:nvGrpSpPr>
      <p:grpSpPr>
        <a:xfrm>
          <a:off x="0" y="0"/>
          <a:ext cx="0" cy="0"/>
          <a:chOff x="0" y="0"/>
          <a:chExt cx="0" cy="0"/>
        </a:xfrm>
      </p:grpSpPr>
      <p:sp>
        <p:nvSpPr>
          <p:cNvPr id="69" name="Google Shape;69;p59"/>
          <p:cNvSpPr/>
          <p:nvPr>
            <p:ph idx="2" type="pic"/>
          </p:nvPr>
        </p:nvSpPr>
        <p:spPr>
          <a:xfrm>
            <a:off x="6096000" y="4572000"/>
            <a:ext cx="16765587"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Blank">
  <p:cSld name="11_Blank">
    <p:spTree>
      <p:nvGrpSpPr>
        <p:cNvPr id="14" name="Shape 14"/>
        <p:cNvGrpSpPr/>
        <p:nvPr/>
      </p:nvGrpSpPr>
      <p:grpSpPr>
        <a:xfrm>
          <a:off x="0" y="0"/>
          <a:ext cx="0" cy="0"/>
          <a:chOff x="0" y="0"/>
          <a:chExt cx="0" cy="0"/>
        </a:xfrm>
      </p:grpSpPr>
      <p:sp>
        <p:nvSpPr>
          <p:cNvPr id="15" name="Google Shape;15;p38"/>
          <p:cNvSpPr/>
          <p:nvPr>
            <p:ph idx="2" type="pic"/>
          </p:nvPr>
        </p:nvSpPr>
        <p:spPr>
          <a:xfrm>
            <a:off x="16280295" y="1709530"/>
            <a:ext cx="6619392" cy="10311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Custom Layout">
  <p:cSld name="35_Custom Layout">
    <p:spTree>
      <p:nvGrpSpPr>
        <p:cNvPr id="70" name="Shape 70"/>
        <p:cNvGrpSpPr/>
        <p:nvPr/>
      </p:nvGrpSpPr>
      <p:grpSpPr>
        <a:xfrm>
          <a:off x="0" y="0"/>
          <a:ext cx="0" cy="0"/>
          <a:chOff x="0" y="0"/>
          <a:chExt cx="0" cy="0"/>
        </a:xfrm>
      </p:grpSpPr>
      <p:sp>
        <p:nvSpPr>
          <p:cNvPr id="71" name="Google Shape;71;p60"/>
          <p:cNvSpPr/>
          <p:nvPr>
            <p:ph idx="2" type="pic"/>
          </p:nvPr>
        </p:nvSpPr>
        <p:spPr>
          <a:xfrm flipH="1">
            <a:off x="1491916" y="3056022"/>
            <a:ext cx="10701672" cy="529389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Custom Layout">
  <p:cSld name="26_Custom Layout">
    <p:spTree>
      <p:nvGrpSpPr>
        <p:cNvPr id="72" name="Shape 72"/>
        <p:cNvGrpSpPr/>
        <p:nvPr/>
      </p:nvGrpSpPr>
      <p:grpSpPr>
        <a:xfrm>
          <a:off x="0" y="0"/>
          <a:ext cx="0" cy="0"/>
          <a:chOff x="0" y="0"/>
          <a:chExt cx="0" cy="0"/>
        </a:xfrm>
      </p:grpSpPr>
      <p:sp>
        <p:nvSpPr>
          <p:cNvPr id="73" name="Google Shape;73;p61"/>
          <p:cNvSpPr/>
          <p:nvPr>
            <p:ph idx="2" type="pic"/>
          </p:nvPr>
        </p:nvSpPr>
        <p:spPr>
          <a:xfrm>
            <a:off x="8154988" y="6858000"/>
            <a:ext cx="16232185" cy="3409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3_Custom Layout">
  <p:cSld name="193_Custom Layout">
    <p:spTree>
      <p:nvGrpSpPr>
        <p:cNvPr id="74" name="Shape 74"/>
        <p:cNvGrpSpPr/>
        <p:nvPr/>
      </p:nvGrpSpPr>
      <p:grpSpPr>
        <a:xfrm>
          <a:off x="0" y="0"/>
          <a:ext cx="0" cy="0"/>
          <a:chOff x="0" y="0"/>
          <a:chExt cx="0" cy="0"/>
        </a:xfrm>
      </p:grpSpPr>
      <p:sp>
        <p:nvSpPr>
          <p:cNvPr id="75" name="Google Shape;75;p62"/>
          <p:cNvSpPr/>
          <p:nvPr>
            <p:ph idx="2" type="pic"/>
          </p:nvPr>
        </p:nvSpPr>
        <p:spPr>
          <a:xfrm>
            <a:off x="783772" y="849086"/>
            <a:ext cx="22850840" cy="1201782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43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76" name="Shape 76"/>
        <p:cNvGrpSpPr/>
        <p:nvPr/>
      </p:nvGrpSpPr>
      <p:grpSpPr>
        <a:xfrm>
          <a:off x="0" y="0"/>
          <a:ext cx="0" cy="0"/>
          <a:chOff x="0" y="0"/>
          <a:chExt cx="0" cy="0"/>
        </a:xfrm>
      </p:grpSpPr>
      <p:sp>
        <p:nvSpPr>
          <p:cNvPr id="77" name="Google Shape;77;p63"/>
          <p:cNvSpPr/>
          <p:nvPr>
            <p:ph idx="2" type="pic"/>
          </p:nvPr>
        </p:nvSpPr>
        <p:spPr>
          <a:xfrm>
            <a:off x="6089352" y="2765109"/>
            <a:ext cx="12199433" cy="820729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Custom Layout">
  <p:cSld name="28_Custom Layout">
    <p:spTree>
      <p:nvGrpSpPr>
        <p:cNvPr id="78" name="Shape 78"/>
        <p:cNvGrpSpPr/>
        <p:nvPr/>
      </p:nvGrpSpPr>
      <p:grpSpPr>
        <a:xfrm>
          <a:off x="0" y="0"/>
          <a:ext cx="0" cy="0"/>
          <a:chOff x="0" y="0"/>
          <a:chExt cx="0" cy="0"/>
        </a:xfrm>
      </p:grpSpPr>
      <p:sp>
        <p:nvSpPr>
          <p:cNvPr id="79" name="Google Shape;79;p64"/>
          <p:cNvSpPr/>
          <p:nvPr>
            <p:ph idx="2" type="pic"/>
          </p:nvPr>
        </p:nvSpPr>
        <p:spPr>
          <a:xfrm>
            <a:off x="6093871" y="4012509"/>
            <a:ext cx="12199433" cy="569595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Custom Layout">
  <p:cSld name="30_Custom Layout">
    <p:spTree>
      <p:nvGrpSpPr>
        <p:cNvPr id="80" name="Shape 80"/>
        <p:cNvGrpSpPr/>
        <p:nvPr/>
      </p:nvGrpSpPr>
      <p:grpSpPr>
        <a:xfrm>
          <a:off x="0" y="0"/>
          <a:ext cx="0" cy="0"/>
          <a:chOff x="0" y="0"/>
          <a:chExt cx="0" cy="0"/>
        </a:xfrm>
      </p:grpSpPr>
      <p:sp>
        <p:nvSpPr>
          <p:cNvPr id="81" name="Google Shape;81;p65"/>
          <p:cNvSpPr/>
          <p:nvPr>
            <p:ph idx="2" type="pic"/>
          </p:nvPr>
        </p:nvSpPr>
        <p:spPr>
          <a:xfrm>
            <a:off x="4076701" y="2743200"/>
            <a:ext cx="8116888" cy="82486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Custom Layout">
  <p:cSld name="31_Custom Layout">
    <p:spTree>
      <p:nvGrpSpPr>
        <p:cNvPr id="82" name="Shape 82"/>
        <p:cNvGrpSpPr/>
        <p:nvPr/>
      </p:nvGrpSpPr>
      <p:grpSpPr>
        <a:xfrm>
          <a:off x="0" y="0"/>
          <a:ext cx="0" cy="0"/>
          <a:chOff x="0" y="0"/>
          <a:chExt cx="0" cy="0"/>
        </a:xfrm>
      </p:grpSpPr>
      <p:sp>
        <p:nvSpPr>
          <p:cNvPr id="83" name="Google Shape;83;p66"/>
          <p:cNvSpPr/>
          <p:nvPr>
            <p:ph idx="2" type="pic"/>
          </p:nvPr>
        </p:nvSpPr>
        <p:spPr>
          <a:xfrm>
            <a:off x="12193588" y="2752725"/>
            <a:ext cx="8163844" cy="822007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Custom Layout">
  <p:cSld name="29_Custom Layout">
    <p:spTree>
      <p:nvGrpSpPr>
        <p:cNvPr id="84" name="Shape 84"/>
        <p:cNvGrpSpPr/>
        <p:nvPr/>
      </p:nvGrpSpPr>
      <p:grpSpPr>
        <a:xfrm>
          <a:off x="0" y="0"/>
          <a:ext cx="0" cy="0"/>
          <a:chOff x="0" y="0"/>
          <a:chExt cx="0" cy="0"/>
        </a:xfrm>
      </p:grpSpPr>
      <p:sp>
        <p:nvSpPr>
          <p:cNvPr id="85" name="Google Shape;85;p67"/>
          <p:cNvSpPr/>
          <p:nvPr>
            <p:ph idx="2" type="pic"/>
          </p:nvPr>
        </p:nvSpPr>
        <p:spPr>
          <a:xfrm>
            <a:off x="8146473" y="857250"/>
            <a:ext cx="8109527" cy="10096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spTree>
      <p:nvGrpSpPr>
        <p:cNvPr id="86" name="Shape 86"/>
        <p:cNvGrpSpPr/>
        <p:nvPr/>
      </p:nvGrpSpPr>
      <p:grpSpPr>
        <a:xfrm>
          <a:off x="0" y="0"/>
          <a:ext cx="0" cy="0"/>
          <a:chOff x="0" y="0"/>
          <a:chExt cx="0" cy="0"/>
        </a:xfrm>
      </p:grpSpPr>
      <p:sp>
        <p:nvSpPr>
          <p:cNvPr id="87" name="Google Shape;87;p68"/>
          <p:cNvSpPr/>
          <p:nvPr>
            <p:ph idx="2" type="pic"/>
          </p:nvPr>
        </p:nvSpPr>
        <p:spPr>
          <a:xfrm>
            <a:off x="8146473" y="4572000"/>
            <a:ext cx="8109527" cy="7429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spTree>
      <p:nvGrpSpPr>
        <p:cNvPr id="88" name="Shape 88"/>
        <p:cNvGrpSpPr/>
        <p:nvPr/>
      </p:nvGrpSpPr>
      <p:grpSpPr>
        <a:xfrm>
          <a:off x="0" y="0"/>
          <a:ext cx="0" cy="0"/>
          <a:chOff x="0" y="0"/>
          <a:chExt cx="0" cy="0"/>
        </a:xfrm>
      </p:grpSpPr>
      <p:sp>
        <p:nvSpPr>
          <p:cNvPr id="89" name="Google Shape;89;p69"/>
          <p:cNvSpPr/>
          <p:nvPr>
            <p:ph idx="2" type="pic"/>
          </p:nvPr>
        </p:nvSpPr>
        <p:spPr>
          <a:xfrm>
            <a:off x="9753599" y="2743201"/>
            <a:ext cx="9770533" cy="7569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Blank">
  <p:cSld name="35_Blank">
    <p:spTree>
      <p:nvGrpSpPr>
        <p:cNvPr id="16" name="Shape 16"/>
        <p:cNvGrpSpPr/>
        <p:nvPr/>
      </p:nvGrpSpPr>
      <p:grpSpPr>
        <a:xfrm>
          <a:off x="0" y="0"/>
          <a:ext cx="0" cy="0"/>
          <a:chOff x="0" y="0"/>
          <a:chExt cx="0" cy="0"/>
        </a:xfrm>
      </p:grpSpPr>
      <p:sp>
        <p:nvSpPr>
          <p:cNvPr id="17" name="Google Shape;17;p24"/>
          <p:cNvSpPr/>
          <p:nvPr>
            <p:ph idx="2" type="pic"/>
          </p:nvPr>
        </p:nvSpPr>
        <p:spPr>
          <a:xfrm>
            <a:off x="8163106" y="0"/>
            <a:ext cx="16224069"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90" name="Shape 90"/>
        <p:cNvGrpSpPr/>
        <p:nvPr/>
      </p:nvGrpSpPr>
      <p:grpSpPr>
        <a:xfrm>
          <a:off x="0" y="0"/>
          <a:ext cx="0" cy="0"/>
          <a:chOff x="0" y="0"/>
          <a:chExt cx="0" cy="0"/>
        </a:xfrm>
      </p:grpSpPr>
      <p:sp>
        <p:nvSpPr>
          <p:cNvPr id="91" name="Google Shape;91;p70"/>
          <p:cNvSpPr/>
          <p:nvPr>
            <p:ph idx="2" type="pic"/>
          </p:nvPr>
        </p:nvSpPr>
        <p:spPr>
          <a:xfrm>
            <a:off x="12552040" y="1756610"/>
            <a:ext cx="10309548" cy="1024488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92" name="Google Shape;92;p70"/>
          <p:cNvSpPr/>
          <p:nvPr>
            <p:ph idx="3" type="pic"/>
          </p:nvPr>
        </p:nvSpPr>
        <p:spPr>
          <a:xfrm>
            <a:off x="1507050" y="1756611"/>
            <a:ext cx="10309548" cy="1024488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93" name="Shape 93"/>
        <p:cNvGrpSpPr/>
        <p:nvPr/>
      </p:nvGrpSpPr>
      <p:grpSpPr>
        <a:xfrm>
          <a:off x="0" y="0"/>
          <a:ext cx="0" cy="0"/>
          <a:chOff x="0" y="0"/>
          <a:chExt cx="0" cy="0"/>
        </a:xfrm>
      </p:grpSpPr>
      <p:sp>
        <p:nvSpPr>
          <p:cNvPr id="94" name="Google Shape;94;p71"/>
          <p:cNvSpPr/>
          <p:nvPr>
            <p:ph idx="2" type="pic"/>
          </p:nvPr>
        </p:nvSpPr>
        <p:spPr>
          <a:xfrm>
            <a:off x="2592388" y="7807568"/>
            <a:ext cx="19202399" cy="590843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95" name="Shape 95"/>
        <p:cNvGrpSpPr/>
        <p:nvPr/>
      </p:nvGrpSpPr>
      <p:grpSpPr>
        <a:xfrm>
          <a:off x="0" y="0"/>
          <a:ext cx="0" cy="0"/>
          <a:chOff x="0" y="0"/>
          <a:chExt cx="0" cy="0"/>
        </a:xfrm>
      </p:grpSpPr>
      <p:sp>
        <p:nvSpPr>
          <p:cNvPr id="96" name="Google Shape;96;p72"/>
          <p:cNvSpPr/>
          <p:nvPr>
            <p:ph idx="2" type="pic"/>
          </p:nvPr>
        </p:nvSpPr>
        <p:spPr>
          <a:xfrm>
            <a:off x="-1" y="6900530"/>
            <a:ext cx="24387174" cy="681547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5_Custom Layout">
  <p:cSld name="55_Custom Layout">
    <p:spTree>
      <p:nvGrpSpPr>
        <p:cNvPr id="97" name="Shape 97"/>
        <p:cNvGrpSpPr/>
        <p:nvPr/>
      </p:nvGrpSpPr>
      <p:grpSpPr>
        <a:xfrm>
          <a:off x="0" y="0"/>
          <a:ext cx="0" cy="0"/>
          <a:chOff x="0" y="0"/>
          <a:chExt cx="0" cy="0"/>
        </a:xfrm>
      </p:grpSpPr>
      <p:sp>
        <p:nvSpPr>
          <p:cNvPr id="98" name="Google Shape;98;p73"/>
          <p:cNvSpPr/>
          <p:nvPr>
            <p:ph idx="2" type="pic"/>
          </p:nvPr>
        </p:nvSpPr>
        <p:spPr>
          <a:xfrm>
            <a:off x="8305148" y="1"/>
            <a:ext cx="7776880" cy="1371599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99" name="Shape 99"/>
        <p:cNvGrpSpPr/>
        <p:nvPr/>
      </p:nvGrpSpPr>
      <p:grpSpPr>
        <a:xfrm>
          <a:off x="0" y="0"/>
          <a:ext cx="0" cy="0"/>
          <a:chOff x="0" y="0"/>
          <a:chExt cx="0" cy="0"/>
        </a:xfrm>
      </p:grpSpPr>
      <p:sp>
        <p:nvSpPr>
          <p:cNvPr id="100" name="Google Shape;100;p74"/>
          <p:cNvSpPr/>
          <p:nvPr>
            <p:ph idx="2" type="pic"/>
          </p:nvPr>
        </p:nvSpPr>
        <p:spPr>
          <a:xfrm>
            <a:off x="0" y="0"/>
            <a:ext cx="15098233"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101" name="Shape 101"/>
        <p:cNvGrpSpPr/>
        <p:nvPr/>
      </p:nvGrpSpPr>
      <p:grpSpPr>
        <a:xfrm>
          <a:off x="0" y="0"/>
          <a:ext cx="0" cy="0"/>
          <a:chOff x="0" y="0"/>
          <a:chExt cx="0" cy="0"/>
        </a:xfrm>
      </p:grpSpPr>
      <p:sp>
        <p:nvSpPr>
          <p:cNvPr id="102" name="Google Shape;102;p75"/>
          <p:cNvSpPr/>
          <p:nvPr>
            <p:ph idx="2" type="pic"/>
          </p:nvPr>
        </p:nvSpPr>
        <p:spPr>
          <a:xfrm>
            <a:off x="1390800" y="1457400"/>
            <a:ext cx="10802788"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03" name="Google Shape;103;p75"/>
          <p:cNvSpPr/>
          <p:nvPr>
            <p:ph idx="3" type="pic"/>
          </p:nvPr>
        </p:nvSpPr>
        <p:spPr>
          <a:xfrm>
            <a:off x="12193588" y="1457400"/>
            <a:ext cx="10799612"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104" name="Shape 104"/>
        <p:cNvGrpSpPr/>
        <p:nvPr/>
      </p:nvGrpSpPr>
      <p:grpSpPr>
        <a:xfrm>
          <a:off x="0" y="0"/>
          <a:ext cx="0" cy="0"/>
          <a:chOff x="0" y="0"/>
          <a:chExt cx="0" cy="0"/>
        </a:xfrm>
      </p:grpSpPr>
      <p:sp>
        <p:nvSpPr>
          <p:cNvPr id="105" name="Google Shape;105;p76"/>
          <p:cNvSpPr/>
          <p:nvPr>
            <p:ph idx="2" type="pic"/>
          </p:nvPr>
        </p:nvSpPr>
        <p:spPr>
          <a:xfrm>
            <a:off x="3756654" y="-1"/>
            <a:ext cx="9601200" cy="299838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06" name="Google Shape;106;p76"/>
          <p:cNvSpPr/>
          <p:nvPr>
            <p:ph idx="3" type="pic"/>
          </p:nvPr>
        </p:nvSpPr>
        <p:spPr>
          <a:xfrm>
            <a:off x="3756654" y="6858000"/>
            <a:ext cx="96012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107" name="Shape 107"/>
        <p:cNvGrpSpPr/>
        <p:nvPr/>
      </p:nvGrpSpPr>
      <p:grpSpPr>
        <a:xfrm>
          <a:off x="0" y="0"/>
          <a:ext cx="0" cy="0"/>
          <a:chOff x="0" y="0"/>
          <a:chExt cx="0" cy="0"/>
        </a:xfrm>
      </p:grpSpPr>
      <p:sp>
        <p:nvSpPr>
          <p:cNvPr id="108" name="Google Shape;108;p77"/>
          <p:cNvSpPr/>
          <p:nvPr>
            <p:ph idx="2" type="pic"/>
          </p:nvPr>
        </p:nvSpPr>
        <p:spPr>
          <a:xfrm>
            <a:off x="1390979" y="1457400"/>
            <a:ext cx="12814118" cy="8260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109" name="Shape 109"/>
        <p:cNvGrpSpPr/>
        <p:nvPr/>
      </p:nvGrpSpPr>
      <p:grpSpPr>
        <a:xfrm>
          <a:off x="0" y="0"/>
          <a:ext cx="0" cy="0"/>
          <a:chOff x="0" y="0"/>
          <a:chExt cx="0" cy="0"/>
        </a:xfrm>
      </p:grpSpPr>
      <p:sp>
        <p:nvSpPr>
          <p:cNvPr id="110" name="Google Shape;110;p78"/>
          <p:cNvSpPr/>
          <p:nvPr>
            <p:ph idx="2" type="pic"/>
          </p:nvPr>
        </p:nvSpPr>
        <p:spPr>
          <a:xfrm>
            <a:off x="10182077" y="4021732"/>
            <a:ext cx="12814118" cy="8260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Blank">
  <p:cSld name="22_Blank">
    <p:spTree>
      <p:nvGrpSpPr>
        <p:cNvPr id="111" name="Shape 111"/>
        <p:cNvGrpSpPr/>
        <p:nvPr/>
      </p:nvGrpSpPr>
      <p:grpSpPr>
        <a:xfrm>
          <a:off x="0" y="0"/>
          <a:ext cx="0" cy="0"/>
          <a:chOff x="0" y="0"/>
          <a:chExt cx="0" cy="0"/>
        </a:xfrm>
      </p:grpSpPr>
      <p:sp>
        <p:nvSpPr>
          <p:cNvPr id="112" name="Google Shape;112;p79"/>
          <p:cNvSpPr/>
          <p:nvPr>
            <p:ph idx="2" type="pic"/>
          </p:nvPr>
        </p:nvSpPr>
        <p:spPr>
          <a:xfrm>
            <a:off x="14630400" y="1780673"/>
            <a:ext cx="9023684" cy="7363327"/>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13" name="Google Shape;113;p79"/>
          <p:cNvSpPr/>
          <p:nvPr>
            <p:ph idx="3" type="pic"/>
          </p:nvPr>
        </p:nvSpPr>
        <p:spPr>
          <a:xfrm>
            <a:off x="1" y="6858000"/>
            <a:ext cx="3049587"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Blank">
  <p:cSld name="14_Blank">
    <p:spTree>
      <p:nvGrpSpPr>
        <p:cNvPr id="18" name="Shape 18"/>
        <p:cNvGrpSpPr/>
        <p:nvPr/>
      </p:nvGrpSpPr>
      <p:grpSpPr>
        <a:xfrm>
          <a:off x="0" y="0"/>
          <a:ext cx="0" cy="0"/>
          <a:chOff x="0" y="0"/>
          <a:chExt cx="0" cy="0"/>
        </a:xfrm>
      </p:grpSpPr>
      <p:sp>
        <p:nvSpPr>
          <p:cNvPr id="19" name="Google Shape;19;p27"/>
          <p:cNvSpPr/>
          <p:nvPr>
            <p:ph idx="2" type="pic"/>
          </p:nvPr>
        </p:nvSpPr>
        <p:spPr>
          <a:xfrm flipH="1">
            <a:off x="16258477" y="0"/>
            <a:ext cx="812869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Blank">
  <p:cSld name="27_Blank">
    <p:spTree>
      <p:nvGrpSpPr>
        <p:cNvPr id="114" name="Shape 114"/>
        <p:cNvGrpSpPr/>
        <p:nvPr/>
      </p:nvGrpSpPr>
      <p:grpSpPr>
        <a:xfrm>
          <a:off x="0" y="0"/>
          <a:ext cx="0" cy="0"/>
          <a:chOff x="0" y="0"/>
          <a:chExt cx="0" cy="0"/>
        </a:xfrm>
      </p:grpSpPr>
      <p:sp>
        <p:nvSpPr>
          <p:cNvPr id="115" name="Google Shape;115;p80"/>
          <p:cNvSpPr/>
          <p:nvPr>
            <p:ph idx="2" type="pic"/>
          </p:nvPr>
        </p:nvSpPr>
        <p:spPr>
          <a:xfrm>
            <a:off x="3049588" y="2743200"/>
            <a:ext cx="5059696" cy="64489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16" name="Google Shape;116;p80"/>
          <p:cNvSpPr/>
          <p:nvPr>
            <p:ph idx="3" type="pic"/>
          </p:nvPr>
        </p:nvSpPr>
        <p:spPr>
          <a:xfrm>
            <a:off x="14606338" y="4578439"/>
            <a:ext cx="4918034" cy="913756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Blank">
  <p:cSld name="17_Blank">
    <p:spTree>
      <p:nvGrpSpPr>
        <p:cNvPr id="117" name="Shape 117"/>
        <p:cNvGrpSpPr/>
        <p:nvPr/>
      </p:nvGrpSpPr>
      <p:grpSpPr>
        <a:xfrm>
          <a:off x="0" y="0"/>
          <a:ext cx="0" cy="0"/>
          <a:chOff x="0" y="0"/>
          <a:chExt cx="0" cy="0"/>
        </a:xfrm>
      </p:grpSpPr>
      <p:sp>
        <p:nvSpPr>
          <p:cNvPr id="118" name="Google Shape;118;p81"/>
          <p:cNvSpPr/>
          <p:nvPr>
            <p:ph idx="2" type="pic"/>
          </p:nvPr>
        </p:nvSpPr>
        <p:spPr>
          <a:xfrm>
            <a:off x="14630400" y="0"/>
            <a:ext cx="56896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19" name="Google Shape;119;p81"/>
          <p:cNvSpPr/>
          <p:nvPr>
            <p:ph idx="3" type="pic"/>
          </p:nvPr>
        </p:nvSpPr>
        <p:spPr>
          <a:xfrm>
            <a:off x="16256000" y="9166302"/>
            <a:ext cx="8131175" cy="371996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Blank">
  <p:cSld name="13_Blank">
    <p:spTree>
      <p:nvGrpSpPr>
        <p:cNvPr id="120" name="Shape 120"/>
        <p:cNvGrpSpPr/>
        <p:nvPr/>
      </p:nvGrpSpPr>
      <p:grpSpPr>
        <a:xfrm>
          <a:off x="0" y="0"/>
          <a:ext cx="0" cy="0"/>
          <a:chOff x="0" y="0"/>
          <a:chExt cx="0" cy="0"/>
        </a:xfrm>
      </p:grpSpPr>
      <p:sp>
        <p:nvSpPr>
          <p:cNvPr id="121" name="Google Shape;121;p82"/>
          <p:cNvSpPr/>
          <p:nvPr>
            <p:ph idx="2" type="pic"/>
          </p:nvPr>
        </p:nvSpPr>
        <p:spPr>
          <a:xfrm>
            <a:off x="6098583" y="846666"/>
            <a:ext cx="6095005" cy="601133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2" name="Google Shape;122;p82"/>
          <p:cNvSpPr/>
          <p:nvPr>
            <p:ph idx="3" type="pic"/>
          </p:nvPr>
        </p:nvSpPr>
        <p:spPr>
          <a:xfrm>
            <a:off x="1510301" y="5486400"/>
            <a:ext cx="2547991" cy="65151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440">
          <p15:clr>
            <a:srgbClr val="FBAE40"/>
          </p15:clr>
        </p15:guide>
        <p15:guide id="2" pos="163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23" name="Shape 123"/>
        <p:cNvGrpSpPr/>
        <p:nvPr/>
      </p:nvGrpSpPr>
      <p:grpSpPr>
        <a:xfrm>
          <a:off x="0" y="0"/>
          <a:ext cx="0" cy="0"/>
          <a:chOff x="0" y="0"/>
          <a:chExt cx="0" cy="0"/>
        </a:xfrm>
      </p:grpSpPr>
      <p:sp>
        <p:nvSpPr>
          <p:cNvPr id="124" name="Google Shape;124;p83"/>
          <p:cNvSpPr/>
          <p:nvPr>
            <p:ph idx="2" type="pic"/>
          </p:nvPr>
        </p:nvSpPr>
        <p:spPr>
          <a:xfrm>
            <a:off x="1524000" y="846667"/>
            <a:ext cx="10669589" cy="370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5" name="Google Shape;125;p83"/>
          <p:cNvSpPr/>
          <p:nvPr>
            <p:ph idx="3" type="pic"/>
          </p:nvPr>
        </p:nvSpPr>
        <p:spPr>
          <a:xfrm>
            <a:off x="8144933" y="6858001"/>
            <a:ext cx="4048655"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Custom Layout">
  <p:cSld name="27_Custom Layout">
    <p:spTree>
      <p:nvGrpSpPr>
        <p:cNvPr id="126" name="Shape 126"/>
        <p:cNvGrpSpPr/>
        <p:nvPr/>
      </p:nvGrpSpPr>
      <p:grpSpPr>
        <a:xfrm>
          <a:off x="0" y="0"/>
          <a:ext cx="0" cy="0"/>
          <a:chOff x="0" y="0"/>
          <a:chExt cx="0" cy="0"/>
        </a:xfrm>
      </p:grpSpPr>
      <p:sp>
        <p:nvSpPr>
          <p:cNvPr id="127" name="Google Shape;127;p84"/>
          <p:cNvSpPr/>
          <p:nvPr>
            <p:ph idx="2" type="pic"/>
          </p:nvPr>
        </p:nvSpPr>
        <p:spPr>
          <a:xfrm>
            <a:off x="1524000" y="846667"/>
            <a:ext cx="10669589" cy="370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8" name="Google Shape;128;p84"/>
          <p:cNvSpPr/>
          <p:nvPr>
            <p:ph idx="3" type="pic"/>
          </p:nvPr>
        </p:nvSpPr>
        <p:spPr>
          <a:xfrm>
            <a:off x="14630400" y="846666"/>
            <a:ext cx="3676650" cy="1115483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Blank">
  <p:cSld name="33_Blank">
    <p:spTree>
      <p:nvGrpSpPr>
        <p:cNvPr id="129" name="Shape 129"/>
        <p:cNvGrpSpPr/>
        <p:nvPr/>
      </p:nvGrpSpPr>
      <p:grpSpPr>
        <a:xfrm>
          <a:off x="0" y="0"/>
          <a:ext cx="0" cy="0"/>
          <a:chOff x="0" y="0"/>
          <a:chExt cx="0" cy="0"/>
        </a:xfrm>
      </p:grpSpPr>
      <p:sp>
        <p:nvSpPr>
          <p:cNvPr id="130" name="Google Shape;130;p85"/>
          <p:cNvSpPr/>
          <p:nvPr>
            <p:ph idx="2" type="pic"/>
          </p:nvPr>
        </p:nvSpPr>
        <p:spPr>
          <a:xfrm>
            <a:off x="16291248" y="2743200"/>
            <a:ext cx="6570339" cy="4133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1" name="Google Shape;131;p85"/>
          <p:cNvSpPr/>
          <p:nvPr>
            <p:ph idx="3" type="pic"/>
          </p:nvPr>
        </p:nvSpPr>
        <p:spPr>
          <a:xfrm>
            <a:off x="9759820" y="1530221"/>
            <a:ext cx="4870580" cy="395618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2" name="Google Shape;132;p85"/>
          <p:cNvSpPr/>
          <p:nvPr>
            <p:ph idx="4" type="pic"/>
          </p:nvPr>
        </p:nvSpPr>
        <p:spPr>
          <a:xfrm>
            <a:off x="17075020" y="8714791"/>
            <a:ext cx="6570339" cy="4133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3" name="Google Shape;133;p85"/>
          <p:cNvSpPr/>
          <p:nvPr>
            <p:ph idx="5" type="pic"/>
          </p:nvPr>
        </p:nvSpPr>
        <p:spPr>
          <a:xfrm>
            <a:off x="10543591" y="7501812"/>
            <a:ext cx="4870580" cy="395618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Blank">
  <p:cSld name="23_Blank">
    <p:spTree>
      <p:nvGrpSpPr>
        <p:cNvPr id="134" name="Shape 134"/>
        <p:cNvGrpSpPr/>
        <p:nvPr/>
      </p:nvGrpSpPr>
      <p:grpSpPr>
        <a:xfrm>
          <a:off x="0" y="0"/>
          <a:ext cx="0" cy="0"/>
          <a:chOff x="0" y="0"/>
          <a:chExt cx="0" cy="0"/>
        </a:xfrm>
      </p:grpSpPr>
      <p:sp>
        <p:nvSpPr>
          <p:cNvPr id="135" name="Google Shape;135;p86"/>
          <p:cNvSpPr/>
          <p:nvPr>
            <p:ph idx="2" type="pic"/>
          </p:nvPr>
        </p:nvSpPr>
        <p:spPr>
          <a:xfrm>
            <a:off x="0" y="818146"/>
            <a:ext cx="6087979" cy="74114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6" name="Google Shape;136;p86"/>
          <p:cNvSpPr/>
          <p:nvPr>
            <p:ph idx="3" type="pic"/>
          </p:nvPr>
        </p:nvSpPr>
        <p:spPr>
          <a:xfrm>
            <a:off x="794084" y="9144000"/>
            <a:ext cx="7291137"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7" name="Google Shape;137;p86"/>
          <p:cNvSpPr/>
          <p:nvPr>
            <p:ph idx="4" type="pic"/>
          </p:nvPr>
        </p:nvSpPr>
        <p:spPr>
          <a:xfrm>
            <a:off x="9769642" y="6857999"/>
            <a:ext cx="8566484" cy="413886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8" name="Google Shape;138;p86"/>
          <p:cNvSpPr/>
          <p:nvPr>
            <p:ph idx="5" type="pic"/>
          </p:nvPr>
        </p:nvSpPr>
        <p:spPr>
          <a:xfrm>
            <a:off x="12193588" y="818146"/>
            <a:ext cx="7321633" cy="46682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9" name="Google Shape;139;p86"/>
          <p:cNvSpPr/>
          <p:nvPr>
            <p:ph idx="6" type="pic"/>
          </p:nvPr>
        </p:nvSpPr>
        <p:spPr>
          <a:xfrm>
            <a:off x="19515220" y="6858000"/>
            <a:ext cx="4871954" cy="601579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Blank">
  <p:cSld name="24_Blank">
    <p:spTree>
      <p:nvGrpSpPr>
        <p:cNvPr id="140" name="Shape 140"/>
        <p:cNvGrpSpPr/>
        <p:nvPr/>
      </p:nvGrpSpPr>
      <p:grpSpPr>
        <a:xfrm>
          <a:off x="0" y="0"/>
          <a:ext cx="0" cy="0"/>
          <a:chOff x="0" y="0"/>
          <a:chExt cx="0" cy="0"/>
        </a:xfrm>
      </p:grpSpPr>
      <p:sp>
        <p:nvSpPr>
          <p:cNvPr id="141" name="Google Shape;141;p87"/>
          <p:cNvSpPr/>
          <p:nvPr>
            <p:ph idx="2" type="pic"/>
          </p:nvPr>
        </p:nvSpPr>
        <p:spPr>
          <a:xfrm>
            <a:off x="0" y="5486399"/>
            <a:ext cx="6087979" cy="822960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2" name="Google Shape;142;p87"/>
          <p:cNvSpPr/>
          <p:nvPr>
            <p:ph idx="3" type="pic"/>
          </p:nvPr>
        </p:nvSpPr>
        <p:spPr>
          <a:xfrm>
            <a:off x="0" y="0"/>
            <a:ext cx="8181474"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3" name="Google Shape;143;p87"/>
          <p:cNvSpPr/>
          <p:nvPr>
            <p:ph idx="4" type="pic"/>
          </p:nvPr>
        </p:nvSpPr>
        <p:spPr>
          <a:xfrm>
            <a:off x="8181474" y="6858000"/>
            <a:ext cx="8037094"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4" name="Google Shape;144;p87"/>
          <p:cNvSpPr/>
          <p:nvPr>
            <p:ph idx="5" type="pic"/>
          </p:nvPr>
        </p:nvSpPr>
        <p:spPr>
          <a:xfrm>
            <a:off x="9769643" y="818146"/>
            <a:ext cx="8532872" cy="46682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5" name="Google Shape;145;p87"/>
          <p:cNvSpPr/>
          <p:nvPr>
            <p:ph idx="6" type="pic"/>
          </p:nvPr>
        </p:nvSpPr>
        <p:spPr>
          <a:xfrm>
            <a:off x="18302516" y="6858000"/>
            <a:ext cx="5327505"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Blank">
  <p:cSld name="25_Blank">
    <p:spTree>
      <p:nvGrpSpPr>
        <p:cNvPr id="146" name="Shape 146"/>
        <p:cNvGrpSpPr/>
        <p:nvPr/>
      </p:nvGrpSpPr>
      <p:grpSpPr>
        <a:xfrm>
          <a:off x="0" y="0"/>
          <a:ext cx="0" cy="0"/>
          <a:chOff x="0" y="0"/>
          <a:chExt cx="0" cy="0"/>
        </a:xfrm>
      </p:grpSpPr>
      <p:sp>
        <p:nvSpPr>
          <p:cNvPr id="147" name="Google Shape;147;p88"/>
          <p:cNvSpPr/>
          <p:nvPr>
            <p:ph idx="2" type="pic"/>
          </p:nvPr>
        </p:nvSpPr>
        <p:spPr>
          <a:xfrm>
            <a:off x="721895" y="6858000"/>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8" name="Google Shape;148;p88"/>
          <p:cNvSpPr/>
          <p:nvPr>
            <p:ph idx="3" type="pic"/>
          </p:nvPr>
        </p:nvSpPr>
        <p:spPr>
          <a:xfrm>
            <a:off x="721894" y="818146"/>
            <a:ext cx="7459580"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9" name="Google Shape;149;p88"/>
          <p:cNvSpPr/>
          <p:nvPr>
            <p:ph idx="4" type="pic"/>
          </p:nvPr>
        </p:nvSpPr>
        <p:spPr>
          <a:xfrm>
            <a:off x="8061951" y="9095872"/>
            <a:ext cx="7459580"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0" name="Google Shape;150;p88"/>
          <p:cNvSpPr/>
          <p:nvPr>
            <p:ph idx="5" type="pic"/>
          </p:nvPr>
        </p:nvSpPr>
        <p:spPr>
          <a:xfrm>
            <a:off x="10155447" y="866274"/>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1" name="Google Shape;151;p88"/>
          <p:cNvSpPr/>
          <p:nvPr>
            <p:ph idx="6" type="pic"/>
          </p:nvPr>
        </p:nvSpPr>
        <p:spPr>
          <a:xfrm>
            <a:off x="17495503" y="866274"/>
            <a:ext cx="6891672"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2" name="Google Shape;152;p88"/>
          <p:cNvSpPr/>
          <p:nvPr>
            <p:ph idx="7" type="pic"/>
          </p:nvPr>
        </p:nvSpPr>
        <p:spPr>
          <a:xfrm>
            <a:off x="17495503" y="6858000"/>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Custom Layout">
  <p:cSld name="24_Custom Layout">
    <p:spTree>
      <p:nvGrpSpPr>
        <p:cNvPr id="153" name="Shape 153"/>
        <p:cNvGrpSpPr/>
        <p:nvPr/>
      </p:nvGrpSpPr>
      <p:grpSpPr>
        <a:xfrm>
          <a:off x="0" y="0"/>
          <a:ext cx="0" cy="0"/>
          <a:chOff x="0" y="0"/>
          <a:chExt cx="0" cy="0"/>
        </a:xfrm>
      </p:grpSpPr>
      <p:sp>
        <p:nvSpPr>
          <p:cNvPr id="154" name="Google Shape;154;p89"/>
          <p:cNvSpPr/>
          <p:nvPr>
            <p:ph idx="2" type="pic"/>
          </p:nvPr>
        </p:nvSpPr>
        <p:spPr>
          <a:xfrm>
            <a:off x="2446317" y="15372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5" name="Google Shape;155;p89"/>
          <p:cNvSpPr/>
          <p:nvPr>
            <p:ph idx="3" type="pic"/>
          </p:nvPr>
        </p:nvSpPr>
        <p:spPr>
          <a:xfrm>
            <a:off x="8543904" y="24135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6" name="Google Shape;156;p89"/>
          <p:cNvSpPr/>
          <p:nvPr>
            <p:ph idx="4" type="pic"/>
          </p:nvPr>
        </p:nvSpPr>
        <p:spPr>
          <a:xfrm>
            <a:off x="20737491" y="53091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Blank">
  <p:cSld name="16_Blank">
    <p:spTree>
      <p:nvGrpSpPr>
        <p:cNvPr id="20" name="Shape 20"/>
        <p:cNvGrpSpPr/>
        <p:nvPr/>
      </p:nvGrpSpPr>
      <p:grpSpPr>
        <a:xfrm>
          <a:off x="0" y="0"/>
          <a:ext cx="0" cy="0"/>
          <a:chOff x="0" y="0"/>
          <a:chExt cx="0" cy="0"/>
        </a:xfrm>
      </p:grpSpPr>
      <p:sp>
        <p:nvSpPr>
          <p:cNvPr id="21" name="Google Shape;21;p28"/>
          <p:cNvSpPr/>
          <p:nvPr>
            <p:ph idx="2" type="pic"/>
          </p:nvPr>
        </p:nvSpPr>
        <p:spPr>
          <a:xfrm flipH="1">
            <a:off x="18302989" y="2743199"/>
            <a:ext cx="6084184" cy="825958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 name="Google Shape;22;p28"/>
          <p:cNvSpPr/>
          <p:nvPr>
            <p:ph idx="3" type="pic"/>
          </p:nvPr>
        </p:nvSpPr>
        <p:spPr>
          <a:xfrm flipH="1">
            <a:off x="7493" y="0"/>
            <a:ext cx="405015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Custom Layout">
  <p:cSld name="25_Custom Layout">
    <p:spTree>
      <p:nvGrpSpPr>
        <p:cNvPr id="157" name="Shape 157"/>
        <p:cNvGrpSpPr/>
        <p:nvPr/>
      </p:nvGrpSpPr>
      <p:grpSpPr>
        <a:xfrm>
          <a:off x="0" y="0"/>
          <a:ext cx="0" cy="0"/>
          <a:chOff x="0" y="0"/>
          <a:chExt cx="0" cy="0"/>
        </a:xfrm>
      </p:grpSpPr>
      <p:sp>
        <p:nvSpPr>
          <p:cNvPr id="158" name="Google Shape;158;p90"/>
          <p:cNvSpPr/>
          <p:nvPr>
            <p:ph idx="2" type="pic"/>
          </p:nvPr>
        </p:nvSpPr>
        <p:spPr>
          <a:xfrm>
            <a:off x="2446317" y="15372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9" name="Google Shape;159;p90"/>
          <p:cNvSpPr/>
          <p:nvPr>
            <p:ph idx="3" type="pic"/>
          </p:nvPr>
        </p:nvSpPr>
        <p:spPr>
          <a:xfrm>
            <a:off x="14641491" y="529010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0" name="Google Shape;160;p90"/>
          <p:cNvSpPr/>
          <p:nvPr>
            <p:ph idx="4" type="pic"/>
          </p:nvPr>
        </p:nvSpPr>
        <p:spPr>
          <a:xfrm>
            <a:off x="20739078" y="8514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161" name="Shape 161"/>
        <p:cNvGrpSpPr/>
        <p:nvPr/>
      </p:nvGrpSpPr>
      <p:grpSpPr>
        <a:xfrm>
          <a:off x="0" y="0"/>
          <a:ext cx="0" cy="0"/>
          <a:chOff x="0" y="0"/>
          <a:chExt cx="0" cy="0"/>
        </a:xfrm>
      </p:grpSpPr>
      <p:pic>
        <p:nvPicPr>
          <p:cNvPr id="162" name="Google Shape;162;p91"/>
          <p:cNvPicPr preferRelativeResize="0"/>
          <p:nvPr/>
        </p:nvPicPr>
        <p:blipFill rotWithShape="1">
          <a:blip r:embed="rId2">
            <a:alphaModFix/>
          </a:blip>
          <a:srcRect b="0" l="0" r="0" t="0"/>
          <a:stretch/>
        </p:blipFill>
        <p:spPr>
          <a:xfrm>
            <a:off x="1976542" y="-2935088"/>
            <a:ext cx="7818339" cy="10634518"/>
          </a:xfrm>
          <a:prstGeom prst="rect">
            <a:avLst/>
          </a:prstGeom>
          <a:noFill/>
          <a:ln>
            <a:noFill/>
          </a:ln>
        </p:spPr>
      </p:pic>
      <p:sp>
        <p:nvSpPr>
          <p:cNvPr id="163" name="Google Shape;163;p91"/>
          <p:cNvSpPr/>
          <p:nvPr>
            <p:ph idx="2" type="pic"/>
          </p:nvPr>
        </p:nvSpPr>
        <p:spPr>
          <a:xfrm>
            <a:off x="2810973" y="-2093063"/>
            <a:ext cx="6119812" cy="8208317"/>
          </a:xfrm>
          <a:prstGeom prst="rect">
            <a:avLst/>
          </a:prstGeom>
          <a:solidFill>
            <a:srgbClr val="A7BFCA"/>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164" name="Google Shape;164;p91"/>
          <p:cNvPicPr preferRelativeResize="0"/>
          <p:nvPr/>
        </p:nvPicPr>
        <p:blipFill rotWithShape="1">
          <a:blip r:embed="rId2">
            <a:alphaModFix/>
          </a:blip>
          <a:srcRect b="0" l="0" r="0" t="0"/>
          <a:stretch/>
        </p:blipFill>
        <p:spPr>
          <a:xfrm>
            <a:off x="14630594" y="6808658"/>
            <a:ext cx="7818339" cy="10634518"/>
          </a:xfrm>
          <a:prstGeom prst="rect">
            <a:avLst/>
          </a:prstGeom>
          <a:noFill/>
          <a:ln>
            <a:noFill/>
          </a:ln>
        </p:spPr>
      </p:pic>
      <p:sp>
        <p:nvSpPr>
          <p:cNvPr id="165" name="Google Shape;165;p91"/>
          <p:cNvSpPr/>
          <p:nvPr>
            <p:ph idx="3" type="pic"/>
          </p:nvPr>
        </p:nvSpPr>
        <p:spPr>
          <a:xfrm>
            <a:off x="15465025" y="7650683"/>
            <a:ext cx="6119812" cy="8208317"/>
          </a:xfrm>
          <a:prstGeom prst="rect">
            <a:avLst/>
          </a:prstGeom>
          <a:solidFill>
            <a:srgbClr val="A7BFCA"/>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166" name="Google Shape;166;p91"/>
          <p:cNvPicPr preferRelativeResize="0"/>
          <p:nvPr/>
        </p:nvPicPr>
        <p:blipFill rotWithShape="1">
          <a:blip r:embed="rId2">
            <a:alphaModFix/>
          </a:blip>
          <a:srcRect b="0" l="0" r="0" t="0"/>
          <a:stretch/>
        </p:blipFill>
        <p:spPr>
          <a:xfrm>
            <a:off x="1976542" y="-2935088"/>
            <a:ext cx="7818339" cy="10634518"/>
          </a:xfrm>
          <a:prstGeom prst="rect">
            <a:avLst/>
          </a:prstGeom>
          <a:noFill/>
          <a:ln>
            <a:noFill/>
          </a:ln>
        </p:spPr>
      </p:pic>
      <p:pic>
        <p:nvPicPr>
          <p:cNvPr id="167" name="Google Shape;167;p91"/>
          <p:cNvPicPr preferRelativeResize="0"/>
          <p:nvPr/>
        </p:nvPicPr>
        <p:blipFill rotWithShape="1">
          <a:blip r:embed="rId2">
            <a:alphaModFix/>
          </a:blip>
          <a:srcRect b="0" l="0" r="0" t="0"/>
          <a:stretch/>
        </p:blipFill>
        <p:spPr>
          <a:xfrm>
            <a:off x="14630594" y="6808658"/>
            <a:ext cx="7818339" cy="10634518"/>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Blank">
  <p:cSld name="28_Blank">
    <p:spTree>
      <p:nvGrpSpPr>
        <p:cNvPr id="168" name="Shape 168"/>
        <p:cNvGrpSpPr/>
        <p:nvPr/>
      </p:nvGrpSpPr>
      <p:grpSpPr>
        <a:xfrm>
          <a:off x="0" y="0"/>
          <a:ext cx="0" cy="0"/>
          <a:chOff x="0" y="0"/>
          <a:chExt cx="0" cy="0"/>
        </a:xfrm>
      </p:grpSpPr>
      <p:grpSp>
        <p:nvGrpSpPr>
          <p:cNvPr id="169" name="Google Shape;169;p92"/>
          <p:cNvGrpSpPr/>
          <p:nvPr/>
        </p:nvGrpSpPr>
        <p:grpSpPr>
          <a:xfrm>
            <a:off x="8952364" y="2753182"/>
            <a:ext cx="3296028" cy="6769483"/>
            <a:chOff x="3739073" y="951230"/>
            <a:chExt cx="1665853" cy="3421380"/>
          </a:xfrm>
        </p:grpSpPr>
        <p:pic>
          <p:nvPicPr>
            <p:cNvPr id="170" name="Google Shape;170;p92"/>
            <p:cNvPicPr preferRelativeResize="0"/>
            <p:nvPr/>
          </p:nvPicPr>
          <p:blipFill rotWithShape="1">
            <a:blip r:embed="rId2">
              <a:alphaModFix/>
            </a:blip>
            <a:srcRect b="0" l="0" r="0" t="0"/>
            <a:stretch/>
          </p:blipFill>
          <p:spPr>
            <a:xfrm>
              <a:off x="3739073" y="951230"/>
              <a:ext cx="1665853" cy="3421380"/>
            </a:xfrm>
            <a:prstGeom prst="rect">
              <a:avLst/>
            </a:prstGeom>
            <a:noFill/>
            <a:ln>
              <a:noFill/>
            </a:ln>
          </p:spPr>
        </p:pic>
        <p:sp>
          <p:nvSpPr>
            <p:cNvPr id="171" name="Google Shape;171;p92"/>
            <p:cNvSpPr/>
            <p:nvPr/>
          </p:nvSpPr>
          <p:spPr>
            <a:xfrm>
              <a:off x="3850640" y="1361440"/>
              <a:ext cx="1442720" cy="25603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grpSp>
      <p:sp>
        <p:nvSpPr>
          <p:cNvPr id="172" name="Google Shape;172;p92"/>
          <p:cNvSpPr/>
          <p:nvPr>
            <p:ph idx="2" type="pic"/>
          </p:nvPr>
        </p:nvSpPr>
        <p:spPr>
          <a:xfrm>
            <a:off x="9156664" y="3424623"/>
            <a:ext cx="2887428" cy="5256584"/>
          </a:xfrm>
          <a:prstGeom prst="rect">
            <a:avLst/>
          </a:prstGeom>
          <a:solidFill>
            <a:srgbClr val="CCCECC"/>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173" name="Google Shape;173;p92"/>
          <p:cNvPicPr preferRelativeResize="0"/>
          <p:nvPr/>
        </p:nvPicPr>
        <p:blipFill rotWithShape="1">
          <a:blip r:embed="rId3">
            <a:alphaModFix/>
          </a:blip>
          <a:srcRect b="0" l="0" r="0" t="0"/>
          <a:stretch/>
        </p:blipFill>
        <p:spPr>
          <a:xfrm rot="5400000">
            <a:off x="-3106077" y="4033451"/>
            <a:ext cx="7818339" cy="10634518"/>
          </a:xfrm>
          <a:prstGeom prst="rect">
            <a:avLst/>
          </a:prstGeom>
          <a:noFill/>
          <a:ln>
            <a:noFill/>
          </a:ln>
        </p:spPr>
      </p:pic>
      <p:sp>
        <p:nvSpPr>
          <p:cNvPr id="174" name="Google Shape;174;p92"/>
          <p:cNvSpPr/>
          <p:nvPr>
            <p:ph idx="3" type="pic"/>
          </p:nvPr>
        </p:nvSpPr>
        <p:spPr>
          <a:xfrm>
            <a:off x="-2907784" y="6301270"/>
            <a:ext cx="8136904" cy="6120680"/>
          </a:xfrm>
          <a:prstGeom prst="rect">
            <a:avLst/>
          </a:prstGeom>
          <a:solidFill>
            <a:srgbClr val="CCCECC"/>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grpSp>
        <p:nvGrpSpPr>
          <p:cNvPr id="175" name="Google Shape;175;p92"/>
          <p:cNvGrpSpPr/>
          <p:nvPr/>
        </p:nvGrpSpPr>
        <p:grpSpPr>
          <a:xfrm>
            <a:off x="8952364" y="2753182"/>
            <a:ext cx="3296028" cy="6769483"/>
            <a:chOff x="3739073" y="951230"/>
            <a:chExt cx="1665853" cy="3421380"/>
          </a:xfrm>
        </p:grpSpPr>
        <p:pic>
          <p:nvPicPr>
            <p:cNvPr id="176" name="Google Shape;176;p92"/>
            <p:cNvPicPr preferRelativeResize="0"/>
            <p:nvPr/>
          </p:nvPicPr>
          <p:blipFill rotWithShape="1">
            <a:blip r:embed="rId2">
              <a:alphaModFix/>
            </a:blip>
            <a:srcRect b="0" l="0" r="0" t="0"/>
            <a:stretch/>
          </p:blipFill>
          <p:spPr>
            <a:xfrm>
              <a:off x="3739073" y="951230"/>
              <a:ext cx="1665853" cy="3421380"/>
            </a:xfrm>
            <a:prstGeom prst="rect">
              <a:avLst/>
            </a:prstGeom>
            <a:noFill/>
            <a:ln>
              <a:noFill/>
            </a:ln>
          </p:spPr>
        </p:pic>
        <p:sp>
          <p:nvSpPr>
            <p:cNvPr id="177" name="Google Shape;177;p92"/>
            <p:cNvSpPr/>
            <p:nvPr/>
          </p:nvSpPr>
          <p:spPr>
            <a:xfrm>
              <a:off x="3850640" y="1361440"/>
              <a:ext cx="1442720" cy="25603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grpSp>
      <p:pic>
        <p:nvPicPr>
          <p:cNvPr id="178" name="Google Shape;178;p92"/>
          <p:cNvPicPr preferRelativeResize="0"/>
          <p:nvPr/>
        </p:nvPicPr>
        <p:blipFill rotWithShape="1">
          <a:blip r:embed="rId3">
            <a:alphaModFix/>
          </a:blip>
          <a:srcRect b="0" l="0" r="0" t="0"/>
          <a:stretch/>
        </p:blipFill>
        <p:spPr>
          <a:xfrm rot="5400000">
            <a:off x="-3106077" y="4033451"/>
            <a:ext cx="7818339" cy="10634518"/>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Custom Layout">
  <p:cSld name="20_Custom Layout">
    <p:spTree>
      <p:nvGrpSpPr>
        <p:cNvPr id="179" name="Shape 179"/>
        <p:cNvGrpSpPr/>
        <p:nvPr/>
      </p:nvGrpSpPr>
      <p:grpSpPr>
        <a:xfrm>
          <a:off x="0" y="0"/>
          <a:ext cx="0" cy="0"/>
          <a:chOff x="0" y="0"/>
          <a:chExt cx="0" cy="0"/>
        </a:xfrm>
      </p:grpSpPr>
      <p:sp>
        <p:nvSpPr>
          <p:cNvPr id="180" name="Google Shape;180;p93"/>
          <p:cNvSpPr/>
          <p:nvPr>
            <p:ph idx="2" type="pic"/>
          </p:nvPr>
        </p:nvSpPr>
        <p:spPr>
          <a:xfrm>
            <a:off x="5317174"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1" name="Google Shape;181;p93"/>
          <p:cNvSpPr/>
          <p:nvPr>
            <p:ph idx="3" type="pic"/>
          </p:nvPr>
        </p:nvSpPr>
        <p:spPr>
          <a:xfrm>
            <a:off x="10001107"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2" name="Google Shape;182;p93"/>
          <p:cNvSpPr/>
          <p:nvPr>
            <p:ph idx="4" type="pic"/>
          </p:nvPr>
        </p:nvSpPr>
        <p:spPr>
          <a:xfrm>
            <a:off x="14664256"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3" name="Google Shape;183;p93"/>
          <p:cNvSpPr/>
          <p:nvPr>
            <p:ph idx="5" type="pic"/>
          </p:nvPr>
        </p:nvSpPr>
        <p:spPr>
          <a:xfrm>
            <a:off x="5317175" y="905412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4" name="Google Shape;184;p93"/>
          <p:cNvSpPr/>
          <p:nvPr>
            <p:ph idx="6" type="pic"/>
          </p:nvPr>
        </p:nvSpPr>
        <p:spPr>
          <a:xfrm>
            <a:off x="10001107" y="905412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5" name="Google Shape;185;p93"/>
          <p:cNvSpPr/>
          <p:nvPr>
            <p:ph idx="7" type="pic"/>
          </p:nvPr>
        </p:nvSpPr>
        <p:spPr>
          <a:xfrm>
            <a:off x="14664256" y="9054128"/>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Custom Layout">
  <p:cSld name="34_Custom Layout">
    <p:spTree>
      <p:nvGrpSpPr>
        <p:cNvPr id="186" name="Shape 186"/>
        <p:cNvGrpSpPr/>
        <p:nvPr/>
      </p:nvGrpSpPr>
      <p:grpSpPr>
        <a:xfrm>
          <a:off x="0" y="0"/>
          <a:ext cx="0" cy="0"/>
          <a:chOff x="0" y="0"/>
          <a:chExt cx="0" cy="0"/>
        </a:xfrm>
      </p:grpSpPr>
      <p:sp>
        <p:nvSpPr>
          <p:cNvPr id="187" name="Google Shape;187;p94"/>
          <p:cNvSpPr/>
          <p:nvPr>
            <p:ph idx="2" type="pic"/>
          </p:nvPr>
        </p:nvSpPr>
        <p:spPr>
          <a:xfrm>
            <a:off x="5317174"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8" name="Google Shape;188;p94"/>
          <p:cNvSpPr/>
          <p:nvPr>
            <p:ph idx="3" type="pic"/>
          </p:nvPr>
        </p:nvSpPr>
        <p:spPr>
          <a:xfrm>
            <a:off x="10001107"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9" name="Google Shape;189;p94"/>
          <p:cNvSpPr/>
          <p:nvPr>
            <p:ph idx="4" type="pic"/>
          </p:nvPr>
        </p:nvSpPr>
        <p:spPr>
          <a:xfrm>
            <a:off x="14664256"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0" name="Google Shape;190;p94"/>
          <p:cNvSpPr/>
          <p:nvPr>
            <p:ph idx="5" type="pic"/>
          </p:nvPr>
        </p:nvSpPr>
        <p:spPr>
          <a:xfrm>
            <a:off x="5317175" y="488217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1" name="Google Shape;191;p94"/>
          <p:cNvSpPr/>
          <p:nvPr>
            <p:ph idx="6" type="pic"/>
          </p:nvPr>
        </p:nvSpPr>
        <p:spPr>
          <a:xfrm>
            <a:off x="10001107" y="488217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2" name="Google Shape;192;p94"/>
          <p:cNvSpPr/>
          <p:nvPr>
            <p:ph idx="7" type="pic"/>
          </p:nvPr>
        </p:nvSpPr>
        <p:spPr>
          <a:xfrm>
            <a:off x="14664256" y="4882178"/>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93" name="Shape 193"/>
        <p:cNvGrpSpPr/>
        <p:nvPr/>
      </p:nvGrpSpPr>
      <p:grpSpPr>
        <a:xfrm>
          <a:off x="0" y="0"/>
          <a:ext cx="0" cy="0"/>
          <a:chOff x="0" y="0"/>
          <a:chExt cx="0" cy="0"/>
        </a:xfrm>
      </p:grpSpPr>
      <p:sp>
        <p:nvSpPr>
          <p:cNvPr id="194" name="Google Shape;194;p95"/>
          <p:cNvSpPr/>
          <p:nvPr>
            <p:ph idx="2" type="pic"/>
          </p:nvPr>
        </p:nvSpPr>
        <p:spPr>
          <a:xfrm>
            <a:off x="6849224" y="8522312"/>
            <a:ext cx="10780658"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5" name="Google Shape;195;p95"/>
          <p:cNvSpPr/>
          <p:nvPr>
            <p:ph idx="3" type="pic"/>
          </p:nvPr>
        </p:nvSpPr>
        <p:spPr>
          <a:xfrm>
            <a:off x="6849225" y="1176950"/>
            <a:ext cx="10780658"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6" name="Google Shape;196;p95"/>
          <p:cNvSpPr/>
          <p:nvPr>
            <p:ph idx="4" type="pic"/>
          </p:nvPr>
        </p:nvSpPr>
        <p:spPr>
          <a:xfrm>
            <a:off x="18009048" y="5604270"/>
            <a:ext cx="5223273" cy="693479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7" name="Google Shape;197;p95"/>
          <p:cNvSpPr/>
          <p:nvPr>
            <p:ph idx="5" type="pic"/>
          </p:nvPr>
        </p:nvSpPr>
        <p:spPr>
          <a:xfrm>
            <a:off x="18009048" y="1176926"/>
            <a:ext cx="522327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98" name="Shape 198"/>
        <p:cNvGrpSpPr/>
        <p:nvPr/>
      </p:nvGrpSpPr>
      <p:grpSpPr>
        <a:xfrm>
          <a:off x="0" y="0"/>
          <a:ext cx="0" cy="0"/>
          <a:chOff x="0" y="0"/>
          <a:chExt cx="0" cy="0"/>
        </a:xfrm>
      </p:grpSpPr>
      <p:sp>
        <p:nvSpPr>
          <p:cNvPr id="199" name="Google Shape;199;p96"/>
          <p:cNvSpPr/>
          <p:nvPr>
            <p:ph idx="2" type="pic"/>
          </p:nvPr>
        </p:nvSpPr>
        <p:spPr>
          <a:xfrm>
            <a:off x="6753966" y="1176950"/>
            <a:ext cx="522327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0" name="Google Shape;200;p96"/>
          <p:cNvSpPr/>
          <p:nvPr>
            <p:ph idx="3" type="pic"/>
          </p:nvPr>
        </p:nvSpPr>
        <p:spPr>
          <a:xfrm>
            <a:off x="12356406" y="1176950"/>
            <a:ext cx="5223273"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1" name="Google Shape;201;p96"/>
          <p:cNvSpPr/>
          <p:nvPr>
            <p:ph idx="4" type="pic"/>
          </p:nvPr>
        </p:nvSpPr>
        <p:spPr>
          <a:xfrm>
            <a:off x="12356406" y="8522312"/>
            <a:ext cx="522327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2" name="Google Shape;202;p96"/>
          <p:cNvSpPr/>
          <p:nvPr>
            <p:ph idx="5" type="pic"/>
          </p:nvPr>
        </p:nvSpPr>
        <p:spPr>
          <a:xfrm>
            <a:off x="17913791" y="1176950"/>
            <a:ext cx="522327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203" name="Shape 203"/>
        <p:cNvGrpSpPr/>
        <p:nvPr/>
      </p:nvGrpSpPr>
      <p:grpSpPr>
        <a:xfrm>
          <a:off x="0" y="0"/>
          <a:ext cx="0" cy="0"/>
          <a:chOff x="0" y="0"/>
          <a:chExt cx="0" cy="0"/>
        </a:xfrm>
      </p:grpSpPr>
      <p:sp>
        <p:nvSpPr>
          <p:cNvPr id="204" name="Google Shape;204;p97"/>
          <p:cNvSpPr/>
          <p:nvPr>
            <p:ph idx="2" type="pic"/>
          </p:nvPr>
        </p:nvSpPr>
        <p:spPr>
          <a:xfrm>
            <a:off x="18182152" y="7938120"/>
            <a:ext cx="6201847" cy="577788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5" name="Google Shape;205;p97"/>
          <p:cNvSpPr/>
          <p:nvPr>
            <p:ph idx="3" type="pic"/>
          </p:nvPr>
        </p:nvSpPr>
        <p:spPr>
          <a:xfrm>
            <a:off x="12142640" y="2177480"/>
            <a:ext cx="6071320" cy="1153852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6" name="Google Shape;206;p97"/>
          <p:cNvSpPr/>
          <p:nvPr>
            <p:ph idx="4" type="pic"/>
          </p:nvPr>
        </p:nvSpPr>
        <p:spPr>
          <a:xfrm>
            <a:off x="-69051" y="7955690"/>
            <a:ext cx="12211691" cy="576833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7" name="Google Shape;207;p97"/>
          <p:cNvSpPr/>
          <p:nvPr>
            <p:ph idx="5" type="pic"/>
          </p:nvPr>
        </p:nvSpPr>
        <p:spPr>
          <a:xfrm>
            <a:off x="18213959" y="2177810"/>
            <a:ext cx="6201847" cy="577788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8" name="Google Shape;208;p97"/>
          <p:cNvSpPr/>
          <p:nvPr>
            <p:ph idx="6" type="pic"/>
          </p:nvPr>
        </p:nvSpPr>
        <p:spPr>
          <a:xfrm>
            <a:off x="0" y="2187352"/>
            <a:ext cx="6227962" cy="576833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3_Custom Layout">
  <p:cSld name="113_Custom Layout">
    <p:spTree>
      <p:nvGrpSpPr>
        <p:cNvPr id="209" name="Shape 209"/>
        <p:cNvGrpSpPr/>
        <p:nvPr/>
      </p:nvGrpSpPr>
      <p:grpSpPr>
        <a:xfrm>
          <a:off x="0" y="0"/>
          <a:ext cx="0" cy="0"/>
          <a:chOff x="0" y="0"/>
          <a:chExt cx="0" cy="0"/>
        </a:xfrm>
      </p:grpSpPr>
      <p:sp>
        <p:nvSpPr>
          <p:cNvPr id="210" name="Google Shape;210;p98"/>
          <p:cNvSpPr txBox="1"/>
          <p:nvPr>
            <p:ph idx="12" type="sldNum"/>
          </p:nvPr>
        </p:nvSpPr>
        <p:spPr>
          <a:xfrm>
            <a:off x="20756758" y="737321"/>
            <a:ext cx="2743557"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r>
              <a:rPr lang="en-US"/>
              <a:t> </a:t>
            </a:r>
            <a:fld id="{00000000-1234-1234-1234-123412341234}" type="slidenum">
              <a:rPr lang="en-US"/>
              <a:t>‹#›</a:t>
            </a:fld>
            <a:endParaRPr/>
          </a:p>
        </p:txBody>
      </p:sp>
      <p:sp>
        <p:nvSpPr>
          <p:cNvPr id="211" name="Google Shape;211;p98"/>
          <p:cNvSpPr/>
          <p:nvPr>
            <p:ph idx="2" type="pic"/>
          </p:nvPr>
        </p:nvSpPr>
        <p:spPr>
          <a:xfrm>
            <a:off x="0" y="-9631"/>
            <a:ext cx="8047768" cy="521144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2" name="Google Shape;212;p98"/>
          <p:cNvSpPr/>
          <p:nvPr>
            <p:ph idx="3" type="pic"/>
          </p:nvPr>
        </p:nvSpPr>
        <p:spPr>
          <a:xfrm>
            <a:off x="8047767" y="-9631"/>
            <a:ext cx="8305969" cy="13725632"/>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3" name="Google Shape;213;p98"/>
          <p:cNvSpPr/>
          <p:nvPr>
            <p:ph idx="4" type="pic"/>
          </p:nvPr>
        </p:nvSpPr>
        <p:spPr>
          <a:xfrm>
            <a:off x="14329" y="5201818"/>
            <a:ext cx="8033439" cy="8514183"/>
          </a:xfrm>
          <a:prstGeom prst="rect">
            <a:avLst/>
          </a:prstGeom>
          <a:solidFill>
            <a:srgbClr val="2D424B"/>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4" name="Google Shape;214;p98"/>
          <p:cNvSpPr/>
          <p:nvPr>
            <p:ph idx="5" type="pic"/>
          </p:nvPr>
        </p:nvSpPr>
        <p:spPr>
          <a:xfrm>
            <a:off x="16339406" y="1"/>
            <a:ext cx="8047768" cy="8514183"/>
          </a:xfrm>
          <a:prstGeom prst="rect">
            <a:avLst/>
          </a:prstGeom>
          <a:solidFill>
            <a:srgbClr val="2D424B"/>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5" name="Google Shape;215;p98"/>
          <p:cNvSpPr/>
          <p:nvPr>
            <p:ph idx="6" type="pic"/>
          </p:nvPr>
        </p:nvSpPr>
        <p:spPr>
          <a:xfrm>
            <a:off x="16339406" y="8514183"/>
            <a:ext cx="8047768" cy="521144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Custom Layout">
  <p:cSld name="40_Custom Layout">
    <p:spTree>
      <p:nvGrpSpPr>
        <p:cNvPr id="216" name="Shape 216"/>
        <p:cNvGrpSpPr/>
        <p:nvPr/>
      </p:nvGrpSpPr>
      <p:grpSpPr>
        <a:xfrm>
          <a:off x="0" y="0"/>
          <a:ext cx="0" cy="0"/>
          <a:chOff x="0" y="0"/>
          <a:chExt cx="0" cy="0"/>
        </a:xfrm>
      </p:grpSpPr>
      <p:sp>
        <p:nvSpPr>
          <p:cNvPr id="217" name="Google Shape;217;p99"/>
          <p:cNvSpPr/>
          <p:nvPr>
            <p:ph idx="2" type="pic"/>
          </p:nvPr>
        </p:nvSpPr>
        <p:spPr>
          <a:xfrm>
            <a:off x="1246947" y="1176950"/>
            <a:ext cx="522395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8" name="Google Shape;218;p99"/>
          <p:cNvSpPr/>
          <p:nvPr>
            <p:ph idx="3" type="pic"/>
          </p:nvPr>
        </p:nvSpPr>
        <p:spPr>
          <a:xfrm>
            <a:off x="6850116" y="8522313"/>
            <a:ext cx="10782062"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9" name="Google Shape;219;p99"/>
          <p:cNvSpPr/>
          <p:nvPr>
            <p:ph idx="4" type="pic"/>
          </p:nvPr>
        </p:nvSpPr>
        <p:spPr>
          <a:xfrm>
            <a:off x="6850117" y="1176950"/>
            <a:ext cx="10782062"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0" name="Google Shape;220;p99"/>
          <p:cNvSpPr/>
          <p:nvPr>
            <p:ph idx="5" type="pic"/>
          </p:nvPr>
        </p:nvSpPr>
        <p:spPr>
          <a:xfrm>
            <a:off x="18011394" y="5604270"/>
            <a:ext cx="5223953" cy="693479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1" name="Google Shape;221;p99"/>
          <p:cNvSpPr/>
          <p:nvPr>
            <p:ph idx="6" type="pic"/>
          </p:nvPr>
        </p:nvSpPr>
        <p:spPr>
          <a:xfrm>
            <a:off x="18011394" y="1176927"/>
            <a:ext cx="522395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Blank">
  <p:cSld name="18_Blank">
    <p:spTree>
      <p:nvGrpSpPr>
        <p:cNvPr id="23" name="Shape 23"/>
        <p:cNvGrpSpPr/>
        <p:nvPr/>
      </p:nvGrpSpPr>
      <p:grpSpPr>
        <a:xfrm>
          <a:off x="0" y="0"/>
          <a:ext cx="0" cy="0"/>
          <a:chOff x="0" y="0"/>
          <a:chExt cx="0" cy="0"/>
        </a:xfrm>
      </p:grpSpPr>
      <p:sp>
        <p:nvSpPr>
          <p:cNvPr id="24" name="Google Shape;24;p29"/>
          <p:cNvSpPr/>
          <p:nvPr>
            <p:ph idx="2" type="pic"/>
          </p:nvPr>
        </p:nvSpPr>
        <p:spPr>
          <a:xfrm flipH="1">
            <a:off x="4076699" y="0"/>
            <a:ext cx="5694317"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Blank">
  <p:cSld name="36_Blank">
    <p:spTree>
      <p:nvGrpSpPr>
        <p:cNvPr id="222" name="Shape 222"/>
        <p:cNvGrpSpPr/>
        <p:nvPr/>
      </p:nvGrpSpPr>
      <p:grpSpPr>
        <a:xfrm>
          <a:off x="0" y="0"/>
          <a:ext cx="0" cy="0"/>
          <a:chOff x="0" y="0"/>
          <a:chExt cx="0" cy="0"/>
        </a:xfrm>
      </p:grpSpPr>
      <p:sp>
        <p:nvSpPr>
          <p:cNvPr id="223" name="Google Shape;223;p100"/>
          <p:cNvSpPr/>
          <p:nvPr>
            <p:ph idx="2" type="pic"/>
          </p:nvPr>
        </p:nvSpPr>
        <p:spPr>
          <a:xfrm>
            <a:off x="0" y="0"/>
            <a:ext cx="24387174"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4320">
          <p15:clr>
            <a:srgbClr val="FBAE40"/>
          </p15:clr>
        </p15:guide>
        <p15:guide id="2" pos="768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Blank">
  <p:cSld name="37_Blank">
    <p:spTree>
      <p:nvGrpSpPr>
        <p:cNvPr id="224" name="Shape 224"/>
        <p:cNvGrpSpPr/>
        <p:nvPr/>
      </p:nvGrpSpPr>
      <p:grpSpPr>
        <a:xfrm>
          <a:off x="0" y="0"/>
          <a:ext cx="0" cy="0"/>
          <a:chOff x="0" y="0"/>
          <a:chExt cx="0" cy="0"/>
        </a:xfrm>
      </p:grpSpPr>
      <p:sp>
        <p:nvSpPr>
          <p:cNvPr id="225" name="Google Shape;225;p101"/>
          <p:cNvSpPr/>
          <p:nvPr>
            <p:ph idx="2" type="pic"/>
          </p:nvPr>
        </p:nvSpPr>
        <p:spPr>
          <a:xfrm>
            <a:off x="723015" y="716581"/>
            <a:ext cx="22945059" cy="1230158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Blank">
  <p:cSld name="38_Blank">
    <p:spTree>
      <p:nvGrpSpPr>
        <p:cNvPr id="226" name="Shape 226"/>
        <p:cNvGrpSpPr/>
        <p:nvPr/>
      </p:nvGrpSpPr>
      <p:grpSpPr>
        <a:xfrm>
          <a:off x="0" y="0"/>
          <a:ext cx="0" cy="0"/>
          <a:chOff x="0" y="0"/>
          <a:chExt cx="0" cy="0"/>
        </a:xfrm>
      </p:grpSpPr>
      <p:sp>
        <p:nvSpPr>
          <p:cNvPr id="227" name="Google Shape;227;p102"/>
          <p:cNvSpPr/>
          <p:nvPr>
            <p:ph idx="2" type="pic"/>
          </p:nvPr>
        </p:nvSpPr>
        <p:spPr>
          <a:xfrm>
            <a:off x="14630400" y="0"/>
            <a:ext cx="975677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Blank">
  <p:cSld name="39_Blank">
    <p:spTree>
      <p:nvGrpSpPr>
        <p:cNvPr id="228" name="Shape 228"/>
        <p:cNvGrpSpPr/>
        <p:nvPr/>
      </p:nvGrpSpPr>
      <p:grpSpPr>
        <a:xfrm>
          <a:off x="0" y="0"/>
          <a:ext cx="0" cy="0"/>
          <a:chOff x="0" y="0"/>
          <a:chExt cx="0" cy="0"/>
        </a:xfrm>
      </p:grpSpPr>
      <p:sp>
        <p:nvSpPr>
          <p:cNvPr id="229" name="Google Shape;229;p103"/>
          <p:cNvSpPr/>
          <p:nvPr>
            <p:ph idx="2" type="pic"/>
          </p:nvPr>
        </p:nvSpPr>
        <p:spPr>
          <a:xfrm>
            <a:off x="0" y="0"/>
            <a:ext cx="975677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Blank">
  <p:cSld name="40_Blank">
    <p:spTree>
      <p:nvGrpSpPr>
        <p:cNvPr id="230" name="Shape 230"/>
        <p:cNvGrpSpPr/>
        <p:nvPr/>
      </p:nvGrpSpPr>
      <p:grpSpPr>
        <a:xfrm>
          <a:off x="0" y="0"/>
          <a:ext cx="0" cy="0"/>
          <a:chOff x="0" y="0"/>
          <a:chExt cx="0" cy="0"/>
        </a:xfrm>
      </p:grpSpPr>
      <p:sp>
        <p:nvSpPr>
          <p:cNvPr id="231" name="Google Shape;231;p104"/>
          <p:cNvSpPr/>
          <p:nvPr>
            <p:ph idx="2" type="pic"/>
          </p:nvPr>
        </p:nvSpPr>
        <p:spPr>
          <a:xfrm>
            <a:off x="12193588"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_Blank">
  <p:cSld name="41_Blank">
    <p:spTree>
      <p:nvGrpSpPr>
        <p:cNvPr id="232" name="Shape 232"/>
        <p:cNvGrpSpPr/>
        <p:nvPr/>
      </p:nvGrpSpPr>
      <p:grpSpPr>
        <a:xfrm>
          <a:off x="0" y="0"/>
          <a:ext cx="0" cy="0"/>
          <a:chOff x="0" y="0"/>
          <a:chExt cx="0" cy="0"/>
        </a:xfrm>
      </p:grpSpPr>
      <p:sp>
        <p:nvSpPr>
          <p:cNvPr id="233" name="Google Shape;233;p105"/>
          <p:cNvSpPr/>
          <p:nvPr>
            <p:ph idx="2" type="pic"/>
          </p:nvPr>
        </p:nvSpPr>
        <p:spPr>
          <a:xfrm>
            <a:off x="0"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2_Blank">
  <p:cSld name="42_Blank">
    <p:spTree>
      <p:nvGrpSpPr>
        <p:cNvPr id="234" name="Shape 234"/>
        <p:cNvGrpSpPr/>
        <p:nvPr/>
      </p:nvGrpSpPr>
      <p:grpSpPr>
        <a:xfrm>
          <a:off x="0" y="0"/>
          <a:ext cx="0" cy="0"/>
          <a:chOff x="0" y="0"/>
          <a:chExt cx="0" cy="0"/>
        </a:xfrm>
      </p:grpSpPr>
      <p:sp>
        <p:nvSpPr>
          <p:cNvPr id="235" name="Google Shape;235;p106"/>
          <p:cNvSpPr/>
          <p:nvPr>
            <p:ph idx="2" type="pic"/>
          </p:nvPr>
        </p:nvSpPr>
        <p:spPr>
          <a:xfrm>
            <a:off x="-1" y="0"/>
            <a:ext cx="16224069"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3_Blank">
  <p:cSld name="43_Blank">
    <p:spTree>
      <p:nvGrpSpPr>
        <p:cNvPr id="236" name="Shape 236"/>
        <p:cNvGrpSpPr/>
        <p:nvPr/>
      </p:nvGrpSpPr>
      <p:grpSpPr>
        <a:xfrm>
          <a:off x="0" y="0"/>
          <a:ext cx="0" cy="0"/>
          <a:chOff x="0" y="0"/>
          <a:chExt cx="0" cy="0"/>
        </a:xfrm>
      </p:grpSpPr>
      <p:sp>
        <p:nvSpPr>
          <p:cNvPr id="237" name="Google Shape;237;p107"/>
          <p:cNvSpPr/>
          <p:nvPr>
            <p:ph idx="2" type="pic"/>
          </p:nvPr>
        </p:nvSpPr>
        <p:spPr>
          <a:xfrm>
            <a:off x="8163106" y="0"/>
            <a:ext cx="16224069"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_Blank">
  <p:cSld name="44_Blank">
    <p:spTree>
      <p:nvGrpSpPr>
        <p:cNvPr id="238" name="Shape 238"/>
        <p:cNvGrpSpPr/>
        <p:nvPr/>
      </p:nvGrpSpPr>
      <p:grpSpPr>
        <a:xfrm>
          <a:off x="0" y="0"/>
          <a:ext cx="0" cy="0"/>
          <a:chOff x="0" y="0"/>
          <a:chExt cx="0" cy="0"/>
        </a:xfrm>
      </p:grpSpPr>
      <p:sp>
        <p:nvSpPr>
          <p:cNvPr id="239" name="Google Shape;239;p108"/>
          <p:cNvSpPr/>
          <p:nvPr>
            <p:ph idx="2" type="pic"/>
          </p:nvPr>
        </p:nvSpPr>
        <p:spPr>
          <a:xfrm>
            <a:off x="0"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40" name="Google Shape;240;p108"/>
          <p:cNvSpPr/>
          <p:nvPr>
            <p:ph idx="3" type="pic"/>
          </p:nvPr>
        </p:nvSpPr>
        <p:spPr>
          <a:xfrm>
            <a:off x="18312064" y="12030"/>
            <a:ext cx="6075112" cy="684596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_Blank">
  <p:cSld name="45_Blank">
    <p:spTree>
      <p:nvGrpSpPr>
        <p:cNvPr id="241" name="Shape 241"/>
        <p:cNvGrpSpPr/>
        <p:nvPr/>
      </p:nvGrpSpPr>
      <p:grpSpPr>
        <a:xfrm>
          <a:off x="0" y="0"/>
          <a:ext cx="0" cy="0"/>
          <a:chOff x="0" y="0"/>
          <a:chExt cx="0" cy="0"/>
        </a:xfrm>
      </p:grpSpPr>
      <p:sp>
        <p:nvSpPr>
          <p:cNvPr id="242" name="Google Shape;242;p109"/>
          <p:cNvSpPr/>
          <p:nvPr>
            <p:ph idx="2" type="pic"/>
          </p:nvPr>
        </p:nvSpPr>
        <p:spPr>
          <a:xfrm flipH="1">
            <a:off x="16258477" y="0"/>
            <a:ext cx="812869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Blank">
  <p:cSld name="32_Blank">
    <p:spTree>
      <p:nvGrpSpPr>
        <p:cNvPr id="25" name="Shape 25"/>
        <p:cNvGrpSpPr/>
        <p:nvPr/>
      </p:nvGrpSpPr>
      <p:grpSpPr>
        <a:xfrm>
          <a:off x="0" y="0"/>
          <a:ext cx="0" cy="0"/>
          <a:chOff x="0" y="0"/>
          <a:chExt cx="0" cy="0"/>
        </a:xfrm>
      </p:grpSpPr>
      <p:sp>
        <p:nvSpPr>
          <p:cNvPr id="26" name="Google Shape;26;p31"/>
          <p:cNvSpPr/>
          <p:nvPr>
            <p:ph idx="2" type="pic"/>
          </p:nvPr>
        </p:nvSpPr>
        <p:spPr>
          <a:xfrm>
            <a:off x="4042611" y="0"/>
            <a:ext cx="8150977" cy="1025090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7" name="Google Shape;27;p31"/>
          <p:cNvSpPr/>
          <p:nvPr>
            <p:ph idx="3" type="pic"/>
          </p:nvPr>
        </p:nvSpPr>
        <p:spPr>
          <a:xfrm>
            <a:off x="0" y="4572001"/>
            <a:ext cx="4042611" cy="9144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6_Blank">
  <p:cSld name="46_Blank">
    <p:spTree>
      <p:nvGrpSpPr>
        <p:cNvPr id="243" name="Shape 243"/>
        <p:cNvGrpSpPr/>
        <p:nvPr/>
      </p:nvGrpSpPr>
      <p:grpSpPr>
        <a:xfrm>
          <a:off x="0" y="0"/>
          <a:ext cx="0" cy="0"/>
          <a:chOff x="0" y="0"/>
          <a:chExt cx="0" cy="0"/>
        </a:xfrm>
      </p:grpSpPr>
      <p:sp>
        <p:nvSpPr>
          <p:cNvPr id="244" name="Google Shape;244;p110"/>
          <p:cNvSpPr/>
          <p:nvPr>
            <p:ph idx="2" type="pic"/>
          </p:nvPr>
        </p:nvSpPr>
        <p:spPr>
          <a:xfrm flipH="1">
            <a:off x="4076699" y="0"/>
            <a:ext cx="5694317"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7_Blank">
  <p:cSld name="47_Blank">
    <p:spTree>
      <p:nvGrpSpPr>
        <p:cNvPr id="245" name="Shape 245"/>
        <p:cNvGrpSpPr/>
        <p:nvPr/>
      </p:nvGrpSpPr>
      <p:grpSpPr>
        <a:xfrm>
          <a:off x="0" y="0"/>
          <a:ext cx="0" cy="0"/>
          <a:chOff x="0" y="0"/>
          <a:chExt cx="0" cy="0"/>
        </a:xfrm>
      </p:grpSpPr>
      <p:sp>
        <p:nvSpPr>
          <p:cNvPr id="246" name="Google Shape;246;p111"/>
          <p:cNvSpPr/>
          <p:nvPr>
            <p:ph idx="2" type="pic"/>
          </p:nvPr>
        </p:nvSpPr>
        <p:spPr>
          <a:xfrm flipH="1">
            <a:off x="18302989" y="2743199"/>
            <a:ext cx="6084184" cy="825958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47" name="Google Shape;247;p111"/>
          <p:cNvSpPr/>
          <p:nvPr>
            <p:ph idx="3" type="pic"/>
          </p:nvPr>
        </p:nvSpPr>
        <p:spPr>
          <a:xfrm flipH="1">
            <a:off x="7493" y="0"/>
            <a:ext cx="405015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_Blank">
  <p:cSld name="48_Blank">
    <p:spTree>
      <p:nvGrpSpPr>
        <p:cNvPr id="248" name="Shape 248"/>
        <p:cNvGrpSpPr/>
        <p:nvPr/>
      </p:nvGrpSpPr>
      <p:grpSpPr>
        <a:xfrm>
          <a:off x="0" y="0"/>
          <a:ext cx="0" cy="0"/>
          <a:chOff x="0" y="0"/>
          <a:chExt cx="0" cy="0"/>
        </a:xfrm>
      </p:grpSpPr>
      <p:sp>
        <p:nvSpPr>
          <p:cNvPr id="249" name="Google Shape;249;p112"/>
          <p:cNvSpPr/>
          <p:nvPr>
            <p:ph idx="2" type="pic"/>
          </p:nvPr>
        </p:nvSpPr>
        <p:spPr>
          <a:xfrm>
            <a:off x="765110" y="858416"/>
            <a:ext cx="22878661" cy="947990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9_Blank">
  <p:cSld name="49_Blank">
    <p:spTree>
      <p:nvGrpSpPr>
        <p:cNvPr id="250" name="Shape 250"/>
        <p:cNvGrpSpPr/>
        <p:nvPr/>
      </p:nvGrpSpPr>
      <p:grpSpPr>
        <a:xfrm>
          <a:off x="0" y="0"/>
          <a:ext cx="0" cy="0"/>
          <a:chOff x="0" y="0"/>
          <a:chExt cx="0" cy="0"/>
        </a:xfrm>
      </p:grpSpPr>
      <p:sp>
        <p:nvSpPr>
          <p:cNvPr id="251" name="Google Shape;251;p113"/>
          <p:cNvSpPr/>
          <p:nvPr>
            <p:ph idx="2" type="pic"/>
          </p:nvPr>
        </p:nvSpPr>
        <p:spPr>
          <a:xfrm>
            <a:off x="3031659" y="4572000"/>
            <a:ext cx="18322271" cy="460785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1_Custom Layout">
  <p:cSld name="61_Custom Layout">
    <p:spTree>
      <p:nvGrpSpPr>
        <p:cNvPr id="252" name="Shape 252"/>
        <p:cNvGrpSpPr/>
        <p:nvPr/>
      </p:nvGrpSpPr>
      <p:grpSpPr>
        <a:xfrm>
          <a:off x="0" y="0"/>
          <a:ext cx="0" cy="0"/>
          <a:chOff x="0" y="0"/>
          <a:chExt cx="0" cy="0"/>
        </a:xfrm>
      </p:grpSpPr>
      <p:sp>
        <p:nvSpPr>
          <p:cNvPr id="253" name="Google Shape;253;p114"/>
          <p:cNvSpPr/>
          <p:nvPr>
            <p:ph idx="2" type="pic"/>
          </p:nvPr>
        </p:nvSpPr>
        <p:spPr>
          <a:xfrm>
            <a:off x="768096" y="841248"/>
            <a:ext cx="13844017" cy="1203350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Custom Layout">
  <p:cSld name="36_Custom Layout">
    <p:spTree>
      <p:nvGrpSpPr>
        <p:cNvPr id="254" name="Shape 254"/>
        <p:cNvGrpSpPr/>
        <p:nvPr/>
      </p:nvGrpSpPr>
      <p:grpSpPr>
        <a:xfrm>
          <a:off x="0" y="0"/>
          <a:ext cx="0" cy="0"/>
          <a:chOff x="0" y="0"/>
          <a:chExt cx="0" cy="0"/>
        </a:xfrm>
      </p:grpSpPr>
      <p:sp>
        <p:nvSpPr>
          <p:cNvPr id="255" name="Google Shape;255;p115"/>
          <p:cNvSpPr/>
          <p:nvPr>
            <p:ph idx="2" type="pic"/>
          </p:nvPr>
        </p:nvSpPr>
        <p:spPr>
          <a:xfrm>
            <a:off x="7164535" y="2072999"/>
            <a:ext cx="10066876" cy="959375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_Blank">
  <p:cSld name="50_Blank">
    <p:spTree>
      <p:nvGrpSpPr>
        <p:cNvPr id="256" name="Shape 256"/>
        <p:cNvGrpSpPr/>
        <p:nvPr/>
      </p:nvGrpSpPr>
      <p:grpSpPr>
        <a:xfrm>
          <a:off x="0" y="0"/>
          <a:ext cx="0" cy="0"/>
          <a:chOff x="0" y="0"/>
          <a:chExt cx="0" cy="0"/>
        </a:xfrm>
      </p:grpSpPr>
      <p:sp>
        <p:nvSpPr>
          <p:cNvPr id="257" name="Google Shape;257;p116"/>
          <p:cNvSpPr/>
          <p:nvPr>
            <p:ph idx="2" type="pic"/>
          </p:nvPr>
        </p:nvSpPr>
        <p:spPr>
          <a:xfrm>
            <a:off x="16280295" y="1709530"/>
            <a:ext cx="6619392" cy="10311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_Blank">
  <p:cSld name="51_Blank">
    <p:spTree>
      <p:nvGrpSpPr>
        <p:cNvPr id="258" name="Shape 258"/>
        <p:cNvGrpSpPr/>
        <p:nvPr/>
      </p:nvGrpSpPr>
      <p:grpSpPr>
        <a:xfrm>
          <a:off x="0" y="0"/>
          <a:ext cx="0" cy="0"/>
          <a:chOff x="0" y="0"/>
          <a:chExt cx="0" cy="0"/>
        </a:xfrm>
      </p:grpSpPr>
      <p:sp>
        <p:nvSpPr>
          <p:cNvPr id="259" name="Google Shape;259;p117"/>
          <p:cNvSpPr/>
          <p:nvPr>
            <p:ph idx="2" type="pic"/>
          </p:nvPr>
        </p:nvSpPr>
        <p:spPr>
          <a:xfrm>
            <a:off x="14606338" y="3441032"/>
            <a:ext cx="6761747" cy="1027496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2_Blank">
  <p:cSld name="52_Blank">
    <p:spTree>
      <p:nvGrpSpPr>
        <p:cNvPr id="260" name="Shape 260"/>
        <p:cNvGrpSpPr/>
        <p:nvPr/>
      </p:nvGrpSpPr>
      <p:grpSpPr>
        <a:xfrm>
          <a:off x="0" y="0"/>
          <a:ext cx="0" cy="0"/>
          <a:chOff x="0" y="0"/>
          <a:chExt cx="0" cy="0"/>
        </a:xfrm>
      </p:grpSpPr>
      <p:sp>
        <p:nvSpPr>
          <p:cNvPr id="261" name="Google Shape;261;p118"/>
          <p:cNvSpPr/>
          <p:nvPr>
            <p:ph idx="2" type="pic"/>
          </p:nvPr>
        </p:nvSpPr>
        <p:spPr>
          <a:xfrm>
            <a:off x="18307050" y="1709530"/>
            <a:ext cx="4592638" cy="10311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3_Blank">
  <p:cSld name="53_Blank">
    <p:spTree>
      <p:nvGrpSpPr>
        <p:cNvPr id="262" name="Shape 262"/>
        <p:cNvGrpSpPr/>
        <p:nvPr/>
      </p:nvGrpSpPr>
      <p:grpSpPr>
        <a:xfrm>
          <a:off x="0" y="0"/>
          <a:ext cx="0" cy="0"/>
          <a:chOff x="0" y="0"/>
          <a:chExt cx="0" cy="0"/>
        </a:xfrm>
      </p:grpSpPr>
      <p:sp>
        <p:nvSpPr>
          <p:cNvPr id="263" name="Google Shape;263;p119"/>
          <p:cNvSpPr/>
          <p:nvPr>
            <p:ph idx="2" type="pic"/>
          </p:nvPr>
        </p:nvSpPr>
        <p:spPr>
          <a:xfrm>
            <a:off x="9753600" y="1733550"/>
            <a:ext cx="4876800" cy="10267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Blank">
  <p:cSld name="31_Blank">
    <p:spTree>
      <p:nvGrpSpPr>
        <p:cNvPr id="28" name="Shape 28"/>
        <p:cNvGrpSpPr/>
        <p:nvPr/>
      </p:nvGrpSpPr>
      <p:grpSpPr>
        <a:xfrm>
          <a:off x="0" y="0"/>
          <a:ext cx="0" cy="0"/>
          <a:chOff x="0" y="0"/>
          <a:chExt cx="0" cy="0"/>
        </a:xfrm>
      </p:grpSpPr>
      <p:sp>
        <p:nvSpPr>
          <p:cNvPr id="29" name="Google Shape;29;p30"/>
          <p:cNvSpPr/>
          <p:nvPr>
            <p:ph idx="2" type="pic"/>
          </p:nvPr>
        </p:nvSpPr>
        <p:spPr>
          <a:xfrm>
            <a:off x="0"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0" name="Google Shape;30;p30"/>
          <p:cNvSpPr/>
          <p:nvPr>
            <p:ph idx="3" type="pic"/>
          </p:nvPr>
        </p:nvSpPr>
        <p:spPr>
          <a:xfrm>
            <a:off x="18312064" y="12030"/>
            <a:ext cx="6075112" cy="684596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4_Blank">
  <p:cSld name="54_Blank">
    <p:spTree>
      <p:nvGrpSpPr>
        <p:cNvPr id="264" name="Shape 264"/>
        <p:cNvGrpSpPr/>
        <p:nvPr/>
      </p:nvGrpSpPr>
      <p:grpSpPr>
        <a:xfrm>
          <a:off x="0" y="0"/>
          <a:ext cx="0" cy="0"/>
          <a:chOff x="0" y="0"/>
          <a:chExt cx="0" cy="0"/>
        </a:xfrm>
      </p:grpSpPr>
      <p:sp>
        <p:nvSpPr>
          <p:cNvPr id="265" name="Google Shape;265;p120"/>
          <p:cNvSpPr/>
          <p:nvPr>
            <p:ph idx="2" type="pic"/>
          </p:nvPr>
        </p:nvSpPr>
        <p:spPr>
          <a:xfrm>
            <a:off x="9755188" y="2743200"/>
            <a:ext cx="4876800" cy="7562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5_Blank">
  <p:cSld name="55_Blank">
    <p:spTree>
      <p:nvGrpSpPr>
        <p:cNvPr id="266" name="Shape 266"/>
        <p:cNvGrpSpPr/>
        <p:nvPr/>
      </p:nvGrpSpPr>
      <p:grpSpPr>
        <a:xfrm>
          <a:off x="0" y="0"/>
          <a:ext cx="0" cy="0"/>
          <a:chOff x="0" y="0"/>
          <a:chExt cx="0" cy="0"/>
        </a:xfrm>
      </p:grpSpPr>
      <p:sp>
        <p:nvSpPr>
          <p:cNvPr id="267" name="Google Shape;267;p121"/>
          <p:cNvSpPr/>
          <p:nvPr>
            <p:ph idx="2" type="pic"/>
          </p:nvPr>
        </p:nvSpPr>
        <p:spPr>
          <a:xfrm>
            <a:off x="16236177" y="1733550"/>
            <a:ext cx="5084956" cy="10267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2_Custom Layout">
  <p:cSld name="62_Custom Layout">
    <p:spTree>
      <p:nvGrpSpPr>
        <p:cNvPr id="268" name="Shape 268"/>
        <p:cNvGrpSpPr/>
        <p:nvPr/>
      </p:nvGrpSpPr>
      <p:grpSpPr>
        <a:xfrm>
          <a:off x="0" y="0"/>
          <a:ext cx="0" cy="0"/>
          <a:chOff x="0" y="0"/>
          <a:chExt cx="0" cy="0"/>
        </a:xfrm>
      </p:grpSpPr>
      <p:sp>
        <p:nvSpPr>
          <p:cNvPr id="269" name="Google Shape;269;p122"/>
          <p:cNvSpPr/>
          <p:nvPr>
            <p:ph idx="2" type="pic"/>
          </p:nvPr>
        </p:nvSpPr>
        <p:spPr>
          <a:xfrm>
            <a:off x="8156448" y="4572000"/>
            <a:ext cx="8083296"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3_Custom Layout">
  <p:cSld name="63_Custom Layout">
    <p:spTree>
      <p:nvGrpSpPr>
        <p:cNvPr id="270" name="Shape 270"/>
        <p:cNvGrpSpPr/>
        <p:nvPr/>
      </p:nvGrpSpPr>
      <p:grpSpPr>
        <a:xfrm>
          <a:off x="0" y="0"/>
          <a:ext cx="0" cy="0"/>
          <a:chOff x="0" y="0"/>
          <a:chExt cx="0" cy="0"/>
        </a:xfrm>
      </p:grpSpPr>
      <p:sp>
        <p:nvSpPr>
          <p:cNvPr id="271" name="Google Shape;271;p123"/>
          <p:cNvSpPr/>
          <p:nvPr>
            <p:ph idx="2" type="pic"/>
          </p:nvPr>
        </p:nvSpPr>
        <p:spPr>
          <a:xfrm>
            <a:off x="4876800" y="876300"/>
            <a:ext cx="14630400" cy="482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4_Custom Layout">
  <p:cSld name="64_Custom Layout">
    <p:spTree>
      <p:nvGrpSpPr>
        <p:cNvPr id="272" name="Shape 272"/>
        <p:cNvGrpSpPr/>
        <p:nvPr/>
      </p:nvGrpSpPr>
      <p:grpSpPr>
        <a:xfrm>
          <a:off x="0" y="0"/>
          <a:ext cx="0" cy="0"/>
          <a:chOff x="0" y="0"/>
          <a:chExt cx="0" cy="0"/>
        </a:xfrm>
      </p:grpSpPr>
      <p:sp>
        <p:nvSpPr>
          <p:cNvPr id="273" name="Google Shape;273;p124"/>
          <p:cNvSpPr/>
          <p:nvPr>
            <p:ph idx="2" type="pic"/>
          </p:nvPr>
        </p:nvSpPr>
        <p:spPr>
          <a:xfrm>
            <a:off x="12193588" y="3401568"/>
            <a:ext cx="12193587" cy="691286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274" name="Shape 274"/>
        <p:cNvGrpSpPr/>
        <p:nvPr/>
      </p:nvGrpSpPr>
      <p:grpSpPr>
        <a:xfrm>
          <a:off x="0" y="0"/>
          <a:ext cx="0" cy="0"/>
          <a:chOff x="0" y="0"/>
          <a:chExt cx="0" cy="0"/>
        </a:xfrm>
      </p:grpSpPr>
      <p:sp>
        <p:nvSpPr>
          <p:cNvPr id="275" name="Google Shape;275;p125"/>
          <p:cNvSpPr/>
          <p:nvPr>
            <p:ph idx="2" type="pic"/>
          </p:nvPr>
        </p:nvSpPr>
        <p:spPr>
          <a:xfrm>
            <a:off x="6108193" y="859536"/>
            <a:ext cx="17538191" cy="1201521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Custom Layout">
  <p:cSld name="37_Custom Layout">
    <p:spTree>
      <p:nvGrpSpPr>
        <p:cNvPr id="276" name="Shape 276"/>
        <p:cNvGrpSpPr/>
        <p:nvPr/>
      </p:nvGrpSpPr>
      <p:grpSpPr>
        <a:xfrm>
          <a:off x="0" y="0"/>
          <a:ext cx="0" cy="0"/>
          <a:chOff x="0" y="0"/>
          <a:chExt cx="0" cy="0"/>
        </a:xfrm>
      </p:grpSpPr>
      <p:sp>
        <p:nvSpPr>
          <p:cNvPr id="277" name="Google Shape;277;p126"/>
          <p:cNvSpPr/>
          <p:nvPr>
            <p:ph idx="2" type="pic"/>
          </p:nvPr>
        </p:nvSpPr>
        <p:spPr>
          <a:xfrm flipH="1">
            <a:off x="6096000" y="864694"/>
            <a:ext cx="17537722" cy="945161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Custom Layout">
  <p:cSld name="21_Custom Layout">
    <p:spTree>
      <p:nvGrpSpPr>
        <p:cNvPr id="278" name="Shape 278"/>
        <p:cNvGrpSpPr/>
        <p:nvPr/>
      </p:nvGrpSpPr>
      <p:grpSpPr>
        <a:xfrm>
          <a:off x="0" y="0"/>
          <a:ext cx="0" cy="0"/>
          <a:chOff x="0" y="0"/>
          <a:chExt cx="0" cy="0"/>
        </a:xfrm>
      </p:grpSpPr>
      <p:sp>
        <p:nvSpPr>
          <p:cNvPr id="279" name="Google Shape;279;p127"/>
          <p:cNvSpPr/>
          <p:nvPr>
            <p:ph idx="2" type="pic"/>
          </p:nvPr>
        </p:nvSpPr>
        <p:spPr>
          <a:xfrm>
            <a:off x="6096000" y="4572000"/>
            <a:ext cx="16765587"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Custom Layout">
  <p:cSld name="38_Custom Layout">
    <p:spTree>
      <p:nvGrpSpPr>
        <p:cNvPr id="280" name="Shape 280"/>
        <p:cNvGrpSpPr/>
        <p:nvPr/>
      </p:nvGrpSpPr>
      <p:grpSpPr>
        <a:xfrm>
          <a:off x="0" y="0"/>
          <a:ext cx="0" cy="0"/>
          <a:chOff x="0" y="0"/>
          <a:chExt cx="0" cy="0"/>
        </a:xfrm>
      </p:grpSpPr>
      <p:sp>
        <p:nvSpPr>
          <p:cNvPr id="281" name="Google Shape;281;p128"/>
          <p:cNvSpPr/>
          <p:nvPr>
            <p:ph idx="2" type="pic"/>
          </p:nvPr>
        </p:nvSpPr>
        <p:spPr>
          <a:xfrm flipH="1">
            <a:off x="1491916" y="3056022"/>
            <a:ext cx="10701672" cy="529389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Custom Layout">
  <p:cSld name="39_Custom Layout">
    <p:spTree>
      <p:nvGrpSpPr>
        <p:cNvPr id="282" name="Shape 282"/>
        <p:cNvGrpSpPr/>
        <p:nvPr/>
      </p:nvGrpSpPr>
      <p:grpSpPr>
        <a:xfrm>
          <a:off x="0" y="0"/>
          <a:ext cx="0" cy="0"/>
          <a:chOff x="0" y="0"/>
          <a:chExt cx="0" cy="0"/>
        </a:xfrm>
      </p:grpSpPr>
      <p:sp>
        <p:nvSpPr>
          <p:cNvPr id="283" name="Google Shape;283;p129"/>
          <p:cNvSpPr/>
          <p:nvPr>
            <p:ph idx="2" type="pic"/>
          </p:nvPr>
        </p:nvSpPr>
        <p:spPr>
          <a:xfrm>
            <a:off x="8154988" y="6858000"/>
            <a:ext cx="16232185" cy="3409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07" Type="http://schemas.openxmlformats.org/officeDocument/2006/relationships/slideLayout" Target="../slideLayouts/slideLayout107.xml"/><Relationship Id="rId106" Type="http://schemas.openxmlformats.org/officeDocument/2006/relationships/slideLayout" Target="../slideLayouts/slideLayout106.xml"/><Relationship Id="rId105" Type="http://schemas.openxmlformats.org/officeDocument/2006/relationships/slideLayout" Target="../slideLayouts/slideLayout105.xml"/><Relationship Id="rId104" Type="http://schemas.openxmlformats.org/officeDocument/2006/relationships/slideLayout" Target="../slideLayouts/slideLayout104.xml"/><Relationship Id="rId109" Type="http://schemas.openxmlformats.org/officeDocument/2006/relationships/slideLayout" Target="../slideLayouts/slideLayout109.xml"/><Relationship Id="rId108" Type="http://schemas.openxmlformats.org/officeDocument/2006/relationships/slideLayout" Target="../slideLayouts/slideLayout108.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103" Type="http://schemas.openxmlformats.org/officeDocument/2006/relationships/slideLayout" Target="../slideLayouts/slideLayout103.xml"/><Relationship Id="rId102" Type="http://schemas.openxmlformats.org/officeDocument/2006/relationships/slideLayout" Target="../slideLayouts/slideLayout102.xml"/><Relationship Id="rId101" Type="http://schemas.openxmlformats.org/officeDocument/2006/relationships/slideLayout" Target="../slideLayouts/slideLayout101.xml"/><Relationship Id="rId100" Type="http://schemas.openxmlformats.org/officeDocument/2006/relationships/slideLayout" Target="../slideLayouts/slideLayout100.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29" Type="http://schemas.openxmlformats.org/officeDocument/2006/relationships/slideLayout" Target="../slideLayouts/slideLayout129.xml"/><Relationship Id="rId128" Type="http://schemas.openxmlformats.org/officeDocument/2006/relationships/slideLayout" Target="../slideLayouts/slideLayout128.xml"/><Relationship Id="rId127" Type="http://schemas.openxmlformats.org/officeDocument/2006/relationships/slideLayout" Target="../slideLayouts/slideLayout127.xml"/><Relationship Id="rId126" Type="http://schemas.openxmlformats.org/officeDocument/2006/relationships/slideLayout" Target="../slideLayouts/slideLayout126.xml"/><Relationship Id="rId26" Type="http://schemas.openxmlformats.org/officeDocument/2006/relationships/slideLayout" Target="../slideLayouts/slideLayout26.xml"/><Relationship Id="rId121" Type="http://schemas.openxmlformats.org/officeDocument/2006/relationships/slideLayout" Target="../slideLayouts/slideLayout121.xml"/><Relationship Id="rId25" Type="http://schemas.openxmlformats.org/officeDocument/2006/relationships/slideLayout" Target="../slideLayouts/slideLayout25.xml"/><Relationship Id="rId120" Type="http://schemas.openxmlformats.org/officeDocument/2006/relationships/slideLayout" Target="../slideLayouts/slideLayout120.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125" Type="http://schemas.openxmlformats.org/officeDocument/2006/relationships/slideLayout" Target="../slideLayouts/slideLayout125.xml"/><Relationship Id="rId29" Type="http://schemas.openxmlformats.org/officeDocument/2006/relationships/slideLayout" Target="../slideLayouts/slideLayout29.xml"/><Relationship Id="rId124" Type="http://schemas.openxmlformats.org/officeDocument/2006/relationships/slideLayout" Target="../slideLayouts/slideLayout124.xml"/><Relationship Id="rId123" Type="http://schemas.openxmlformats.org/officeDocument/2006/relationships/slideLayout" Target="../slideLayouts/slideLayout123.xml"/><Relationship Id="rId122" Type="http://schemas.openxmlformats.org/officeDocument/2006/relationships/slideLayout" Target="../slideLayouts/slideLayout122.xml"/><Relationship Id="rId95" Type="http://schemas.openxmlformats.org/officeDocument/2006/relationships/slideLayout" Target="../slideLayouts/slideLayout95.xml"/><Relationship Id="rId94" Type="http://schemas.openxmlformats.org/officeDocument/2006/relationships/slideLayout" Target="../slideLayouts/slideLayout94.xml"/><Relationship Id="rId97" Type="http://schemas.openxmlformats.org/officeDocument/2006/relationships/slideLayout" Target="../slideLayouts/slideLayout97.xml"/><Relationship Id="rId96" Type="http://schemas.openxmlformats.org/officeDocument/2006/relationships/slideLayout" Target="../slideLayouts/slideLayout96.xml"/><Relationship Id="rId11" Type="http://schemas.openxmlformats.org/officeDocument/2006/relationships/slideLayout" Target="../slideLayouts/slideLayout11.xml"/><Relationship Id="rId99" Type="http://schemas.openxmlformats.org/officeDocument/2006/relationships/slideLayout" Target="../slideLayouts/slideLayout99.xml"/><Relationship Id="rId10" Type="http://schemas.openxmlformats.org/officeDocument/2006/relationships/slideLayout" Target="../slideLayouts/slideLayout10.xml"/><Relationship Id="rId98" Type="http://schemas.openxmlformats.org/officeDocument/2006/relationships/slideLayout" Target="../slideLayouts/slideLayout98.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91" Type="http://schemas.openxmlformats.org/officeDocument/2006/relationships/slideLayout" Target="../slideLayouts/slideLayout91.xml"/><Relationship Id="rId90" Type="http://schemas.openxmlformats.org/officeDocument/2006/relationships/slideLayout" Target="../slideLayouts/slideLayout90.xml"/><Relationship Id="rId93" Type="http://schemas.openxmlformats.org/officeDocument/2006/relationships/slideLayout" Target="../slideLayouts/slideLayout93.xml"/><Relationship Id="rId92" Type="http://schemas.openxmlformats.org/officeDocument/2006/relationships/slideLayout" Target="../slideLayouts/slideLayout92.xml"/><Relationship Id="rId118" Type="http://schemas.openxmlformats.org/officeDocument/2006/relationships/slideLayout" Target="../slideLayouts/slideLayout118.xml"/><Relationship Id="rId117" Type="http://schemas.openxmlformats.org/officeDocument/2006/relationships/slideLayout" Target="../slideLayouts/slideLayout117.xml"/><Relationship Id="rId116" Type="http://schemas.openxmlformats.org/officeDocument/2006/relationships/slideLayout" Target="../slideLayouts/slideLayout116.xml"/><Relationship Id="rId115" Type="http://schemas.openxmlformats.org/officeDocument/2006/relationships/slideLayout" Target="../slideLayouts/slideLayout115.xml"/><Relationship Id="rId119" Type="http://schemas.openxmlformats.org/officeDocument/2006/relationships/slideLayout" Target="../slideLayouts/slideLayout119.xml"/><Relationship Id="rId15" Type="http://schemas.openxmlformats.org/officeDocument/2006/relationships/slideLayout" Target="../slideLayouts/slideLayout15.xml"/><Relationship Id="rId110" Type="http://schemas.openxmlformats.org/officeDocument/2006/relationships/slideLayout" Target="../slideLayouts/slideLayout110.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14" Type="http://schemas.openxmlformats.org/officeDocument/2006/relationships/slideLayout" Target="../slideLayouts/slideLayout114.xml"/><Relationship Id="rId18" Type="http://schemas.openxmlformats.org/officeDocument/2006/relationships/slideLayout" Target="../slideLayouts/slideLayout18.xml"/><Relationship Id="rId113" Type="http://schemas.openxmlformats.org/officeDocument/2006/relationships/slideLayout" Target="../slideLayouts/slideLayout113.xml"/><Relationship Id="rId112" Type="http://schemas.openxmlformats.org/officeDocument/2006/relationships/slideLayout" Target="../slideLayouts/slideLayout112.xml"/><Relationship Id="rId111" Type="http://schemas.openxmlformats.org/officeDocument/2006/relationships/slideLayout" Target="../slideLayouts/slideLayout111.xml"/><Relationship Id="rId84" Type="http://schemas.openxmlformats.org/officeDocument/2006/relationships/slideLayout" Target="../slideLayouts/slideLayout84.xml"/><Relationship Id="rId83" Type="http://schemas.openxmlformats.org/officeDocument/2006/relationships/slideLayout" Target="../slideLayouts/slideLayout83.xml"/><Relationship Id="rId86" Type="http://schemas.openxmlformats.org/officeDocument/2006/relationships/slideLayout" Target="../slideLayouts/slideLayout86.xml"/><Relationship Id="rId85" Type="http://schemas.openxmlformats.org/officeDocument/2006/relationships/slideLayout" Target="../slideLayouts/slideLayout85.xml"/><Relationship Id="rId88" Type="http://schemas.openxmlformats.org/officeDocument/2006/relationships/slideLayout" Target="../slideLayouts/slideLayout88.xml"/><Relationship Id="rId87" Type="http://schemas.openxmlformats.org/officeDocument/2006/relationships/slideLayout" Target="../slideLayouts/slideLayout87.xml"/><Relationship Id="rId89" Type="http://schemas.openxmlformats.org/officeDocument/2006/relationships/slideLayout" Target="../slideLayouts/slideLayout89.xml"/><Relationship Id="rId80" Type="http://schemas.openxmlformats.org/officeDocument/2006/relationships/slideLayout" Target="../slideLayouts/slideLayout80.xml"/><Relationship Id="rId82" Type="http://schemas.openxmlformats.org/officeDocument/2006/relationships/slideLayout" Target="../slideLayouts/slideLayout82.xml"/><Relationship Id="rId81" Type="http://schemas.openxmlformats.org/officeDocument/2006/relationships/slideLayout" Target="../slideLayouts/slideLayout8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3" Type="http://schemas.openxmlformats.org/officeDocument/2006/relationships/slideLayout" Target="../slideLayouts/slideLayout143.xml"/><Relationship Id="rId142" Type="http://schemas.openxmlformats.org/officeDocument/2006/relationships/slideLayout" Target="../slideLayouts/slideLayout142.xml"/><Relationship Id="rId141" Type="http://schemas.openxmlformats.org/officeDocument/2006/relationships/slideLayout" Target="../slideLayouts/slideLayout141.xml"/><Relationship Id="rId140" Type="http://schemas.openxmlformats.org/officeDocument/2006/relationships/slideLayout" Target="../slideLayouts/slideLayout140.xml"/><Relationship Id="rId5" Type="http://schemas.openxmlformats.org/officeDocument/2006/relationships/slideLayout" Target="../slideLayouts/slideLayout5.xml"/><Relationship Id="rId6" Type="http://schemas.openxmlformats.org/officeDocument/2006/relationships/slideLayout" Target="../slideLayouts/slideLayout6.xml"/><Relationship Id="rId146" Type="http://schemas.openxmlformats.org/officeDocument/2006/relationships/theme" Target="../theme/theme1.xml"/><Relationship Id="rId7" Type="http://schemas.openxmlformats.org/officeDocument/2006/relationships/slideLayout" Target="../slideLayouts/slideLayout7.xml"/><Relationship Id="rId145" Type="http://schemas.openxmlformats.org/officeDocument/2006/relationships/slideLayout" Target="../slideLayouts/slideLayout145.xml"/><Relationship Id="rId8" Type="http://schemas.openxmlformats.org/officeDocument/2006/relationships/slideLayout" Target="../slideLayouts/slideLayout8.xml"/><Relationship Id="rId144" Type="http://schemas.openxmlformats.org/officeDocument/2006/relationships/slideLayout" Target="../slideLayouts/slideLayout144.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75" Type="http://schemas.openxmlformats.org/officeDocument/2006/relationships/slideLayout" Target="../slideLayouts/slideLayout75.xml"/><Relationship Id="rId74" Type="http://schemas.openxmlformats.org/officeDocument/2006/relationships/slideLayout" Target="../slideLayouts/slideLayout74.xml"/><Relationship Id="rId77" Type="http://schemas.openxmlformats.org/officeDocument/2006/relationships/slideLayout" Target="../slideLayouts/slideLayout77.xml"/><Relationship Id="rId76" Type="http://schemas.openxmlformats.org/officeDocument/2006/relationships/slideLayout" Target="../slideLayouts/slideLayout76.xml"/><Relationship Id="rId79" Type="http://schemas.openxmlformats.org/officeDocument/2006/relationships/slideLayout" Target="../slideLayouts/slideLayout79.xml"/><Relationship Id="rId78" Type="http://schemas.openxmlformats.org/officeDocument/2006/relationships/slideLayout" Target="../slideLayouts/slideLayout78.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139" Type="http://schemas.openxmlformats.org/officeDocument/2006/relationships/slideLayout" Target="../slideLayouts/slideLayout139.xml"/><Relationship Id="rId138" Type="http://schemas.openxmlformats.org/officeDocument/2006/relationships/slideLayout" Target="../slideLayouts/slideLayout138.xml"/><Relationship Id="rId137" Type="http://schemas.openxmlformats.org/officeDocument/2006/relationships/slideLayout" Target="../slideLayouts/slideLayout137.xml"/><Relationship Id="rId132" Type="http://schemas.openxmlformats.org/officeDocument/2006/relationships/slideLayout" Target="../slideLayouts/slideLayout132.xml"/><Relationship Id="rId131" Type="http://schemas.openxmlformats.org/officeDocument/2006/relationships/slideLayout" Target="../slideLayouts/slideLayout131.xml"/><Relationship Id="rId130" Type="http://schemas.openxmlformats.org/officeDocument/2006/relationships/slideLayout" Target="../slideLayouts/slideLayout130.xml"/><Relationship Id="rId136" Type="http://schemas.openxmlformats.org/officeDocument/2006/relationships/slideLayout" Target="../slideLayouts/slideLayout136.xml"/><Relationship Id="rId135" Type="http://schemas.openxmlformats.org/officeDocument/2006/relationships/slideLayout" Target="../slideLayouts/slideLayout135.xml"/><Relationship Id="rId134" Type="http://schemas.openxmlformats.org/officeDocument/2006/relationships/slideLayout" Target="../slideLayouts/slideLayout134.xml"/><Relationship Id="rId133" Type="http://schemas.openxmlformats.org/officeDocument/2006/relationships/slideLayout" Target="../slideLayouts/slideLayout133.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66" Type="http://schemas.openxmlformats.org/officeDocument/2006/relationships/slideLayout" Target="../slideLayouts/slideLayout66.xml"/><Relationship Id="rId65" Type="http://schemas.openxmlformats.org/officeDocument/2006/relationships/slideLayout" Target="../slideLayouts/slideLayout65.xml"/><Relationship Id="rId68" Type="http://schemas.openxmlformats.org/officeDocument/2006/relationships/slideLayout" Target="../slideLayouts/slideLayout68.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69" Type="http://schemas.openxmlformats.org/officeDocument/2006/relationships/slideLayout" Target="../slideLayouts/slideLayout6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7" Type="http://schemas.openxmlformats.org/officeDocument/2006/relationships/slideLayout" Target="../slideLayouts/slideLayout57.xml"/><Relationship Id="rId56" Type="http://schemas.openxmlformats.org/officeDocument/2006/relationships/slideLayout" Target="../slideLayouts/slideLayout56.xml"/><Relationship Id="rId59" Type="http://schemas.openxmlformats.org/officeDocument/2006/relationships/slideLayout" Target="../slideLayouts/slideLayout59.xml"/><Relationship Id="rId58"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 id="2147483754" r:id="rId106"/>
    <p:sldLayoutId id="2147483755" r:id="rId107"/>
    <p:sldLayoutId id="2147483756" r:id="rId108"/>
    <p:sldLayoutId id="2147483757" r:id="rId109"/>
    <p:sldLayoutId id="2147483758" r:id="rId110"/>
    <p:sldLayoutId id="2147483759" r:id="rId111"/>
    <p:sldLayoutId id="2147483760" r:id="rId112"/>
    <p:sldLayoutId id="2147483761" r:id="rId113"/>
    <p:sldLayoutId id="2147483762" r:id="rId114"/>
    <p:sldLayoutId id="2147483763" r:id="rId115"/>
    <p:sldLayoutId id="2147483764" r:id="rId116"/>
    <p:sldLayoutId id="2147483765" r:id="rId117"/>
    <p:sldLayoutId id="2147483766" r:id="rId118"/>
    <p:sldLayoutId id="2147483767" r:id="rId119"/>
    <p:sldLayoutId id="2147483768" r:id="rId120"/>
    <p:sldLayoutId id="2147483769" r:id="rId121"/>
    <p:sldLayoutId id="2147483770" r:id="rId122"/>
    <p:sldLayoutId id="2147483771" r:id="rId123"/>
    <p:sldLayoutId id="2147483772" r:id="rId124"/>
    <p:sldLayoutId id="2147483773" r:id="rId125"/>
    <p:sldLayoutId id="2147483774" r:id="rId126"/>
    <p:sldLayoutId id="2147483775" r:id="rId127"/>
    <p:sldLayoutId id="2147483776" r:id="rId128"/>
    <p:sldLayoutId id="2147483777" r:id="rId129"/>
    <p:sldLayoutId id="2147483778" r:id="rId130"/>
    <p:sldLayoutId id="2147483779" r:id="rId131"/>
    <p:sldLayoutId id="2147483780" r:id="rId132"/>
    <p:sldLayoutId id="2147483781" r:id="rId133"/>
    <p:sldLayoutId id="2147483782" r:id="rId134"/>
    <p:sldLayoutId id="2147483783" r:id="rId135"/>
    <p:sldLayoutId id="2147483784" r:id="rId136"/>
    <p:sldLayoutId id="2147483785" r:id="rId137"/>
    <p:sldLayoutId id="2147483786" r:id="rId138"/>
    <p:sldLayoutId id="2147483787" r:id="rId139"/>
    <p:sldLayoutId id="2147483788" r:id="rId140"/>
    <p:sldLayoutId id="2147483789" r:id="rId141"/>
    <p:sldLayoutId id="2147483790" r:id="rId142"/>
    <p:sldLayoutId id="2147483791" r:id="rId143"/>
    <p:sldLayoutId id="2147483792" r:id="rId144"/>
    <p:sldLayoutId id="2147483793" r:id="rId14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681">
          <p15:clr>
            <a:srgbClr val="F26B43"/>
          </p15:clr>
        </p15:guide>
        <p15:guide id="2" orient="horz" pos="4320">
          <p15:clr>
            <a:srgbClr val="F26B43"/>
          </p15:clr>
        </p15:guide>
        <p15:guide id="3" pos="1921">
          <p15:clr>
            <a:srgbClr val="F26B43"/>
          </p15:clr>
        </p15:guide>
        <p15:guide id="4" orient="horz" pos="1728">
          <p15:clr>
            <a:srgbClr val="F26B43"/>
          </p15:clr>
        </p15:guide>
        <p15:guide id="5" orient="horz" pos="7560">
          <p15:clr>
            <a:srgbClr val="F26B43"/>
          </p15:clr>
        </p15:guide>
        <p15:guide id="6" pos="1440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comments" Target="../comments/commen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3"/>
          <p:cNvSpPr/>
          <p:nvPr>
            <p:ph idx="2" type="pic"/>
          </p:nvPr>
        </p:nvSpPr>
        <p:spPr>
          <a:xfrm>
            <a:off x="0" y="0"/>
            <a:ext cx="13506994"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90000"/>
              </a:lnSpc>
              <a:spcBef>
                <a:spcPts val="2000"/>
              </a:spcBef>
              <a:spcAft>
                <a:spcPts val="0"/>
              </a:spcAft>
              <a:buClr>
                <a:schemeClr val="dk1"/>
              </a:buClr>
              <a:buSzPts val="5600"/>
              <a:buFont typeface="Arial"/>
              <a:buNone/>
            </a:pPr>
            <a:r>
              <a:rPr b="0" i="0" lang="en-US" sz="5600" u="none" cap="none" strike="noStrike">
                <a:solidFill>
                  <a:schemeClr val="lt1"/>
                </a:solidFill>
                <a:latin typeface="Calibri"/>
                <a:ea typeface="Calibri"/>
                <a:cs typeface="Calibri"/>
                <a:sym typeface="Calibri"/>
              </a:rPr>
              <a:t>Give. Bring. Share.</a:t>
            </a:r>
            <a:endParaRPr b="0" i="0" sz="5600" u="none" cap="none" strike="noStrike">
              <a:solidFill>
                <a:schemeClr val="lt1"/>
              </a:solidFill>
              <a:latin typeface="Calibri"/>
              <a:ea typeface="Calibri"/>
              <a:cs typeface="Calibri"/>
              <a:sym typeface="Calibri"/>
            </a:endParaRPr>
          </a:p>
        </p:txBody>
      </p:sp>
      <p:sp>
        <p:nvSpPr>
          <p:cNvPr id="456" name="Google Shape;456;p3"/>
          <p:cNvSpPr txBox="1"/>
          <p:nvPr/>
        </p:nvSpPr>
        <p:spPr>
          <a:xfrm>
            <a:off x="1712444" y="4053280"/>
            <a:ext cx="6104223" cy="341627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8000"/>
              <a:buFont typeface="Arial"/>
              <a:buNone/>
            </a:pPr>
            <a:r>
              <a:rPr b="0" i="0" lang="en-US" sz="8000" u="none" cap="none" strike="noStrike">
                <a:solidFill>
                  <a:schemeClr val="lt1"/>
                </a:solidFill>
                <a:latin typeface="Arial"/>
                <a:ea typeface="Arial"/>
                <a:cs typeface="Arial"/>
                <a:sym typeface="Arial"/>
              </a:rPr>
              <a:t>Discipline and restraint policies</a:t>
            </a:r>
            <a:endParaRPr b="0" i="0" sz="8000" u="none" cap="none" strike="noStrike">
              <a:solidFill>
                <a:schemeClr val="lt1"/>
              </a:solidFill>
              <a:latin typeface="Arial"/>
              <a:ea typeface="Arial"/>
              <a:cs typeface="Arial"/>
              <a:sym typeface="Arial"/>
            </a:endParaRPr>
          </a:p>
        </p:txBody>
      </p:sp>
      <p:pic>
        <p:nvPicPr>
          <p:cNvPr descr="A picture containing text&#10;&#10;Description automatically generated" id="457" name="Google Shape;457;p3"/>
          <p:cNvPicPr preferRelativeResize="0"/>
          <p:nvPr/>
        </p:nvPicPr>
        <p:blipFill rotWithShape="1">
          <a:blip r:embed="rId3">
            <a:alphaModFix/>
          </a:blip>
          <a:srcRect b="0" l="0" r="0" t="0"/>
          <a:stretch/>
        </p:blipFill>
        <p:spPr>
          <a:xfrm>
            <a:off x="13506994" y="0"/>
            <a:ext cx="10858353" cy="13715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9"/>
          <p:cNvSpPr/>
          <p:nvPr>
            <p:ph idx="2" type="pic"/>
          </p:nvPr>
        </p:nvSpPr>
        <p:spPr>
          <a:xfrm>
            <a:off x="0" y="0"/>
            <a:ext cx="11807400"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5600"/>
              <a:buFont typeface="Arial"/>
              <a:buNone/>
            </a:pPr>
            <a:r>
              <a:t/>
            </a:r>
            <a:endParaRPr b="0" i="0" sz="3200" u="none" cap="none" strike="noStrike">
              <a:solidFill>
                <a:schemeClr val="lt1"/>
              </a:solidFill>
              <a:latin typeface="Calibri"/>
              <a:ea typeface="Calibri"/>
              <a:cs typeface="Calibri"/>
              <a:sym typeface="Calibri"/>
            </a:endParaRPr>
          </a:p>
          <a:p>
            <a:pPr indent="0" lvl="0" marL="0" marR="0" rtl="0" algn="l">
              <a:lnSpc>
                <a:spcPct val="90000"/>
              </a:lnSpc>
              <a:spcBef>
                <a:spcPts val="800"/>
              </a:spcBef>
              <a:spcAft>
                <a:spcPts val="0"/>
              </a:spcAft>
              <a:buClr>
                <a:schemeClr val="lt1"/>
              </a:buClr>
              <a:buSzPts val="5600"/>
              <a:buFont typeface="Arial"/>
              <a:buNone/>
            </a:pPr>
            <a:r>
              <a:t/>
            </a:r>
            <a:endParaRPr b="0" i="0" sz="3200" u="none" cap="none" strike="noStrike">
              <a:solidFill>
                <a:schemeClr val="lt1"/>
              </a:solidFill>
              <a:latin typeface="Calibri"/>
              <a:ea typeface="Calibri"/>
              <a:cs typeface="Calibri"/>
              <a:sym typeface="Calibri"/>
            </a:endParaRPr>
          </a:p>
          <a:p>
            <a:pPr indent="0" lvl="0" marL="0" marR="0" rtl="0" algn="l">
              <a:lnSpc>
                <a:spcPct val="90000"/>
              </a:lnSpc>
              <a:spcBef>
                <a:spcPts val="800"/>
              </a:spcBef>
              <a:spcAft>
                <a:spcPts val="0"/>
              </a:spcAft>
              <a:buClr>
                <a:schemeClr val="lt1"/>
              </a:buClr>
              <a:buSzPts val="5600"/>
              <a:buFont typeface="Arial"/>
              <a:buNone/>
            </a:pPr>
            <a:r>
              <a:t/>
            </a:r>
            <a:endParaRPr b="0" i="0" sz="3200" u="none" cap="none" strike="noStrike">
              <a:solidFill>
                <a:schemeClr val="lt1"/>
              </a:solidFill>
              <a:latin typeface="Calibri"/>
              <a:ea typeface="Calibri"/>
              <a:cs typeface="Calibri"/>
              <a:sym typeface="Calibri"/>
            </a:endParaRPr>
          </a:p>
          <a:p>
            <a:pPr indent="0" lvl="0" marL="0" marR="0" rtl="0" algn="l">
              <a:lnSpc>
                <a:spcPct val="90000"/>
              </a:lnSpc>
              <a:spcBef>
                <a:spcPts val="800"/>
              </a:spcBef>
              <a:spcAft>
                <a:spcPts val="0"/>
              </a:spcAft>
              <a:buClr>
                <a:schemeClr val="lt1"/>
              </a:buClr>
              <a:buSzPts val="5600"/>
              <a:buFont typeface="Arial"/>
              <a:buNone/>
            </a:pPr>
            <a:r>
              <a:t/>
            </a:r>
            <a:endParaRPr b="0" i="0" sz="3200" u="none" cap="none" strike="noStrike">
              <a:solidFill>
                <a:schemeClr val="lt1"/>
              </a:solidFill>
              <a:latin typeface="Calibri"/>
              <a:ea typeface="Calibri"/>
              <a:cs typeface="Calibri"/>
              <a:sym typeface="Calibri"/>
            </a:endParaRPr>
          </a:p>
          <a:p>
            <a:pPr indent="0" lvl="0" marL="0" marR="0" rtl="0" algn="l">
              <a:lnSpc>
                <a:spcPct val="90000"/>
              </a:lnSpc>
              <a:spcBef>
                <a:spcPts val="800"/>
              </a:spcBef>
              <a:spcAft>
                <a:spcPts val="0"/>
              </a:spcAft>
              <a:buClr>
                <a:schemeClr val="lt1"/>
              </a:buClr>
              <a:buSzPts val="5600"/>
              <a:buFont typeface="Arial"/>
              <a:buNone/>
            </a:pPr>
            <a:r>
              <a:t/>
            </a:r>
            <a:endParaRPr b="0" i="0" sz="3200" u="none" cap="none" strike="noStrike">
              <a:solidFill>
                <a:schemeClr val="lt1"/>
              </a:solidFill>
              <a:latin typeface="Calibri"/>
              <a:ea typeface="Calibri"/>
              <a:cs typeface="Calibri"/>
              <a:sym typeface="Calibri"/>
            </a:endParaRPr>
          </a:p>
          <a:p>
            <a:pPr indent="0" lvl="0" marL="0" marR="0" rtl="0" algn="ctr">
              <a:lnSpc>
                <a:spcPct val="90000"/>
              </a:lnSpc>
              <a:spcBef>
                <a:spcPts val="800"/>
              </a:spcBef>
              <a:spcAft>
                <a:spcPts val="0"/>
              </a:spcAft>
              <a:buClr>
                <a:schemeClr val="lt1"/>
              </a:buClr>
              <a:buSzPts val="5600"/>
              <a:buFont typeface="Arial"/>
              <a:buNone/>
            </a:pPr>
            <a:r>
              <a:rPr b="0" i="0" lang="en-US" sz="3200" u="none" cap="none" strike="noStrike">
                <a:solidFill>
                  <a:schemeClr val="lt1"/>
                </a:solidFill>
                <a:latin typeface="Calibri"/>
                <a:ea typeface="Calibri"/>
                <a:cs typeface="Calibri"/>
                <a:sym typeface="Calibri"/>
              </a:rPr>
              <a:t>A</a:t>
            </a:r>
            <a:r>
              <a:rPr b="0" i="0" lang="en-US" sz="3300" u="none" cap="none" strike="noStrike">
                <a:solidFill>
                  <a:schemeClr val="lt1"/>
                </a:solidFill>
                <a:latin typeface="Calibri"/>
                <a:ea typeface="Calibri"/>
                <a:cs typeface="Calibri"/>
                <a:sym typeface="Calibri"/>
              </a:rPr>
              <a:t> supportive environment ensures children get their needs met when they use socially acceptable behaviors. It reduces a child’s need to use problem behaviors to obtain an adult response. </a:t>
            </a:r>
            <a:endParaRPr b="0" i="0" sz="3300" u="none" cap="none" strike="noStrike">
              <a:solidFill>
                <a:schemeClr val="lt1"/>
              </a:solidFill>
              <a:latin typeface="Calibri"/>
              <a:ea typeface="Calibri"/>
              <a:cs typeface="Calibri"/>
              <a:sym typeface="Calibri"/>
            </a:endParaRPr>
          </a:p>
          <a:p>
            <a:pPr indent="0" lvl="0" marL="0" marR="0" rtl="0" algn="ctr">
              <a:lnSpc>
                <a:spcPct val="90000"/>
              </a:lnSpc>
              <a:spcBef>
                <a:spcPts val="800"/>
              </a:spcBef>
              <a:spcAft>
                <a:spcPts val="0"/>
              </a:spcAft>
              <a:buNone/>
            </a:pPr>
            <a:r>
              <a:t/>
            </a:r>
            <a:endParaRPr sz="3300">
              <a:solidFill>
                <a:schemeClr val="lt1"/>
              </a:solidFill>
            </a:endParaRPr>
          </a:p>
          <a:p>
            <a:pPr indent="0" lvl="0" marL="0" marR="0" rtl="0" algn="ctr">
              <a:lnSpc>
                <a:spcPct val="90000"/>
              </a:lnSpc>
              <a:spcBef>
                <a:spcPts val="800"/>
              </a:spcBef>
              <a:spcAft>
                <a:spcPts val="0"/>
              </a:spcAft>
              <a:buNone/>
            </a:pPr>
            <a:r>
              <a:rPr b="0" i="0" lang="en-US" sz="3300" u="none" cap="none" strike="noStrike">
                <a:solidFill>
                  <a:schemeClr val="lt1"/>
                </a:solidFill>
                <a:latin typeface="Calibri"/>
                <a:ea typeface="Calibri"/>
                <a:cs typeface="Calibri"/>
                <a:sym typeface="Calibri"/>
              </a:rPr>
              <a:t>Adults in a supportive environment: </a:t>
            </a:r>
            <a:endParaRPr b="0" i="0" sz="3300" u="none" cap="none" strike="noStrike">
              <a:solidFill>
                <a:schemeClr val="lt1"/>
              </a:solidFill>
              <a:latin typeface="Calibri"/>
              <a:ea typeface="Calibri"/>
              <a:cs typeface="Calibri"/>
              <a:sym typeface="Calibri"/>
            </a:endParaRPr>
          </a:p>
          <a:p>
            <a:pPr indent="0" lvl="0" marL="0" marR="0" rtl="0" algn="ctr">
              <a:lnSpc>
                <a:spcPct val="90000"/>
              </a:lnSpc>
              <a:spcBef>
                <a:spcPts val="800"/>
              </a:spcBef>
              <a:spcAft>
                <a:spcPts val="0"/>
              </a:spcAft>
              <a:buNone/>
            </a:pPr>
            <a:r>
              <a:t/>
            </a:r>
            <a:endParaRPr sz="3300">
              <a:solidFill>
                <a:schemeClr val="lt1"/>
              </a:solidFill>
            </a:endParaRPr>
          </a:p>
          <a:p>
            <a:pPr indent="-514350" lvl="0" marL="514350" marR="0" rtl="0" algn="l">
              <a:lnSpc>
                <a:spcPct val="200000"/>
              </a:lnSpc>
              <a:spcBef>
                <a:spcPts val="800"/>
              </a:spcBef>
              <a:spcAft>
                <a:spcPts val="0"/>
              </a:spcAft>
              <a:buClr>
                <a:schemeClr val="lt1"/>
              </a:buClr>
              <a:buSzPts val="3200"/>
              <a:buFont typeface="Arial"/>
              <a:buAutoNum type="arabicPeriod"/>
            </a:pPr>
            <a:r>
              <a:rPr b="0" i="0" lang="en-US" sz="3200" u="none" cap="none" strike="noStrike">
                <a:solidFill>
                  <a:schemeClr val="lt1"/>
                </a:solidFill>
                <a:latin typeface="Calibri"/>
                <a:ea typeface="Calibri"/>
                <a:cs typeface="Calibri"/>
                <a:sym typeface="Calibri"/>
              </a:rPr>
              <a:t>Acknowledge the child’s abilities and accomplishments;</a:t>
            </a:r>
            <a:endParaRPr/>
          </a:p>
          <a:p>
            <a:pPr indent="-514350" lvl="0" marL="514350" marR="0" rtl="0" algn="l">
              <a:lnSpc>
                <a:spcPct val="100000"/>
              </a:lnSpc>
              <a:spcBef>
                <a:spcPts val="800"/>
              </a:spcBef>
              <a:spcAft>
                <a:spcPts val="0"/>
              </a:spcAft>
              <a:buClr>
                <a:schemeClr val="lt1"/>
              </a:buClr>
              <a:buSzPts val="3200"/>
              <a:buFont typeface="Arial"/>
              <a:buAutoNum type="arabicPeriod"/>
            </a:pPr>
            <a:r>
              <a:rPr b="0" i="0" lang="en-US" sz="3200" u="none" cap="none" strike="noStrike">
                <a:solidFill>
                  <a:schemeClr val="lt1"/>
                </a:solidFill>
                <a:latin typeface="Calibri"/>
                <a:ea typeface="Calibri"/>
                <a:cs typeface="Calibri"/>
                <a:sym typeface="Calibri"/>
              </a:rPr>
              <a:t>Notice what the child does right and encourage more of tha</a:t>
            </a:r>
            <a:r>
              <a:rPr b="0" i="0" lang="en-US" sz="3200" u="none" cap="none" strike="noStrike">
                <a:solidFill>
                  <a:schemeClr val="lt1"/>
                </a:solidFill>
                <a:latin typeface="Calibri"/>
                <a:ea typeface="Calibri"/>
                <a:cs typeface="Calibri"/>
                <a:sym typeface="Calibri"/>
              </a:rPr>
              <a:t>t</a:t>
            </a:r>
            <a:r>
              <a:rPr lang="en-US" sz="3200">
                <a:solidFill>
                  <a:schemeClr val="lt1"/>
                </a:solidFill>
              </a:rPr>
              <a:t> </a:t>
            </a:r>
            <a:endParaRPr/>
          </a:p>
          <a:p>
            <a:pPr indent="0" lvl="0" marL="0" marR="0" rtl="0" algn="l">
              <a:lnSpc>
                <a:spcPct val="200000"/>
              </a:lnSpc>
              <a:spcBef>
                <a:spcPts val="800"/>
              </a:spcBef>
              <a:spcAft>
                <a:spcPts val="0"/>
              </a:spcAft>
              <a:buNone/>
            </a:pPr>
            <a:r>
              <a:rPr lang="en-US" sz="3200">
                <a:solidFill>
                  <a:schemeClr val="lt1"/>
                </a:solidFill>
              </a:rPr>
              <a:t>      </a:t>
            </a:r>
            <a:r>
              <a:rPr b="0" i="0" lang="en-US" sz="3200" u="none" cap="none" strike="noStrike">
                <a:solidFill>
                  <a:schemeClr val="lt1"/>
                </a:solidFill>
                <a:latin typeface="Calibri"/>
                <a:ea typeface="Calibri"/>
                <a:cs typeface="Calibri"/>
                <a:sym typeface="Calibri"/>
              </a:rPr>
              <a:t>behavior; </a:t>
            </a:r>
            <a:endParaRPr/>
          </a:p>
          <a:p>
            <a:pPr indent="-514350" lvl="0" marL="514350" marR="0" rtl="0" algn="l">
              <a:lnSpc>
                <a:spcPct val="100000"/>
              </a:lnSpc>
              <a:spcBef>
                <a:spcPts val="800"/>
              </a:spcBef>
              <a:spcAft>
                <a:spcPts val="0"/>
              </a:spcAft>
              <a:buClr>
                <a:schemeClr val="lt1"/>
              </a:buClr>
              <a:buSzPts val="3200"/>
              <a:buFont typeface="Arial"/>
              <a:buAutoNum type="arabicPeriod"/>
            </a:pPr>
            <a:r>
              <a:rPr b="0" i="0" lang="en-US" sz="3200" u="none" cap="none" strike="noStrike">
                <a:solidFill>
                  <a:schemeClr val="lt1"/>
                </a:solidFill>
                <a:latin typeface="Calibri"/>
                <a:ea typeface="Calibri"/>
                <a:cs typeface="Calibri"/>
                <a:sym typeface="Calibri"/>
              </a:rPr>
              <a:t>Balance predictability and consistency with an ability to resp</a:t>
            </a:r>
            <a:r>
              <a:rPr lang="en-US" sz="3200">
                <a:solidFill>
                  <a:schemeClr val="lt1"/>
                </a:solidFill>
              </a:rPr>
              <a:t>ond </a:t>
            </a:r>
            <a:r>
              <a:rPr b="0" i="0" lang="en-US" sz="3200" u="none" cap="none" strike="noStrike">
                <a:solidFill>
                  <a:schemeClr val="lt1"/>
                </a:solidFill>
                <a:latin typeface="Calibri"/>
                <a:ea typeface="Calibri"/>
                <a:cs typeface="Calibri"/>
                <a:sym typeface="Calibri"/>
              </a:rPr>
              <a:t>quickly to changes in the child’s life and behavior; and </a:t>
            </a:r>
            <a:endParaRPr b="0" i="0" sz="3200" u="none" cap="none" strike="noStrike">
              <a:solidFill>
                <a:schemeClr val="lt1"/>
              </a:solidFill>
              <a:latin typeface="Calibri"/>
              <a:ea typeface="Calibri"/>
              <a:cs typeface="Calibri"/>
              <a:sym typeface="Calibri"/>
            </a:endParaRPr>
          </a:p>
          <a:p>
            <a:pPr indent="0" lvl="0" marL="0" marR="0" rtl="0" algn="l">
              <a:lnSpc>
                <a:spcPct val="100000"/>
              </a:lnSpc>
              <a:spcBef>
                <a:spcPts val="800"/>
              </a:spcBef>
              <a:spcAft>
                <a:spcPts val="0"/>
              </a:spcAft>
              <a:buNone/>
            </a:pPr>
            <a:r>
              <a:t/>
            </a:r>
            <a:endParaRPr sz="3200">
              <a:solidFill>
                <a:schemeClr val="lt1"/>
              </a:solidFill>
            </a:endParaRPr>
          </a:p>
          <a:p>
            <a:pPr indent="-514350" lvl="0" marL="514350" marR="0" rtl="0" algn="l">
              <a:lnSpc>
                <a:spcPct val="100000"/>
              </a:lnSpc>
              <a:spcBef>
                <a:spcPts val="800"/>
              </a:spcBef>
              <a:spcAft>
                <a:spcPts val="0"/>
              </a:spcAft>
              <a:buClr>
                <a:schemeClr val="lt1"/>
              </a:buClr>
              <a:buSzPts val="3200"/>
              <a:buFont typeface="Arial"/>
              <a:buAutoNum type="arabicPeriod"/>
            </a:pPr>
            <a:r>
              <a:rPr b="0" i="0" lang="en-US" sz="3200" u="none" cap="none" strike="noStrike">
                <a:solidFill>
                  <a:schemeClr val="lt1"/>
                </a:solidFill>
                <a:latin typeface="Calibri"/>
                <a:ea typeface="Calibri"/>
                <a:cs typeface="Calibri"/>
                <a:sym typeface="Calibri"/>
              </a:rPr>
              <a:t>Recognize stressful circumstances (such as poor sleep, hunger, illness, parental visits, or court dates) and make reasonable adjustments in expectations for the child.</a:t>
            </a:r>
            <a:endParaRPr b="0" i="0" sz="5600" u="none" cap="none" strike="noStrike">
              <a:solidFill>
                <a:schemeClr val="dk1"/>
              </a:solidFill>
              <a:latin typeface="Calibri"/>
              <a:ea typeface="Calibri"/>
              <a:cs typeface="Calibri"/>
              <a:sym typeface="Calibri"/>
            </a:endParaRPr>
          </a:p>
        </p:txBody>
      </p:sp>
      <p:sp>
        <p:nvSpPr>
          <p:cNvPr id="562" name="Google Shape;562;p9"/>
          <p:cNvSpPr txBox="1"/>
          <p:nvPr/>
        </p:nvSpPr>
        <p:spPr>
          <a:xfrm>
            <a:off x="465448" y="487825"/>
            <a:ext cx="10876500" cy="12699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8500"/>
              <a:buFont typeface="Arial"/>
              <a:buNone/>
            </a:pPr>
            <a:r>
              <a:rPr b="0" i="0" lang="en-US" sz="7500" u="none" cap="none" strike="noStrike">
                <a:solidFill>
                  <a:schemeClr val="lt1"/>
                </a:solidFill>
                <a:latin typeface="Arial"/>
                <a:ea typeface="Arial"/>
                <a:cs typeface="Arial"/>
                <a:sym typeface="Arial"/>
              </a:rPr>
              <a:t>Supportive Environment</a:t>
            </a:r>
            <a:r>
              <a:rPr b="0" i="0" lang="en-US" sz="85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563" name="Google Shape;563;p9"/>
          <p:cNvPicPr preferRelativeResize="0"/>
          <p:nvPr/>
        </p:nvPicPr>
        <p:blipFill rotWithShape="1">
          <a:blip r:embed="rId3">
            <a:alphaModFix/>
          </a:blip>
          <a:srcRect b="0" l="0" r="0" t="0"/>
          <a:stretch/>
        </p:blipFill>
        <p:spPr>
          <a:xfrm>
            <a:off x="12193600" y="2929351"/>
            <a:ext cx="11807375" cy="7857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11"/>
          <p:cNvSpPr txBox="1"/>
          <p:nvPr/>
        </p:nvSpPr>
        <p:spPr>
          <a:xfrm>
            <a:off x="12351305" y="194949"/>
            <a:ext cx="10009500" cy="1246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500"/>
              <a:buFont typeface="Arial"/>
              <a:buNone/>
            </a:pPr>
            <a:r>
              <a:rPr b="0" i="0" lang="en-US" sz="7500" u="none" cap="none" strike="noStrike">
                <a:solidFill>
                  <a:schemeClr val="dk1"/>
                </a:solidFill>
                <a:latin typeface="Arial"/>
                <a:ea typeface="Arial"/>
                <a:cs typeface="Arial"/>
                <a:sym typeface="Arial"/>
              </a:rPr>
              <a:t>Skills Development </a:t>
            </a:r>
            <a:endParaRPr b="0" i="0" sz="7500" u="none" cap="none" strike="noStrike">
              <a:solidFill>
                <a:schemeClr val="dk1"/>
              </a:solidFill>
              <a:latin typeface="Arial"/>
              <a:ea typeface="Arial"/>
              <a:cs typeface="Arial"/>
              <a:sym typeface="Arial"/>
            </a:endParaRPr>
          </a:p>
        </p:txBody>
      </p:sp>
      <p:sp>
        <p:nvSpPr>
          <p:cNvPr id="569" name="Google Shape;569;p11"/>
          <p:cNvSpPr/>
          <p:nvPr>
            <p:ph idx="2" type="pic"/>
          </p:nvPr>
        </p:nvSpPr>
        <p:spPr>
          <a:xfrm>
            <a:off x="0" y="0"/>
            <a:ext cx="9756776"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90000"/>
              </a:lnSpc>
              <a:spcBef>
                <a:spcPts val="2000"/>
              </a:spcBef>
              <a:spcAft>
                <a:spcPts val="0"/>
              </a:spcAft>
              <a:buClr>
                <a:schemeClr val="dk1"/>
              </a:buClr>
              <a:buSzPts val="5600"/>
              <a:buFont typeface="Arial"/>
              <a:buNone/>
            </a:pPr>
            <a:r>
              <a:rPr lang="en-US"/>
              <a:t>Safe families, safe kids</a:t>
            </a:r>
            <a:endParaRPr b="0" i="0" sz="5600" u="none" cap="none" strike="noStrike">
              <a:solidFill>
                <a:schemeClr val="dk1"/>
              </a:solidFill>
              <a:latin typeface="Calibri"/>
              <a:ea typeface="Calibri"/>
              <a:cs typeface="Calibri"/>
              <a:sym typeface="Calibri"/>
            </a:endParaRPr>
          </a:p>
        </p:txBody>
      </p:sp>
      <p:pic>
        <p:nvPicPr>
          <p:cNvPr id="570" name="Google Shape;570;p11"/>
          <p:cNvPicPr preferRelativeResize="0"/>
          <p:nvPr/>
        </p:nvPicPr>
        <p:blipFill rotWithShape="1">
          <a:blip r:embed="rId3">
            <a:alphaModFix/>
          </a:blip>
          <a:srcRect b="0" l="0" r="0" t="0"/>
          <a:stretch/>
        </p:blipFill>
        <p:spPr>
          <a:xfrm>
            <a:off x="-3080" y="4115480"/>
            <a:ext cx="9759856" cy="5485039"/>
          </a:xfrm>
          <a:prstGeom prst="rect">
            <a:avLst/>
          </a:prstGeom>
          <a:noFill/>
          <a:ln>
            <a:noFill/>
          </a:ln>
        </p:spPr>
      </p:pic>
      <p:sp>
        <p:nvSpPr>
          <p:cNvPr id="571" name="Google Shape;571;p11"/>
          <p:cNvSpPr txBox="1"/>
          <p:nvPr/>
        </p:nvSpPr>
        <p:spPr>
          <a:xfrm>
            <a:off x="9951323" y="1642604"/>
            <a:ext cx="14133900" cy="11305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3100" u="none" cap="none" strike="noStrike">
                <a:solidFill>
                  <a:srgbClr val="000000"/>
                </a:solidFill>
                <a:latin typeface="Arial"/>
                <a:ea typeface="Arial"/>
                <a:cs typeface="Arial"/>
                <a:sym typeface="Arial"/>
              </a:rPr>
              <a:t>Adults increase behavioral control skills in children by:</a:t>
            </a:r>
            <a:endParaRPr b="0" i="0" sz="31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t/>
            </a:r>
            <a:endParaRPr sz="3100"/>
          </a:p>
          <a:p>
            <a:pPr indent="-476250" lvl="0" marL="457200" marR="0" rtl="0" algn="l">
              <a:lnSpc>
                <a:spcPct val="150000"/>
              </a:lnSpc>
              <a:spcBef>
                <a:spcPts val="0"/>
              </a:spcBef>
              <a:spcAft>
                <a:spcPts val="0"/>
              </a:spcAft>
              <a:buClr>
                <a:srgbClr val="000000"/>
              </a:buClr>
              <a:buSzPts val="3100"/>
              <a:buFont typeface="Arial"/>
              <a:buChar char="•"/>
            </a:pPr>
            <a:r>
              <a:rPr b="0" i="0" lang="en-US" sz="3100" u="none" cap="none" strike="noStrike">
                <a:solidFill>
                  <a:srgbClr val="000000"/>
                </a:solidFill>
                <a:latin typeface="Arial"/>
                <a:ea typeface="Arial"/>
                <a:cs typeface="Arial"/>
                <a:sym typeface="Arial"/>
              </a:rPr>
              <a:t>Explaining what is expected; </a:t>
            </a:r>
            <a:endParaRPr sz="3100"/>
          </a:p>
          <a:p>
            <a:pPr indent="-476250" lvl="0" marL="457200" marR="0" rtl="0" algn="l">
              <a:lnSpc>
                <a:spcPct val="150000"/>
              </a:lnSpc>
              <a:spcBef>
                <a:spcPts val="0"/>
              </a:spcBef>
              <a:spcAft>
                <a:spcPts val="0"/>
              </a:spcAft>
              <a:buClr>
                <a:srgbClr val="000000"/>
              </a:buClr>
              <a:buSzPts val="3100"/>
              <a:buFont typeface="Arial"/>
              <a:buChar char="•"/>
            </a:pPr>
            <a:r>
              <a:rPr b="0" i="0" lang="en-US" sz="3100" u="none" cap="none" strike="noStrike">
                <a:solidFill>
                  <a:srgbClr val="000000"/>
                </a:solidFill>
                <a:latin typeface="Arial"/>
                <a:ea typeface="Arial"/>
                <a:cs typeface="Arial"/>
                <a:sym typeface="Arial"/>
              </a:rPr>
              <a:t>Redirecting ineffective behavior; </a:t>
            </a:r>
            <a:endParaRPr sz="3100"/>
          </a:p>
          <a:p>
            <a:pPr indent="-476250" lvl="0" marL="457200" marR="0" rtl="0" algn="l">
              <a:lnSpc>
                <a:spcPct val="150000"/>
              </a:lnSpc>
              <a:spcBef>
                <a:spcPts val="0"/>
              </a:spcBef>
              <a:spcAft>
                <a:spcPts val="0"/>
              </a:spcAft>
              <a:buClr>
                <a:srgbClr val="000000"/>
              </a:buClr>
              <a:buSzPts val="3100"/>
              <a:buFont typeface="Arial"/>
              <a:buChar char="•"/>
            </a:pPr>
            <a:r>
              <a:rPr b="0" i="0" lang="en-US" sz="3100" u="none" cap="none" strike="noStrike">
                <a:solidFill>
                  <a:srgbClr val="000000"/>
                </a:solidFill>
                <a:latin typeface="Arial"/>
                <a:ea typeface="Arial"/>
                <a:cs typeface="Arial"/>
                <a:sym typeface="Arial"/>
              </a:rPr>
              <a:t>Offering choices; </a:t>
            </a:r>
            <a:endParaRPr sz="3100"/>
          </a:p>
          <a:p>
            <a:pPr indent="-476250" lvl="0" marL="457200" marR="0" rtl="0" algn="l">
              <a:lnSpc>
                <a:spcPct val="150000"/>
              </a:lnSpc>
              <a:spcBef>
                <a:spcPts val="0"/>
              </a:spcBef>
              <a:spcAft>
                <a:spcPts val="0"/>
              </a:spcAft>
              <a:buClr>
                <a:srgbClr val="000000"/>
              </a:buClr>
              <a:buSzPts val="3100"/>
              <a:buFont typeface="Arial"/>
              <a:buChar char="•"/>
            </a:pPr>
            <a:r>
              <a:rPr b="0" i="0" lang="en-US" sz="3100" u="none" cap="none" strike="noStrike">
                <a:solidFill>
                  <a:srgbClr val="000000"/>
                </a:solidFill>
                <a:latin typeface="Arial"/>
                <a:ea typeface="Arial"/>
                <a:cs typeface="Arial"/>
                <a:sym typeface="Arial"/>
              </a:rPr>
              <a:t>Modeling how to negotiate and problem solve; </a:t>
            </a:r>
            <a:endParaRPr sz="3100"/>
          </a:p>
          <a:p>
            <a:pPr indent="-476250" lvl="0" marL="457200" marR="0" rtl="0" algn="l">
              <a:lnSpc>
                <a:spcPct val="150000"/>
              </a:lnSpc>
              <a:spcBef>
                <a:spcPts val="0"/>
              </a:spcBef>
              <a:spcAft>
                <a:spcPts val="0"/>
              </a:spcAft>
              <a:buClr>
                <a:srgbClr val="000000"/>
              </a:buClr>
              <a:buSzPts val="3100"/>
              <a:buFont typeface="Arial"/>
              <a:buChar char="•"/>
            </a:pPr>
            <a:r>
              <a:rPr b="0" i="0" lang="en-US" sz="3100" u="none" cap="none" strike="noStrike">
                <a:solidFill>
                  <a:srgbClr val="000000"/>
                </a:solidFill>
                <a:latin typeface="Arial"/>
                <a:ea typeface="Arial"/>
                <a:cs typeface="Arial"/>
                <a:sym typeface="Arial"/>
              </a:rPr>
              <a:t>Supporting the child’s efforts to effectively control her own behavior;</a:t>
            </a:r>
            <a:endParaRPr sz="3100"/>
          </a:p>
          <a:p>
            <a:pPr indent="-476250" lvl="0" marL="457200" marR="0" rtl="0" algn="l">
              <a:lnSpc>
                <a:spcPct val="150000"/>
              </a:lnSpc>
              <a:spcBef>
                <a:spcPts val="0"/>
              </a:spcBef>
              <a:spcAft>
                <a:spcPts val="0"/>
              </a:spcAft>
              <a:buClr>
                <a:srgbClr val="000000"/>
              </a:buClr>
              <a:buSzPts val="3100"/>
              <a:buFont typeface="Arial"/>
              <a:buChar char="•"/>
            </a:pPr>
            <a:r>
              <a:rPr b="0" i="0" lang="en-US" sz="3100" u="none" cap="none" strike="noStrike">
                <a:solidFill>
                  <a:srgbClr val="000000"/>
                </a:solidFill>
                <a:latin typeface="Arial"/>
                <a:ea typeface="Arial"/>
                <a:cs typeface="Arial"/>
                <a:sym typeface="Arial"/>
              </a:rPr>
              <a:t>Being aware of and managing their own responses to challenging behaviors; </a:t>
            </a:r>
            <a:endParaRPr sz="3100"/>
          </a:p>
          <a:p>
            <a:pPr indent="-476250" lvl="0" marL="457200" marR="0" rtl="0" algn="l">
              <a:lnSpc>
                <a:spcPct val="150000"/>
              </a:lnSpc>
              <a:spcBef>
                <a:spcPts val="0"/>
              </a:spcBef>
              <a:spcAft>
                <a:spcPts val="0"/>
              </a:spcAft>
              <a:buClr>
                <a:srgbClr val="000000"/>
              </a:buClr>
              <a:buSzPts val="3100"/>
              <a:buFont typeface="Arial"/>
              <a:buChar char="•"/>
            </a:pPr>
            <a:r>
              <a:rPr b="0" i="0" lang="en-US" sz="3100" u="none" cap="none" strike="noStrike">
                <a:solidFill>
                  <a:srgbClr val="000000"/>
                </a:solidFill>
                <a:latin typeface="Arial"/>
                <a:ea typeface="Arial"/>
                <a:cs typeface="Arial"/>
                <a:sym typeface="Arial"/>
              </a:rPr>
              <a:t>Providing a daily structure which supports the child’s need for consistency; </a:t>
            </a:r>
            <a:endParaRPr sz="3100"/>
          </a:p>
          <a:p>
            <a:pPr indent="-476250" lvl="0" marL="457200" marR="0" rtl="0" algn="l">
              <a:lnSpc>
                <a:spcPct val="150000"/>
              </a:lnSpc>
              <a:spcBef>
                <a:spcPts val="0"/>
              </a:spcBef>
              <a:spcAft>
                <a:spcPts val="0"/>
              </a:spcAft>
              <a:buClr>
                <a:srgbClr val="000000"/>
              </a:buClr>
              <a:buSzPts val="3100"/>
              <a:buFont typeface="Arial"/>
              <a:buChar char="•"/>
            </a:pPr>
            <a:r>
              <a:rPr b="0" i="0" lang="en-US" sz="3100" u="none" cap="none" strike="noStrike">
                <a:solidFill>
                  <a:srgbClr val="000000"/>
                </a:solidFill>
                <a:latin typeface="Arial"/>
                <a:ea typeface="Arial"/>
                <a:cs typeface="Arial"/>
                <a:sym typeface="Arial"/>
              </a:rPr>
              <a:t>Foster parent and child will develop a list of response options and matching the intensity of the adult response to the seriousness of the child’s behavior; </a:t>
            </a:r>
            <a:endParaRPr sz="3100"/>
          </a:p>
          <a:p>
            <a:pPr indent="-476250" lvl="0" marL="457200" marR="0" rtl="0" algn="l">
              <a:lnSpc>
                <a:spcPct val="150000"/>
              </a:lnSpc>
              <a:spcBef>
                <a:spcPts val="0"/>
              </a:spcBef>
              <a:spcAft>
                <a:spcPts val="0"/>
              </a:spcAft>
              <a:buClr>
                <a:srgbClr val="000000"/>
              </a:buClr>
              <a:buSzPts val="3100"/>
              <a:buFont typeface="Arial"/>
              <a:buChar char="•"/>
            </a:pPr>
            <a:r>
              <a:rPr b="0" i="0" lang="en-US" sz="3100" u="none" cap="none" strike="noStrike">
                <a:solidFill>
                  <a:srgbClr val="000000"/>
                </a:solidFill>
                <a:latin typeface="Arial"/>
                <a:ea typeface="Arial"/>
                <a:cs typeface="Arial"/>
                <a:sym typeface="Arial"/>
              </a:rPr>
              <a:t>Giving consequences for unacceptable behavior; </a:t>
            </a:r>
            <a:endParaRPr sz="3100"/>
          </a:p>
          <a:p>
            <a:pPr indent="-476250" lvl="0" marL="457200" marR="0" rtl="0" algn="l">
              <a:lnSpc>
                <a:spcPct val="150000"/>
              </a:lnSpc>
              <a:spcBef>
                <a:spcPts val="0"/>
              </a:spcBef>
              <a:spcAft>
                <a:spcPts val="0"/>
              </a:spcAft>
              <a:buClr>
                <a:srgbClr val="000000"/>
              </a:buClr>
              <a:buSzPts val="3100"/>
              <a:buFont typeface="Arial"/>
              <a:buChar char="•"/>
            </a:pPr>
            <a:r>
              <a:rPr b="0" i="0" lang="en-US" sz="3100" u="none" cap="none" strike="noStrike">
                <a:solidFill>
                  <a:srgbClr val="000000"/>
                </a:solidFill>
                <a:latin typeface="Arial"/>
                <a:ea typeface="Arial"/>
                <a:cs typeface="Arial"/>
                <a:sym typeface="Arial"/>
              </a:rPr>
              <a:t>Encouraging each child to be appropriately involved in school and community activities; and</a:t>
            </a:r>
            <a:endParaRPr sz="3100"/>
          </a:p>
          <a:p>
            <a:pPr indent="-476250" lvl="0" marL="457200" marR="0" rtl="0" algn="l">
              <a:lnSpc>
                <a:spcPct val="150000"/>
              </a:lnSpc>
              <a:spcBef>
                <a:spcPts val="0"/>
              </a:spcBef>
              <a:spcAft>
                <a:spcPts val="0"/>
              </a:spcAft>
              <a:buClr>
                <a:srgbClr val="000000"/>
              </a:buClr>
              <a:buSzPts val="3100"/>
              <a:buFont typeface="Arial"/>
              <a:buChar char="•"/>
            </a:pPr>
            <a:r>
              <a:rPr b="0" i="0" lang="en-US" sz="3100" u="none" cap="none" strike="noStrike">
                <a:solidFill>
                  <a:srgbClr val="000000"/>
                </a:solidFill>
                <a:latin typeface="Arial"/>
                <a:ea typeface="Arial"/>
                <a:cs typeface="Arial"/>
                <a:sym typeface="Arial"/>
              </a:rPr>
              <a:t>Making sure each child has opportunities to form significant, positive friendships and family relationships.</a:t>
            </a:r>
            <a:endParaRPr sz="3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4"/>
          <p:cNvSpPr/>
          <p:nvPr>
            <p:ph idx="2" type="pic"/>
          </p:nvPr>
        </p:nvSpPr>
        <p:spPr>
          <a:xfrm>
            <a:off x="14630398" y="0"/>
            <a:ext cx="9756776"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90000"/>
              </a:lnSpc>
              <a:spcBef>
                <a:spcPts val="2000"/>
              </a:spcBef>
              <a:spcAft>
                <a:spcPts val="0"/>
              </a:spcAft>
              <a:buClr>
                <a:schemeClr val="dk1"/>
              </a:buClr>
              <a:buSzPts val="5600"/>
              <a:buFont typeface="Arial"/>
              <a:buNone/>
            </a:pPr>
            <a:r>
              <a:rPr b="0" i="0" lang="en-US" sz="8000" u="none" cap="none" strike="noStrike">
                <a:solidFill>
                  <a:schemeClr val="lt1"/>
                </a:solidFill>
                <a:latin typeface="Nunito"/>
                <a:ea typeface="Nunito"/>
                <a:cs typeface="Nunito"/>
                <a:sym typeface="Nunito"/>
              </a:rPr>
              <a:t>Table of Content </a:t>
            </a:r>
            <a:endParaRPr/>
          </a:p>
        </p:txBody>
      </p:sp>
      <p:sp>
        <p:nvSpPr>
          <p:cNvPr id="464" name="Google Shape;464;p4"/>
          <p:cNvSpPr txBox="1"/>
          <p:nvPr/>
        </p:nvSpPr>
        <p:spPr>
          <a:xfrm>
            <a:off x="15205166" y="5277394"/>
            <a:ext cx="373597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65" name="Google Shape;465;p4"/>
          <p:cNvGrpSpPr/>
          <p:nvPr/>
        </p:nvGrpSpPr>
        <p:grpSpPr>
          <a:xfrm>
            <a:off x="459180" y="1993132"/>
            <a:ext cx="22884912" cy="10827014"/>
            <a:chOff x="1" y="5865"/>
            <a:chExt cx="22884912" cy="10827014"/>
          </a:xfrm>
        </p:grpSpPr>
        <p:sp>
          <p:nvSpPr>
            <p:cNvPr id="466" name="Google Shape;466;p4"/>
            <p:cNvSpPr/>
            <p:nvPr/>
          </p:nvSpPr>
          <p:spPr>
            <a:xfrm rot="5400000">
              <a:off x="-338181" y="344046"/>
              <a:ext cx="2254543" cy="1578180"/>
            </a:xfrm>
            <a:prstGeom prst="chevron">
              <a:avLst>
                <a:gd fmla="val 50000" name="adj"/>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
            <p:cNvSpPr txBox="1"/>
            <p:nvPr/>
          </p:nvSpPr>
          <p:spPr>
            <a:xfrm>
              <a:off x="1" y="794954"/>
              <a:ext cx="1578180" cy="676363"/>
            </a:xfrm>
            <a:prstGeom prst="rect">
              <a:avLst/>
            </a:prstGeom>
            <a:noFill/>
            <a:ln>
              <a:noFill/>
            </a:ln>
          </p:spPr>
          <p:txBody>
            <a:bodyPr anchorCtr="0" anchor="ctr" bIns="29200" lIns="29200" spcFirstLastPara="1" rIns="29200" wrap="square" tIns="29200">
              <a:noAutofit/>
            </a:bodyPr>
            <a:lstStyle/>
            <a:p>
              <a:pPr indent="0" lvl="0" marL="0" marR="0" rtl="0" algn="ctr">
                <a:lnSpc>
                  <a:spcPct val="90000"/>
                </a:lnSpc>
                <a:spcBef>
                  <a:spcPts val="0"/>
                </a:spcBef>
                <a:spcAft>
                  <a:spcPts val="0"/>
                </a:spcAft>
                <a:buClr>
                  <a:srgbClr val="000000"/>
                </a:buClr>
                <a:buSzPts val="4600"/>
                <a:buFont typeface="Arial"/>
                <a:buNone/>
              </a:pPr>
              <a:r>
                <a:t/>
              </a:r>
              <a:endParaRPr b="0" i="0" sz="4600" u="none" cap="none" strike="noStrike">
                <a:solidFill>
                  <a:schemeClr val="lt1"/>
                </a:solidFill>
                <a:latin typeface="Arial"/>
                <a:ea typeface="Arial"/>
                <a:cs typeface="Arial"/>
                <a:sym typeface="Arial"/>
              </a:endParaRPr>
            </a:p>
          </p:txBody>
        </p:sp>
        <p:sp>
          <p:nvSpPr>
            <p:cNvPr id="468" name="Google Shape;468;p4"/>
            <p:cNvSpPr/>
            <p:nvPr/>
          </p:nvSpPr>
          <p:spPr>
            <a:xfrm rot="5400000">
              <a:off x="11498819" y="-9914775"/>
              <a:ext cx="1465453" cy="21306733"/>
            </a:xfrm>
            <a:prstGeom prst="round2SameRect">
              <a:avLst>
                <a:gd fmla="val 16667" name="adj1"/>
                <a:gd fmla="val 0" name="adj2"/>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
            <p:cNvSpPr txBox="1"/>
            <p:nvPr/>
          </p:nvSpPr>
          <p:spPr>
            <a:xfrm>
              <a:off x="1578180" y="77403"/>
              <a:ext cx="21235195" cy="1322377"/>
            </a:xfrm>
            <a:prstGeom prst="rect">
              <a:avLst/>
            </a:prstGeom>
            <a:noFill/>
            <a:ln>
              <a:noFill/>
            </a:ln>
          </p:spPr>
          <p:txBody>
            <a:bodyPr anchorCtr="0" anchor="ctr" bIns="18400" lIns="206225" spcFirstLastPara="1" rIns="18400" wrap="square" tIns="18400">
              <a:noAutofit/>
            </a:bodyPr>
            <a:lstStyle/>
            <a:p>
              <a:pPr indent="-285750" lvl="1" marL="285750" marR="0" rtl="0" algn="l">
                <a:lnSpc>
                  <a:spcPct val="90000"/>
                </a:lnSpc>
                <a:spcBef>
                  <a:spcPts val="0"/>
                </a:spcBef>
                <a:spcAft>
                  <a:spcPts val="0"/>
                </a:spcAft>
                <a:buClr>
                  <a:srgbClr val="000000"/>
                </a:buClr>
                <a:buSzPts val="2900"/>
                <a:buFont typeface="Arial"/>
                <a:buChar char="•"/>
              </a:pPr>
              <a:r>
                <a:rPr b="0" i="0" lang="en-US" sz="2900" u="none" cap="none" strike="noStrike">
                  <a:solidFill>
                    <a:srgbClr val="000000"/>
                  </a:solidFill>
                  <a:latin typeface="Arial"/>
                  <a:ea typeface="Arial"/>
                  <a:cs typeface="Arial"/>
                  <a:sym typeface="Arial"/>
                </a:rPr>
                <a:t>Statement of Policy</a:t>
              </a:r>
              <a:endParaRPr/>
            </a:p>
            <a:p>
              <a:pPr indent="-285750" lvl="1" marL="285750" marR="0" rtl="0" algn="l">
                <a:lnSpc>
                  <a:spcPct val="90000"/>
                </a:lnSpc>
                <a:spcBef>
                  <a:spcPts val="435"/>
                </a:spcBef>
                <a:spcAft>
                  <a:spcPts val="0"/>
                </a:spcAft>
                <a:buClr>
                  <a:srgbClr val="000000"/>
                </a:buClr>
                <a:buSzPts val="2900"/>
                <a:buFont typeface="Arial"/>
                <a:buChar char="•"/>
              </a:pPr>
              <a:r>
                <a:rPr b="0" i="0" lang="en-US" sz="2900" u="none" cap="none" strike="noStrike">
                  <a:solidFill>
                    <a:srgbClr val="000000"/>
                  </a:solidFill>
                  <a:latin typeface="Arial"/>
                  <a:ea typeface="Arial"/>
                  <a:cs typeface="Arial"/>
                  <a:sym typeface="Arial"/>
                </a:rPr>
                <a:t>Purpose</a:t>
              </a:r>
              <a:endParaRPr/>
            </a:p>
          </p:txBody>
        </p:sp>
        <p:sp>
          <p:nvSpPr>
            <p:cNvPr id="470" name="Google Shape;470;p4"/>
            <p:cNvSpPr/>
            <p:nvPr/>
          </p:nvSpPr>
          <p:spPr>
            <a:xfrm rot="5400000">
              <a:off x="-338181" y="2487163"/>
              <a:ext cx="2254543" cy="1578180"/>
            </a:xfrm>
            <a:prstGeom prst="chevron">
              <a:avLst>
                <a:gd fmla="val 50000" name="adj"/>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
            <p:cNvSpPr txBox="1"/>
            <p:nvPr/>
          </p:nvSpPr>
          <p:spPr>
            <a:xfrm>
              <a:off x="1" y="2938071"/>
              <a:ext cx="1578180" cy="676363"/>
            </a:xfrm>
            <a:prstGeom prst="rect">
              <a:avLst/>
            </a:prstGeom>
            <a:noFill/>
            <a:ln>
              <a:noFill/>
            </a:ln>
          </p:spPr>
          <p:txBody>
            <a:bodyPr anchorCtr="0" anchor="ctr" bIns="29200" lIns="29200" spcFirstLastPara="1" rIns="29200" wrap="square" tIns="29200">
              <a:noAutofit/>
            </a:bodyPr>
            <a:lstStyle/>
            <a:p>
              <a:pPr indent="0" lvl="0" marL="0" marR="0" rtl="0" algn="ctr">
                <a:lnSpc>
                  <a:spcPct val="90000"/>
                </a:lnSpc>
                <a:spcBef>
                  <a:spcPts val="0"/>
                </a:spcBef>
                <a:spcAft>
                  <a:spcPts val="0"/>
                </a:spcAft>
                <a:buClr>
                  <a:srgbClr val="000000"/>
                </a:buClr>
                <a:buSzPts val="4600"/>
                <a:buFont typeface="Arial"/>
                <a:buNone/>
              </a:pPr>
              <a:r>
                <a:t/>
              </a:r>
              <a:endParaRPr b="0" i="0" sz="4600" u="none" cap="none" strike="noStrike">
                <a:solidFill>
                  <a:schemeClr val="lt1"/>
                </a:solidFill>
                <a:latin typeface="Arial"/>
                <a:ea typeface="Arial"/>
                <a:cs typeface="Arial"/>
                <a:sym typeface="Arial"/>
              </a:endParaRPr>
            </a:p>
          </p:txBody>
        </p:sp>
        <p:sp>
          <p:nvSpPr>
            <p:cNvPr id="472" name="Google Shape;472;p4"/>
            <p:cNvSpPr/>
            <p:nvPr/>
          </p:nvSpPr>
          <p:spPr>
            <a:xfrm rot="5400000">
              <a:off x="11503428" y="-7771657"/>
              <a:ext cx="1456235" cy="21306733"/>
            </a:xfrm>
            <a:prstGeom prst="round2SameRect">
              <a:avLst>
                <a:gd fmla="val 16667" name="adj1"/>
                <a:gd fmla="val 0" name="adj2"/>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
            <p:cNvSpPr txBox="1"/>
            <p:nvPr/>
          </p:nvSpPr>
          <p:spPr>
            <a:xfrm>
              <a:off x="1578180" y="2224680"/>
              <a:ext cx="21235645" cy="1314059"/>
            </a:xfrm>
            <a:prstGeom prst="rect">
              <a:avLst/>
            </a:prstGeom>
            <a:noFill/>
            <a:ln>
              <a:noFill/>
            </a:ln>
          </p:spPr>
          <p:txBody>
            <a:bodyPr anchorCtr="0" anchor="ctr" bIns="18400" lIns="206225" spcFirstLastPara="1" rIns="18400" wrap="square" tIns="18400">
              <a:noAutofit/>
            </a:bodyPr>
            <a:lstStyle/>
            <a:p>
              <a:pPr indent="-285750" lvl="1" marL="285750" marR="0" rtl="0" algn="l">
                <a:lnSpc>
                  <a:spcPct val="90000"/>
                </a:lnSpc>
                <a:spcBef>
                  <a:spcPts val="0"/>
                </a:spcBef>
                <a:spcAft>
                  <a:spcPts val="0"/>
                </a:spcAft>
                <a:buClr>
                  <a:srgbClr val="000000"/>
                </a:buClr>
                <a:buSzPts val="2900"/>
                <a:buFont typeface="Arial"/>
                <a:buChar char="•"/>
              </a:pPr>
              <a:r>
                <a:rPr b="0" i="0" lang="en-US" sz="2900" u="none" cap="none" strike="noStrike">
                  <a:solidFill>
                    <a:srgbClr val="000000"/>
                  </a:solidFill>
                  <a:latin typeface="Arial"/>
                  <a:ea typeface="Arial"/>
                  <a:cs typeface="Arial"/>
                  <a:sym typeface="Arial"/>
                </a:rPr>
                <a:t>Individuals and Entities Affected by This Policy</a:t>
              </a:r>
              <a:endParaRPr/>
            </a:p>
            <a:p>
              <a:pPr indent="-285750" lvl="1" marL="285750" marR="0" rtl="0" algn="l">
                <a:lnSpc>
                  <a:spcPct val="90000"/>
                </a:lnSpc>
                <a:spcBef>
                  <a:spcPts val="435"/>
                </a:spcBef>
                <a:spcAft>
                  <a:spcPts val="0"/>
                </a:spcAft>
                <a:buClr>
                  <a:srgbClr val="000000"/>
                </a:buClr>
                <a:buSzPts val="2900"/>
                <a:buFont typeface="Arial"/>
                <a:buChar char="•"/>
              </a:pPr>
              <a:r>
                <a:rPr b="0" i="0" lang="en-US" sz="2900" u="none" cap="none" strike="noStrike">
                  <a:solidFill>
                    <a:srgbClr val="000000"/>
                  </a:solidFill>
                  <a:latin typeface="Arial"/>
                  <a:ea typeface="Arial"/>
                  <a:cs typeface="Arial"/>
                  <a:sym typeface="Arial"/>
                </a:rPr>
                <a:t>Exclusions </a:t>
              </a:r>
              <a:endParaRPr/>
            </a:p>
          </p:txBody>
        </p:sp>
        <p:sp>
          <p:nvSpPr>
            <p:cNvPr id="474" name="Google Shape;474;p4"/>
            <p:cNvSpPr/>
            <p:nvPr/>
          </p:nvSpPr>
          <p:spPr>
            <a:xfrm rot="5400000">
              <a:off x="-338181" y="4630281"/>
              <a:ext cx="2254543" cy="1578180"/>
            </a:xfrm>
            <a:prstGeom prst="chevron">
              <a:avLst>
                <a:gd fmla="val 50000" name="adj"/>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
            <p:cNvSpPr txBox="1"/>
            <p:nvPr/>
          </p:nvSpPr>
          <p:spPr>
            <a:xfrm>
              <a:off x="1" y="5081189"/>
              <a:ext cx="1578180" cy="676363"/>
            </a:xfrm>
            <a:prstGeom prst="rect">
              <a:avLst/>
            </a:prstGeom>
            <a:noFill/>
            <a:ln>
              <a:noFill/>
            </a:ln>
          </p:spPr>
          <p:txBody>
            <a:bodyPr anchorCtr="0" anchor="ctr" bIns="29200" lIns="29200" spcFirstLastPara="1" rIns="29200" wrap="square" tIns="29200">
              <a:noAutofit/>
            </a:bodyPr>
            <a:lstStyle/>
            <a:p>
              <a:pPr indent="0" lvl="0" marL="0" marR="0" rtl="0" algn="ctr">
                <a:lnSpc>
                  <a:spcPct val="90000"/>
                </a:lnSpc>
                <a:spcBef>
                  <a:spcPts val="0"/>
                </a:spcBef>
                <a:spcAft>
                  <a:spcPts val="0"/>
                </a:spcAft>
                <a:buClr>
                  <a:srgbClr val="000000"/>
                </a:buClr>
                <a:buSzPts val="4600"/>
                <a:buFont typeface="Arial"/>
                <a:buNone/>
              </a:pPr>
              <a:r>
                <a:t/>
              </a:r>
              <a:endParaRPr b="0" i="0" sz="4600" u="none" cap="none" strike="noStrike">
                <a:solidFill>
                  <a:schemeClr val="lt1"/>
                </a:solidFill>
                <a:latin typeface="Arial"/>
                <a:ea typeface="Arial"/>
                <a:cs typeface="Arial"/>
                <a:sym typeface="Arial"/>
              </a:endParaRPr>
            </a:p>
          </p:txBody>
        </p:sp>
        <p:sp>
          <p:nvSpPr>
            <p:cNvPr id="476" name="Google Shape;476;p4"/>
            <p:cNvSpPr/>
            <p:nvPr/>
          </p:nvSpPr>
          <p:spPr>
            <a:xfrm rot="5400000">
              <a:off x="11498819" y="-5628539"/>
              <a:ext cx="1465453" cy="21306733"/>
            </a:xfrm>
            <a:prstGeom prst="round2SameRect">
              <a:avLst>
                <a:gd fmla="val 16667" name="adj1"/>
                <a:gd fmla="val 0" name="adj2"/>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
            <p:cNvSpPr txBox="1"/>
            <p:nvPr/>
          </p:nvSpPr>
          <p:spPr>
            <a:xfrm>
              <a:off x="1578180" y="4363639"/>
              <a:ext cx="21235195" cy="1322377"/>
            </a:xfrm>
            <a:prstGeom prst="rect">
              <a:avLst/>
            </a:prstGeom>
            <a:noFill/>
            <a:ln>
              <a:noFill/>
            </a:ln>
          </p:spPr>
          <p:txBody>
            <a:bodyPr anchorCtr="0" anchor="ctr" bIns="18400" lIns="206225" spcFirstLastPara="1" rIns="18400" wrap="square" tIns="18400">
              <a:noAutofit/>
            </a:bodyPr>
            <a:lstStyle/>
            <a:p>
              <a:pPr indent="-285750" lvl="1" marL="285750" marR="0" rtl="0" algn="l">
                <a:lnSpc>
                  <a:spcPct val="90000"/>
                </a:lnSpc>
                <a:spcBef>
                  <a:spcPts val="0"/>
                </a:spcBef>
                <a:spcAft>
                  <a:spcPts val="0"/>
                </a:spcAft>
                <a:buClr>
                  <a:srgbClr val="000000"/>
                </a:buClr>
                <a:buSzPts val="2900"/>
                <a:buFont typeface="Arial"/>
                <a:buChar char="•"/>
              </a:pPr>
              <a:r>
                <a:rPr b="0" i="0" lang="en-US" sz="2900" u="none" cap="none" strike="noStrike">
                  <a:solidFill>
                    <a:srgbClr val="000000"/>
                  </a:solidFill>
                  <a:latin typeface="Arial"/>
                  <a:ea typeface="Arial"/>
                  <a:cs typeface="Arial"/>
                  <a:sym typeface="Arial"/>
                </a:rPr>
                <a:t>Responsibilities </a:t>
              </a:r>
              <a:endParaRPr/>
            </a:p>
            <a:p>
              <a:pPr indent="-285750" lvl="1" marL="285750" marR="0" rtl="0" algn="l">
                <a:lnSpc>
                  <a:spcPct val="90000"/>
                </a:lnSpc>
                <a:spcBef>
                  <a:spcPts val="435"/>
                </a:spcBef>
                <a:spcAft>
                  <a:spcPts val="0"/>
                </a:spcAft>
                <a:buClr>
                  <a:srgbClr val="000000"/>
                </a:buClr>
                <a:buSzPts val="2900"/>
                <a:buFont typeface="Arial"/>
                <a:buChar char="•"/>
              </a:pPr>
              <a:r>
                <a:rPr b="0" i="0" lang="en-US" sz="2900" u="none" cap="none" strike="noStrike">
                  <a:solidFill>
                    <a:srgbClr val="000000"/>
                  </a:solidFill>
                  <a:latin typeface="Arial"/>
                  <a:ea typeface="Arial"/>
                  <a:cs typeface="Arial"/>
                  <a:sym typeface="Arial"/>
                </a:rPr>
                <a:t>Behavior Management </a:t>
              </a:r>
              <a:endParaRPr/>
            </a:p>
          </p:txBody>
        </p:sp>
        <p:sp>
          <p:nvSpPr>
            <p:cNvPr id="478" name="Google Shape;478;p4"/>
            <p:cNvSpPr/>
            <p:nvPr/>
          </p:nvSpPr>
          <p:spPr>
            <a:xfrm rot="5400000">
              <a:off x="-338181" y="6773399"/>
              <a:ext cx="2254543" cy="1578180"/>
            </a:xfrm>
            <a:prstGeom prst="chevron">
              <a:avLst>
                <a:gd fmla="val 50000" name="adj"/>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
            <p:cNvSpPr/>
            <p:nvPr/>
          </p:nvSpPr>
          <p:spPr>
            <a:xfrm rot="5400000">
              <a:off x="11498819" y="-3485422"/>
              <a:ext cx="1465453" cy="21306733"/>
            </a:xfrm>
            <a:prstGeom prst="round2SameRect">
              <a:avLst>
                <a:gd fmla="val 16667" name="adj1"/>
                <a:gd fmla="val 0" name="adj2"/>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4"/>
            <p:cNvSpPr txBox="1"/>
            <p:nvPr/>
          </p:nvSpPr>
          <p:spPr>
            <a:xfrm>
              <a:off x="1578180" y="6506756"/>
              <a:ext cx="21235195" cy="1322377"/>
            </a:xfrm>
            <a:prstGeom prst="rect">
              <a:avLst/>
            </a:prstGeom>
            <a:noFill/>
            <a:ln>
              <a:noFill/>
            </a:ln>
          </p:spPr>
          <p:txBody>
            <a:bodyPr anchorCtr="0" anchor="ctr" bIns="18400" lIns="206225" spcFirstLastPara="1" rIns="18400" wrap="square" tIns="18400">
              <a:noAutofit/>
            </a:bodyPr>
            <a:lstStyle/>
            <a:p>
              <a:pPr indent="-285750" lvl="1" marL="285750" marR="0" rtl="0" algn="l">
                <a:lnSpc>
                  <a:spcPct val="90000"/>
                </a:lnSpc>
                <a:spcBef>
                  <a:spcPts val="0"/>
                </a:spcBef>
                <a:spcAft>
                  <a:spcPts val="0"/>
                </a:spcAft>
                <a:buClr>
                  <a:srgbClr val="000000"/>
                </a:buClr>
                <a:buSzPts val="2900"/>
                <a:buFont typeface="Arial"/>
                <a:buChar char="•"/>
              </a:pPr>
              <a:r>
                <a:rPr b="0" i="0" lang="en-US" sz="2900" u="none" cap="none" strike="noStrike">
                  <a:solidFill>
                    <a:srgbClr val="000000"/>
                  </a:solidFill>
                  <a:latin typeface="Arial"/>
                  <a:ea typeface="Arial"/>
                  <a:cs typeface="Arial"/>
                  <a:sym typeface="Arial"/>
                </a:rPr>
                <a:t>Physical Restraint Documentation </a:t>
              </a:r>
              <a:endParaRPr/>
            </a:p>
            <a:p>
              <a:pPr indent="-285750" lvl="1" marL="285750" marR="0" rtl="0" algn="l">
                <a:lnSpc>
                  <a:spcPct val="90000"/>
                </a:lnSpc>
                <a:spcBef>
                  <a:spcPts val="435"/>
                </a:spcBef>
                <a:spcAft>
                  <a:spcPts val="0"/>
                </a:spcAft>
                <a:buClr>
                  <a:srgbClr val="000000"/>
                </a:buClr>
                <a:buSzPts val="2900"/>
                <a:buFont typeface="Arial"/>
                <a:buChar char="•"/>
              </a:pPr>
              <a:r>
                <a:rPr b="0" i="0" lang="en-US" sz="2900" u="none" cap="none" strike="noStrike">
                  <a:solidFill>
                    <a:srgbClr val="000000"/>
                  </a:solidFill>
                  <a:latin typeface="Arial"/>
                  <a:ea typeface="Arial"/>
                  <a:cs typeface="Arial"/>
                  <a:sym typeface="Arial"/>
                </a:rPr>
                <a:t>Physical Restraint Review</a:t>
              </a:r>
              <a:endParaRPr/>
            </a:p>
          </p:txBody>
        </p:sp>
        <p:sp>
          <p:nvSpPr>
            <p:cNvPr id="481" name="Google Shape;481;p4"/>
            <p:cNvSpPr/>
            <p:nvPr/>
          </p:nvSpPr>
          <p:spPr>
            <a:xfrm rot="5400000">
              <a:off x="-338181" y="8916517"/>
              <a:ext cx="2254543" cy="1578180"/>
            </a:xfrm>
            <a:prstGeom prst="chevron">
              <a:avLst>
                <a:gd fmla="val 50000" name="adj"/>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4"/>
            <p:cNvSpPr txBox="1"/>
            <p:nvPr/>
          </p:nvSpPr>
          <p:spPr>
            <a:xfrm>
              <a:off x="1" y="9367425"/>
              <a:ext cx="1578180" cy="676363"/>
            </a:xfrm>
            <a:prstGeom prst="rect">
              <a:avLst/>
            </a:prstGeom>
            <a:noFill/>
            <a:ln>
              <a:noFill/>
            </a:ln>
          </p:spPr>
          <p:txBody>
            <a:bodyPr anchorCtr="0" anchor="ctr" bIns="29200" lIns="29200" spcFirstLastPara="1" rIns="29200" wrap="square" tIns="29200">
              <a:noAutofit/>
            </a:bodyPr>
            <a:lstStyle/>
            <a:p>
              <a:pPr indent="0" lvl="0" marL="0" marR="0" rtl="0" algn="ctr">
                <a:lnSpc>
                  <a:spcPct val="90000"/>
                </a:lnSpc>
                <a:spcBef>
                  <a:spcPts val="0"/>
                </a:spcBef>
                <a:spcAft>
                  <a:spcPts val="0"/>
                </a:spcAft>
                <a:buClr>
                  <a:srgbClr val="000000"/>
                </a:buClr>
                <a:buSzPts val="4600"/>
                <a:buFont typeface="Arial"/>
                <a:buNone/>
              </a:pPr>
              <a:r>
                <a:t/>
              </a:r>
              <a:endParaRPr b="0" i="0" sz="4600" u="none" cap="none" strike="noStrike">
                <a:solidFill>
                  <a:schemeClr val="lt1"/>
                </a:solidFill>
                <a:latin typeface="Arial"/>
                <a:ea typeface="Arial"/>
                <a:cs typeface="Arial"/>
                <a:sym typeface="Arial"/>
              </a:endParaRPr>
            </a:p>
          </p:txBody>
        </p:sp>
        <p:sp>
          <p:nvSpPr>
            <p:cNvPr id="483" name="Google Shape;483;p4"/>
            <p:cNvSpPr/>
            <p:nvPr/>
          </p:nvSpPr>
          <p:spPr>
            <a:xfrm rot="5400000">
              <a:off x="11498819" y="-1342304"/>
              <a:ext cx="1465453" cy="21306733"/>
            </a:xfrm>
            <a:prstGeom prst="round2SameRect">
              <a:avLst>
                <a:gd fmla="val 16667" name="adj1"/>
                <a:gd fmla="val 0" name="adj2"/>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4"/>
            <p:cNvSpPr txBox="1"/>
            <p:nvPr/>
          </p:nvSpPr>
          <p:spPr>
            <a:xfrm>
              <a:off x="1578180" y="8649874"/>
              <a:ext cx="21235195" cy="1322377"/>
            </a:xfrm>
            <a:prstGeom prst="rect">
              <a:avLst/>
            </a:prstGeom>
            <a:noFill/>
            <a:ln>
              <a:noFill/>
            </a:ln>
          </p:spPr>
          <p:txBody>
            <a:bodyPr anchorCtr="0" anchor="ctr" bIns="18400" lIns="206225" spcFirstLastPara="1" rIns="18400" wrap="square" tIns="18400">
              <a:noAutofit/>
            </a:bodyPr>
            <a:lstStyle/>
            <a:p>
              <a:pPr indent="-285750" lvl="1" marL="285750" marR="0" rtl="0" algn="l">
                <a:lnSpc>
                  <a:spcPct val="90000"/>
                </a:lnSpc>
                <a:spcBef>
                  <a:spcPts val="0"/>
                </a:spcBef>
                <a:spcAft>
                  <a:spcPts val="0"/>
                </a:spcAft>
                <a:buClr>
                  <a:srgbClr val="000000"/>
                </a:buClr>
                <a:buSzPts val="2900"/>
                <a:buFont typeface="Arial"/>
                <a:buChar char="•"/>
              </a:pPr>
              <a:r>
                <a:rPr b="0" i="0" lang="en-US" sz="2900" u="none" cap="none" strike="noStrike">
                  <a:solidFill>
                    <a:srgbClr val="000000"/>
                  </a:solidFill>
                  <a:latin typeface="Arial"/>
                  <a:ea typeface="Arial"/>
                  <a:cs typeface="Arial"/>
                  <a:sym typeface="Arial"/>
                </a:rPr>
                <a:t>Behavior Support</a:t>
              </a:r>
              <a:endParaRPr/>
            </a:p>
            <a:p>
              <a:pPr indent="-285750" lvl="1" marL="285750" marR="0" rtl="0" algn="l">
                <a:lnSpc>
                  <a:spcPct val="90000"/>
                </a:lnSpc>
                <a:spcBef>
                  <a:spcPts val="435"/>
                </a:spcBef>
                <a:spcAft>
                  <a:spcPts val="0"/>
                </a:spcAft>
                <a:buClr>
                  <a:srgbClr val="000000"/>
                </a:buClr>
                <a:buSzPts val="2900"/>
                <a:buFont typeface="Arial"/>
                <a:buChar char="•"/>
              </a:pPr>
              <a:r>
                <a:rPr b="0" i="0" lang="en-US" sz="2900" u="none" cap="none" strike="noStrike">
                  <a:solidFill>
                    <a:srgbClr val="000000"/>
                  </a:solidFill>
                  <a:latin typeface="Arial"/>
                  <a:ea typeface="Arial"/>
                  <a:cs typeface="Arial"/>
                  <a:sym typeface="Arial"/>
                </a:rPr>
                <a:t>Supportive Environment</a:t>
              </a:r>
              <a:endParaRPr/>
            </a:p>
            <a:p>
              <a:pPr indent="-285750" lvl="1" marL="285750" marR="0" rtl="0" algn="l">
                <a:lnSpc>
                  <a:spcPct val="90000"/>
                </a:lnSpc>
                <a:spcBef>
                  <a:spcPts val="435"/>
                </a:spcBef>
                <a:spcAft>
                  <a:spcPts val="0"/>
                </a:spcAft>
                <a:buClr>
                  <a:srgbClr val="000000"/>
                </a:buClr>
                <a:buSzPts val="2900"/>
                <a:buFont typeface="Arial"/>
                <a:buChar char="•"/>
              </a:pPr>
              <a:r>
                <a:rPr b="0" i="0" lang="en-US" sz="2900" u="none" cap="none" strike="noStrike">
                  <a:solidFill>
                    <a:srgbClr val="000000"/>
                  </a:solidFill>
                  <a:latin typeface="Arial"/>
                  <a:ea typeface="Arial"/>
                  <a:cs typeface="Arial"/>
                  <a:sym typeface="Arial"/>
                </a:rPr>
                <a:t>Skill Development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17"/>
          <p:cNvSpPr/>
          <p:nvPr>
            <p:ph idx="2" type="pic"/>
          </p:nvPr>
        </p:nvSpPr>
        <p:spPr>
          <a:xfrm>
            <a:off x="17290948" y="1602160"/>
            <a:ext cx="6619392" cy="10311850"/>
          </a:xfrm>
          <a:prstGeom prst="rect">
            <a:avLst/>
          </a:prstGeom>
          <a:solidFill>
            <a:schemeClr val="accent5"/>
          </a:solidFill>
          <a:ln>
            <a:noFill/>
          </a:ln>
        </p:spPr>
        <p:txBody>
          <a:bodyPr anchorCtr="0" anchor="t" bIns="45700" lIns="91425" spcFirstLastPara="1" rIns="91425" wrap="square" tIns="45700">
            <a:noAutofit/>
          </a:bodyPr>
          <a:lstStyle/>
          <a:p>
            <a:pPr indent="0" lvl="0" marL="0" rtl="0" algn="l">
              <a:spcBef>
                <a:spcPts val="2000"/>
              </a:spcBef>
              <a:spcAft>
                <a:spcPts val="0"/>
              </a:spcAft>
              <a:buNone/>
            </a:pPr>
            <a:r>
              <a:t/>
            </a:r>
            <a:endParaRPr/>
          </a:p>
        </p:txBody>
      </p:sp>
      <p:sp>
        <p:nvSpPr>
          <p:cNvPr id="491" name="Google Shape;491;p17"/>
          <p:cNvSpPr txBox="1"/>
          <p:nvPr/>
        </p:nvSpPr>
        <p:spPr>
          <a:xfrm>
            <a:off x="1100471" y="1035761"/>
            <a:ext cx="14011192" cy="11079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6600" u="none" cap="none" strike="noStrike">
                <a:solidFill>
                  <a:srgbClr val="000000"/>
                </a:solidFill>
                <a:latin typeface="Arial"/>
                <a:ea typeface="Arial"/>
                <a:cs typeface="Arial"/>
                <a:sym typeface="Arial"/>
              </a:rPr>
              <a:t>Statement of Policy and Purpose </a:t>
            </a:r>
            <a:endParaRPr/>
          </a:p>
        </p:txBody>
      </p:sp>
      <p:sp>
        <p:nvSpPr>
          <p:cNvPr id="492" name="Google Shape;492;p17"/>
          <p:cNvSpPr txBox="1"/>
          <p:nvPr/>
        </p:nvSpPr>
        <p:spPr>
          <a:xfrm>
            <a:off x="1100471" y="2279613"/>
            <a:ext cx="832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3200"/>
              <a:t>  </a:t>
            </a:r>
            <a:r>
              <a:rPr b="1" i="0" lang="en-US" sz="3200" u="none" cap="none" strike="noStrike">
                <a:solidFill>
                  <a:srgbClr val="000000"/>
                </a:solidFill>
              </a:rPr>
              <a:t>Statement of Policy  </a:t>
            </a:r>
            <a:endParaRPr b="1"/>
          </a:p>
        </p:txBody>
      </p:sp>
      <p:sp>
        <p:nvSpPr>
          <p:cNvPr id="493" name="Google Shape;493;p17"/>
          <p:cNvSpPr txBox="1"/>
          <p:nvPr/>
        </p:nvSpPr>
        <p:spPr>
          <a:xfrm>
            <a:off x="9426383" y="2279627"/>
            <a:ext cx="7146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3200"/>
              <a:t>        </a:t>
            </a:r>
            <a:r>
              <a:rPr b="1" i="0" lang="en-US" sz="3200" u="none" cap="none" strike="noStrike">
                <a:solidFill>
                  <a:srgbClr val="000000"/>
                </a:solidFill>
              </a:rPr>
              <a:t>Purpose</a:t>
            </a:r>
            <a:endParaRPr b="1"/>
          </a:p>
        </p:txBody>
      </p:sp>
      <p:sp>
        <p:nvSpPr>
          <p:cNvPr id="494" name="Google Shape;494;p17"/>
          <p:cNvSpPr txBox="1"/>
          <p:nvPr/>
        </p:nvSpPr>
        <p:spPr>
          <a:xfrm>
            <a:off x="666123" y="3199122"/>
            <a:ext cx="5823300" cy="5756700"/>
          </a:xfrm>
          <a:prstGeom prst="rect">
            <a:avLst/>
          </a:prstGeom>
          <a:noFill/>
          <a:ln>
            <a:noFill/>
          </a:ln>
        </p:spPr>
        <p:txBody>
          <a:bodyPr anchorCtr="0" anchor="t" bIns="45700" lIns="91425" spcFirstLastPara="1" rIns="91425" wrap="square" tIns="45700">
            <a:spAutoFit/>
          </a:bodyPr>
          <a:lstStyle/>
          <a:p>
            <a:pPr indent="-482600" lvl="0" marL="457200" marR="0" rtl="0" algn="l">
              <a:lnSpc>
                <a:spcPct val="150000"/>
              </a:lnSpc>
              <a:spcBef>
                <a:spcPts val="0"/>
              </a:spcBef>
              <a:spcAft>
                <a:spcPts val="0"/>
              </a:spcAft>
              <a:buClr>
                <a:srgbClr val="000000"/>
              </a:buClr>
              <a:buSzPts val="3200"/>
              <a:buFont typeface="Arial"/>
              <a:buChar char="•"/>
            </a:pPr>
            <a:r>
              <a:rPr b="0" i="0" lang="en-US" sz="3200" u="none" cap="none" strike="noStrike">
                <a:solidFill>
                  <a:srgbClr val="000000"/>
                </a:solidFill>
                <a:latin typeface="Arial"/>
                <a:ea typeface="Arial"/>
                <a:cs typeface="Arial"/>
                <a:sym typeface="Arial"/>
              </a:rPr>
              <a:t>Foster parents of Youth Unlimited Inc. will provide all children with opportunities to be successful in the home and in the community by using methods that recognize and reward positive behavior. </a:t>
            </a:r>
            <a:endParaRPr sz="1800"/>
          </a:p>
        </p:txBody>
      </p:sp>
      <p:sp>
        <p:nvSpPr>
          <p:cNvPr id="495" name="Google Shape;495;p17"/>
          <p:cNvSpPr txBox="1"/>
          <p:nvPr/>
        </p:nvSpPr>
        <p:spPr>
          <a:xfrm>
            <a:off x="7447863" y="3000495"/>
            <a:ext cx="9481800" cy="10189800"/>
          </a:xfrm>
          <a:prstGeom prst="rect">
            <a:avLst/>
          </a:prstGeom>
          <a:noFill/>
          <a:ln>
            <a:noFill/>
          </a:ln>
        </p:spPr>
        <p:txBody>
          <a:bodyPr anchorCtr="0" anchor="t" bIns="45700" lIns="91425" spcFirstLastPara="1" rIns="91425" wrap="square" tIns="45700">
            <a:spAutoFit/>
          </a:bodyPr>
          <a:lstStyle/>
          <a:p>
            <a:pPr indent="-311150" lvl="0" marL="285750" marR="0" rtl="0" algn="l">
              <a:lnSpc>
                <a:spcPct val="150000"/>
              </a:lnSpc>
              <a:spcBef>
                <a:spcPts val="0"/>
              </a:spcBef>
              <a:spcAft>
                <a:spcPts val="0"/>
              </a:spcAft>
              <a:buClr>
                <a:srgbClr val="000000"/>
              </a:buClr>
              <a:buSzPts val="3200"/>
              <a:buFont typeface="Arial"/>
              <a:buChar char="•"/>
            </a:pPr>
            <a:r>
              <a:rPr b="0" i="0" lang="en-US" sz="3200" u="none" cap="none" strike="noStrike">
                <a:solidFill>
                  <a:srgbClr val="000000"/>
                </a:solidFill>
                <a:latin typeface="Arial"/>
                <a:ea typeface="Arial"/>
                <a:cs typeface="Arial"/>
                <a:sym typeface="Arial"/>
              </a:rPr>
              <a:t>Youth Unlimited Inc. believes in a positive approach to discipline and is committed to providing an environment where children feel safe and comfortable.</a:t>
            </a:r>
            <a:endParaRPr sz="3200"/>
          </a:p>
          <a:p>
            <a:pPr indent="-311150" lvl="0" marL="285750" marR="0" rtl="0" algn="l">
              <a:lnSpc>
                <a:spcPct val="150000"/>
              </a:lnSpc>
              <a:spcBef>
                <a:spcPts val="0"/>
              </a:spcBef>
              <a:spcAft>
                <a:spcPts val="0"/>
              </a:spcAft>
              <a:buClr>
                <a:srgbClr val="000000"/>
              </a:buClr>
              <a:buSzPts val="3200"/>
              <a:buFont typeface="Arial"/>
              <a:buChar char="•"/>
            </a:pPr>
            <a:r>
              <a:rPr b="0" i="0" lang="en-US" sz="3200" u="none" cap="none" strike="noStrike">
                <a:solidFill>
                  <a:srgbClr val="000000"/>
                </a:solidFill>
                <a:latin typeface="Arial"/>
                <a:ea typeface="Arial"/>
                <a:cs typeface="Arial"/>
                <a:sym typeface="Arial"/>
              </a:rPr>
              <a:t>Behavior management policies shall be followed to protect the safety of all children, foster parents and staff persons. </a:t>
            </a:r>
            <a:endParaRPr b="0" i="0" sz="3200" u="none" cap="none" strike="noStrike">
              <a:solidFill>
                <a:srgbClr val="000000"/>
              </a:solidFill>
              <a:latin typeface="Arial"/>
              <a:ea typeface="Arial"/>
              <a:cs typeface="Arial"/>
              <a:sym typeface="Arial"/>
            </a:endParaRPr>
          </a:p>
          <a:p>
            <a:pPr indent="-311150" lvl="0" marL="285750" marR="0" rtl="0" algn="l">
              <a:lnSpc>
                <a:spcPct val="150000"/>
              </a:lnSpc>
              <a:spcBef>
                <a:spcPts val="0"/>
              </a:spcBef>
              <a:spcAft>
                <a:spcPts val="0"/>
              </a:spcAft>
              <a:buClr>
                <a:srgbClr val="000000"/>
              </a:buClr>
              <a:buSzPts val="3200"/>
              <a:buFont typeface="Arial"/>
              <a:buChar char="•"/>
            </a:pPr>
            <a:r>
              <a:rPr b="0" i="0" lang="en-US" sz="3200" u="none" cap="none" strike="noStrike">
                <a:solidFill>
                  <a:srgbClr val="000000"/>
                </a:solidFill>
                <a:latin typeface="Arial"/>
                <a:ea typeface="Arial"/>
                <a:cs typeface="Arial"/>
                <a:sym typeface="Arial"/>
              </a:rPr>
              <a:t>Foster parents and staff shall ensure that each child is provided with a positive model of acceptable behavior.</a:t>
            </a:r>
            <a:endParaRPr sz="3200"/>
          </a:p>
          <a:p>
            <a:pPr indent="-311150" lvl="0" marL="285750" marR="0" rtl="0" algn="l">
              <a:lnSpc>
                <a:spcPct val="150000"/>
              </a:lnSpc>
              <a:spcBef>
                <a:spcPts val="0"/>
              </a:spcBef>
              <a:spcAft>
                <a:spcPts val="0"/>
              </a:spcAft>
              <a:buClr>
                <a:srgbClr val="000000"/>
              </a:buClr>
              <a:buSzPts val="3200"/>
              <a:buFont typeface="Arial"/>
              <a:buChar char="•"/>
            </a:pPr>
            <a:r>
              <a:rPr b="0" i="0" lang="en-US" sz="3200" u="none" cap="none" strike="noStrike">
                <a:solidFill>
                  <a:srgbClr val="000000"/>
                </a:solidFill>
                <a:latin typeface="Arial"/>
                <a:ea typeface="Arial"/>
                <a:cs typeface="Arial"/>
                <a:sym typeface="Arial"/>
              </a:rPr>
              <a:t>Children are encouraged to practice those skills that will allow them to resolve conflicts and have their needs met without the use of aggressive or destructive behaviors. </a:t>
            </a:r>
            <a:endParaRPr sz="1800"/>
          </a:p>
        </p:txBody>
      </p:sp>
      <p:pic>
        <p:nvPicPr>
          <p:cNvPr id="496" name="Google Shape;496;p17"/>
          <p:cNvPicPr preferRelativeResize="0"/>
          <p:nvPr/>
        </p:nvPicPr>
        <p:blipFill rotWithShape="1">
          <a:blip r:embed="rId4">
            <a:alphaModFix/>
          </a:blip>
          <a:srcRect b="0" l="0" r="0" t="0"/>
          <a:stretch/>
        </p:blipFill>
        <p:spPr>
          <a:xfrm>
            <a:off x="17888108" y="3912995"/>
            <a:ext cx="5425072" cy="541433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grpSp>
        <p:nvGrpSpPr>
          <p:cNvPr id="502" name="Google Shape;502;p2"/>
          <p:cNvGrpSpPr/>
          <p:nvPr/>
        </p:nvGrpSpPr>
        <p:grpSpPr>
          <a:xfrm>
            <a:off x="10850152" y="3534424"/>
            <a:ext cx="10849976" cy="6699403"/>
            <a:chOff x="10850152" y="3534424"/>
            <a:chExt cx="10849976" cy="6699403"/>
          </a:xfrm>
        </p:grpSpPr>
        <p:sp>
          <p:nvSpPr>
            <p:cNvPr id="503" name="Google Shape;503;p2"/>
            <p:cNvSpPr/>
            <p:nvPr/>
          </p:nvSpPr>
          <p:spPr>
            <a:xfrm>
              <a:off x="10850152" y="3534424"/>
              <a:ext cx="10849976" cy="6699403"/>
            </a:xfrm>
            <a:custGeom>
              <a:rect b="b" l="l" r="r" t="t"/>
              <a:pathLst>
                <a:path extrusionOk="0" h="6767" w="10961">
                  <a:moveTo>
                    <a:pt x="5480" y="6766"/>
                  </a:moveTo>
                  <a:cubicBezTo>
                    <a:pt x="5314" y="6766"/>
                    <a:pt x="5149" y="6728"/>
                    <a:pt x="4998" y="6653"/>
                  </a:cubicBezTo>
                  <a:lnTo>
                    <a:pt x="682" y="4502"/>
                  </a:lnTo>
                  <a:cubicBezTo>
                    <a:pt x="261" y="4292"/>
                    <a:pt x="0" y="3871"/>
                    <a:pt x="0" y="3400"/>
                  </a:cubicBezTo>
                  <a:cubicBezTo>
                    <a:pt x="0" y="2931"/>
                    <a:pt x="261" y="2508"/>
                    <a:pt x="682" y="2299"/>
                  </a:cubicBezTo>
                  <a:lnTo>
                    <a:pt x="4998" y="150"/>
                  </a:lnTo>
                  <a:cubicBezTo>
                    <a:pt x="5299" y="0"/>
                    <a:pt x="5661" y="0"/>
                    <a:pt x="5962" y="150"/>
                  </a:cubicBezTo>
                  <a:lnTo>
                    <a:pt x="10278" y="2300"/>
                  </a:lnTo>
                  <a:cubicBezTo>
                    <a:pt x="10699" y="2510"/>
                    <a:pt x="10960" y="2931"/>
                    <a:pt x="10960" y="3402"/>
                  </a:cubicBezTo>
                  <a:cubicBezTo>
                    <a:pt x="10960" y="3871"/>
                    <a:pt x="10699" y="4294"/>
                    <a:pt x="10278" y="4504"/>
                  </a:cubicBezTo>
                  <a:lnTo>
                    <a:pt x="5962" y="6652"/>
                  </a:lnTo>
                  <a:cubicBezTo>
                    <a:pt x="5811" y="6728"/>
                    <a:pt x="5645" y="6766"/>
                    <a:pt x="5480" y="6766"/>
                  </a:cubicBezTo>
                  <a:close/>
                  <a:moveTo>
                    <a:pt x="721" y="2379"/>
                  </a:moveTo>
                  <a:lnTo>
                    <a:pt x="761" y="2457"/>
                  </a:lnTo>
                  <a:cubicBezTo>
                    <a:pt x="395" y="2640"/>
                    <a:pt x="176" y="2994"/>
                    <a:pt x="176" y="3402"/>
                  </a:cubicBezTo>
                  <a:cubicBezTo>
                    <a:pt x="176" y="3811"/>
                    <a:pt x="395" y="4164"/>
                    <a:pt x="761" y="4346"/>
                  </a:cubicBezTo>
                  <a:lnTo>
                    <a:pt x="5076" y="6496"/>
                  </a:lnTo>
                  <a:cubicBezTo>
                    <a:pt x="5330" y="6623"/>
                    <a:pt x="5632" y="6623"/>
                    <a:pt x="5885" y="6496"/>
                  </a:cubicBezTo>
                  <a:lnTo>
                    <a:pt x="10199" y="4346"/>
                  </a:lnTo>
                  <a:cubicBezTo>
                    <a:pt x="10565" y="4164"/>
                    <a:pt x="10784" y="3811"/>
                    <a:pt x="10784" y="3402"/>
                  </a:cubicBezTo>
                  <a:cubicBezTo>
                    <a:pt x="10784" y="2992"/>
                    <a:pt x="10565" y="2640"/>
                    <a:pt x="10199" y="2457"/>
                  </a:cubicBezTo>
                  <a:lnTo>
                    <a:pt x="5884" y="306"/>
                  </a:lnTo>
                  <a:cubicBezTo>
                    <a:pt x="5630" y="179"/>
                    <a:pt x="5328" y="179"/>
                    <a:pt x="5075" y="306"/>
                  </a:cubicBezTo>
                  <a:lnTo>
                    <a:pt x="761" y="2456"/>
                  </a:lnTo>
                  <a:lnTo>
                    <a:pt x="721" y="237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Calibri"/>
                <a:ea typeface="Calibri"/>
                <a:cs typeface="Calibri"/>
                <a:sym typeface="Calibri"/>
              </a:endParaRPr>
            </a:p>
          </p:txBody>
        </p:sp>
        <p:sp>
          <p:nvSpPr>
            <p:cNvPr id="504" name="Google Shape;504;p2"/>
            <p:cNvSpPr txBox="1"/>
            <p:nvPr/>
          </p:nvSpPr>
          <p:spPr>
            <a:xfrm>
              <a:off x="11503116" y="6399685"/>
              <a:ext cx="9544049" cy="1400383"/>
            </a:xfrm>
            <a:prstGeom prst="rect">
              <a:avLst/>
            </a:prstGeom>
            <a:noFill/>
            <a:ln>
              <a:noFill/>
            </a:ln>
          </p:spPr>
          <p:txBody>
            <a:bodyPr anchorCtr="0" anchor="ctr" bIns="45700" lIns="91425" spcFirstLastPara="1" rIns="91425" wrap="square" tIns="45700">
              <a:spAutoFit/>
            </a:bodyPr>
            <a:lstStyle/>
            <a:p>
              <a:pPr indent="0" lvl="0" marL="0" marR="0" rtl="0" algn="ctr">
                <a:lnSpc>
                  <a:spcPct val="80000"/>
                </a:lnSpc>
                <a:spcBef>
                  <a:spcPts val="0"/>
                </a:spcBef>
                <a:spcAft>
                  <a:spcPts val="0"/>
                </a:spcAft>
                <a:buClr>
                  <a:srgbClr val="000000"/>
                </a:buClr>
                <a:buSzPts val="10000"/>
                <a:buFont typeface="Arial"/>
                <a:buNone/>
              </a:pPr>
              <a:r>
                <a:rPr b="0" i="0" lang="en-US" sz="10000" u="none" cap="none" strike="noStrike">
                  <a:solidFill>
                    <a:schemeClr val="lt1"/>
                  </a:solidFill>
                  <a:latin typeface="Arial"/>
                  <a:ea typeface="Arial"/>
                  <a:cs typeface="Arial"/>
                  <a:sym typeface="Arial"/>
                </a:rPr>
                <a:t>SHINRIN-YOKU</a:t>
              </a:r>
              <a:endParaRPr b="0" i="0" sz="1400" u="none" cap="none" strike="noStrike">
                <a:solidFill>
                  <a:srgbClr val="000000"/>
                </a:solidFill>
                <a:latin typeface="Arial"/>
                <a:ea typeface="Arial"/>
                <a:cs typeface="Arial"/>
                <a:sym typeface="Arial"/>
              </a:endParaRPr>
            </a:p>
          </p:txBody>
        </p:sp>
        <p:sp>
          <p:nvSpPr>
            <p:cNvPr id="505" name="Google Shape;505;p2"/>
            <p:cNvSpPr txBox="1"/>
            <p:nvPr/>
          </p:nvSpPr>
          <p:spPr>
            <a:xfrm>
              <a:off x="14326969" y="7680081"/>
              <a:ext cx="389634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FOREST</a:t>
              </a:r>
              <a:endParaRPr b="0" i="0" sz="1400" u="none" cap="none" strike="noStrike">
                <a:solidFill>
                  <a:srgbClr val="000000"/>
                </a:solidFill>
                <a:latin typeface="Arial"/>
                <a:ea typeface="Arial"/>
                <a:cs typeface="Arial"/>
                <a:sym typeface="Arial"/>
              </a:endParaRPr>
            </a:p>
          </p:txBody>
        </p:sp>
        <p:sp>
          <p:nvSpPr>
            <p:cNvPr id="506" name="Google Shape;506;p2"/>
            <p:cNvSpPr txBox="1"/>
            <p:nvPr/>
          </p:nvSpPr>
          <p:spPr>
            <a:xfrm>
              <a:off x="14326969" y="5543111"/>
              <a:ext cx="389634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VISIT</a:t>
              </a:r>
              <a:endParaRPr b="0" i="0" sz="1400" u="none" cap="none" strike="noStrike">
                <a:solidFill>
                  <a:srgbClr val="000000"/>
                </a:solidFill>
                <a:latin typeface="Arial"/>
                <a:ea typeface="Arial"/>
                <a:cs typeface="Arial"/>
                <a:sym typeface="Arial"/>
              </a:endParaRPr>
            </a:p>
          </p:txBody>
        </p:sp>
        <p:sp>
          <p:nvSpPr>
            <p:cNvPr id="507" name="Google Shape;507;p2"/>
            <p:cNvSpPr/>
            <p:nvPr/>
          </p:nvSpPr>
          <p:spPr>
            <a:xfrm>
              <a:off x="14993444" y="8656642"/>
              <a:ext cx="2563394" cy="341069"/>
            </a:xfrm>
            <a:custGeom>
              <a:rect b="b" l="l" r="r" t="t"/>
              <a:pathLst>
                <a:path extrusionOk="0" h="419" w="3149">
                  <a:moveTo>
                    <a:pt x="3148" y="418"/>
                  </a:moveTo>
                  <a:cubicBezTo>
                    <a:pt x="2991" y="418"/>
                    <a:pt x="2912" y="329"/>
                    <a:pt x="2843" y="252"/>
                  </a:cubicBezTo>
                  <a:cubicBezTo>
                    <a:pt x="2781" y="181"/>
                    <a:pt x="2730" y="125"/>
                    <a:pt x="2625" y="125"/>
                  </a:cubicBezTo>
                  <a:lnTo>
                    <a:pt x="2623" y="125"/>
                  </a:lnTo>
                  <a:cubicBezTo>
                    <a:pt x="2518" y="125"/>
                    <a:pt x="2469" y="181"/>
                    <a:pt x="2405" y="251"/>
                  </a:cubicBezTo>
                  <a:cubicBezTo>
                    <a:pt x="2335" y="328"/>
                    <a:pt x="2257" y="414"/>
                    <a:pt x="2099" y="414"/>
                  </a:cubicBezTo>
                  <a:cubicBezTo>
                    <a:pt x="1942" y="414"/>
                    <a:pt x="1863" y="325"/>
                    <a:pt x="1794" y="248"/>
                  </a:cubicBezTo>
                  <a:cubicBezTo>
                    <a:pt x="1731" y="176"/>
                    <a:pt x="1680" y="121"/>
                    <a:pt x="1575" y="121"/>
                  </a:cubicBezTo>
                  <a:lnTo>
                    <a:pt x="1574" y="121"/>
                  </a:lnTo>
                  <a:cubicBezTo>
                    <a:pt x="1469" y="121"/>
                    <a:pt x="1419" y="176"/>
                    <a:pt x="1355" y="246"/>
                  </a:cubicBezTo>
                  <a:cubicBezTo>
                    <a:pt x="1285" y="323"/>
                    <a:pt x="1207" y="409"/>
                    <a:pt x="1051" y="409"/>
                  </a:cubicBezTo>
                  <a:lnTo>
                    <a:pt x="1049" y="409"/>
                  </a:lnTo>
                  <a:cubicBezTo>
                    <a:pt x="892" y="409"/>
                    <a:pt x="813" y="321"/>
                    <a:pt x="745" y="243"/>
                  </a:cubicBezTo>
                  <a:cubicBezTo>
                    <a:pt x="682" y="172"/>
                    <a:pt x="631" y="116"/>
                    <a:pt x="526" y="116"/>
                  </a:cubicBezTo>
                  <a:lnTo>
                    <a:pt x="525" y="116"/>
                  </a:lnTo>
                  <a:cubicBezTo>
                    <a:pt x="420" y="116"/>
                    <a:pt x="370" y="172"/>
                    <a:pt x="306" y="242"/>
                  </a:cubicBezTo>
                  <a:cubicBezTo>
                    <a:pt x="236" y="319"/>
                    <a:pt x="157" y="405"/>
                    <a:pt x="1" y="405"/>
                  </a:cubicBezTo>
                  <a:lnTo>
                    <a:pt x="0" y="405"/>
                  </a:lnTo>
                  <a:lnTo>
                    <a:pt x="0" y="288"/>
                  </a:lnTo>
                  <a:cubicBezTo>
                    <a:pt x="105" y="288"/>
                    <a:pt x="156" y="233"/>
                    <a:pt x="220" y="163"/>
                  </a:cubicBezTo>
                  <a:cubicBezTo>
                    <a:pt x="290" y="86"/>
                    <a:pt x="369" y="0"/>
                    <a:pt x="526" y="0"/>
                  </a:cubicBezTo>
                  <a:cubicBezTo>
                    <a:pt x="683" y="0"/>
                    <a:pt x="762" y="89"/>
                    <a:pt x="831" y="166"/>
                  </a:cubicBezTo>
                  <a:cubicBezTo>
                    <a:pt x="893" y="237"/>
                    <a:pt x="944" y="293"/>
                    <a:pt x="1049" y="293"/>
                  </a:cubicBezTo>
                  <a:lnTo>
                    <a:pt x="1051" y="293"/>
                  </a:lnTo>
                  <a:cubicBezTo>
                    <a:pt x="1156" y="293"/>
                    <a:pt x="1205" y="237"/>
                    <a:pt x="1269" y="167"/>
                  </a:cubicBezTo>
                  <a:cubicBezTo>
                    <a:pt x="1339" y="90"/>
                    <a:pt x="1418" y="4"/>
                    <a:pt x="1574" y="4"/>
                  </a:cubicBezTo>
                  <a:lnTo>
                    <a:pt x="1575" y="4"/>
                  </a:lnTo>
                  <a:cubicBezTo>
                    <a:pt x="1733" y="4"/>
                    <a:pt x="1812" y="93"/>
                    <a:pt x="1880" y="170"/>
                  </a:cubicBezTo>
                  <a:cubicBezTo>
                    <a:pt x="1943" y="242"/>
                    <a:pt x="1994" y="297"/>
                    <a:pt x="2099" y="297"/>
                  </a:cubicBezTo>
                  <a:lnTo>
                    <a:pt x="2100" y="297"/>
                  </a:lnTo>
                  <a:cubicBezTo>
                    <a:pt x="2205" y="297"/>
                    <a:pt x="2255" y="242"/>
                    <a:pt x="2319" y="172"/>
                  </a:cubicBezTo>
                  <a:cubicBezTo>
                    <a:pt x="2389" y="95"/>
                    <a:pt x="2467" y="9"/>
                    <a:pt x="2623" y="9"/>
                  </a:cubicBezTo>
                  <a:lnTo>
                    <a:pt x="2625" y="9"/>
                  </a:lnTo>
                  <a:cubicBezTo>
                    <a:pt x="2782" y="9"/>
                    <a:pt x="2861" y="98"/>
                    <a:pt x="2929" y="175"/>
                  </a:cubicBezTo>
                  <a:cubicBezTo>
                    <a:pt x="2992" y="246"/>
                    <a:pt x="3043" y="302"/>
                    <a:pt x="3148" y="302"/>
                  </a:cubicBezTo>
                  <a:lnTo>
                    <a:pt x="3148" y="418"/>
                  </a:lnTo>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Calibri"/>
                <a:ea typeface="Calibri"/>
                <a:cs typeface="Calibri"/>
                <a:sym typeface="Calibri"/>
              </a:endParaRPr>
            </a:p>
          </p:txBody>
        </p:sp>
        <p:sp>
          <p:nvSpPr>
            <p:cNvPr id="508" name="Google Shape;508;p2"/>
            <p:cNvSpPr txBox="1"/>
            <p:nvPr/>
          </p:nvSpPr>
          <p:spPr>
            <a:xfrm>
              <a:off x="14288869" y="4801931"/>
              <a:ext cx="3896343"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Oswald"/>
                  <a:ea typeface="Oswald"/>
                  <a:cs typeface="Oswald"/>
                  <a:sym typeface="Oswald"/>
                </a:rPr>
                <a:t>1984</a:t>
              </a:r>
              <a:endParaRPr b="0" i="0" sz="1400" u="none" cap="none" strike="noStrike">
                <a:solidFill>
                  <a:srgbClr val="000000"/>
                </a:solidFill>
                <a:latin typeface="Arial"/>
                <a:ea typeface="Arial"/>
                <a:cs typeface="Arial"/>
                <a:sym typeface="Arial"/>
              </a:endParaRPr>
            </a:p>
          </p:txBody>
        </p:sp>
      </p:grpSp>
      <p:sp>
        <p:nvSpPr>
          <p:cNvPr id="509" name="Google Shape;509;p2"/>
          <p:cNvSpPr/>
          <p:nvPr>
            <p:ph idx="2" type="pic"/>
          </p:nvPr>
        </p:nvSpPr>
        <p:spPr>
          <a:xfrm>
            <a:off x="8163106" y="0"/>
            <a:ext cx="16224069"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90000"/>
              </a:lnSpc>
              <a:spcBef>
                <a:spcPts val="2000"/>
              </a:spcBef>
              <a:spcAft>
                <a:spcPts val="0"/>
              </a:spcAft>
              <a:buClr>
                <a:schemeClr val="dk1"/>
              </a:buClr>
              <a:buSzPts val="5600"/>
              <a:buFont typeface="Arial"/>
              <a:buNone/>
            </a:pPr>
            <a:r>
              <a:rPr b="0" i="0" lang="en-US" sz="5600" u="none" cap="none" strike="noStrike">
                <a:solidFill>
                  <a:schemeClr val="lt1"/>
                </a:solidFill>
                <a:latin typeface="Calibri"/>
                <a:ea typeface="Calibri"/>
                <a:cs typeface="Calibri"/>
                <a:sym typeface="Calibri"/>
              </a:rPr>
              <a:t>Individuals and Entities Affected by This Policy and Exclusions </a:t>
            </a:r>
            <a:endParaRPr/>
          </a:p>
          <a:p>
            <a:pPr indent="0" lvl="0" marL="0" marR="0" rtl="0" algn="l">
              <a:lnSpc>
                <a:spcPct val="90000"/>
              </a:lnSpc>
              <a:spcBef>
                <a:spcPts val="2000"/>
              </a:spcBef>
              <a:spcAft>
                <a:spcPts val="0"/>
              </a:spcAft>
              <a:buClr>
                <a:schemeClr val="dk1"/>
              </a:buClr>
              <a:buSzPts val="5600"/>
              <a:buFont typeface="Arial"/>
              <a:buNone/>
            </a:pPr>
            <a:r>
              <a:t/>
            </a:r>
            <a:endParaRPr sz="3000">
              <a:solidFill>
                <a:schemeClr val="lt1"/>
              </a:solidFill>
            </a:endParaRPr>
          </a:p>
          <a:p>
            <a:pPr indent="0" lvl="0" marL="0" marR="0" rtl="0" algn="l">
              <a:lnSpc>
                <a:spcPct val="90000"/>
              </a:lnSpc>
              <a:spcBef>
                <a:spcPts val="2000"/>
              </a:spcBef>
              <a:spcAft>
                <a:spcPts val="0"/>
              </a:spcAft>
              <a:buClr>
                <a:schemeClr val="dk1"/>
              </a:buClr>
              <a:buSzPts val="5600"/>
              <a:buFont typeface="Arial"/>
              <a:buNone/>
            </a:pPr>
            <a:r>
              <a:rPr b="1" lang="en-US" sz="3000">
                <a:solidFill>
                  <a:schemeClr val="lt1"/>
                </a:solidFill>
              </a:rPr>
              <a:t>I</a:t>
            </a:r>
            <a:r>
              <a:rPr b="1" i="0" lang="en-US" sz="3000" u="none" cap="none" strike="noStrike">
                <a:solidFill>
                  <a:schemeClr val="lt1"/>
                </a:solidFill>
              </a:rPr>
              <a:t>ndividuals and Entities Affected by this Policy </a:t>
            </a:r>
            <a:r>
              <a:rPr b="0" i="0" lang="en-US" sz="2800" u="none" cap="none" strike="noStrike">
                <a:solidFill>
                  <a:schemeClr val="lt1"/>
                </a:solidFill>
                <a:latin typeface="Calibri"/>
                <a:ea typeface="Calibri"/>
                <a:cs typeface="Calibri"/>
                <a:sym typeface="Calibri"/>
              </a:rPr>
              <a:t>                                      </a:t>
            </a:r>
            <a:r>
              <a:rPr b="0" i="0" lang="en-US" sz="3200" u="none" cap="none" strike="noStrike">
                <a:solidFill>
                  <a:schemeClr val="lt1"/>
                </a:solidFill>
                <a:latin typeface="Calibri"/>
                <a:ea typeface="Calibri"/>
                <a:cs typeface="Calibri"/>
                <a:sym typeface="Calibri"/>
              </a:rPr>
              <a:t> Exclusions </a:t>
            </a:r>
            <a:endParaRPr sz="6000"/>
          </a:p>
          <a:p>
            <a:pPr indent="-419100" lvl="0" marL="457200" marR="0" rtl="0" algn="l">
              <a:lnSpc>
                <a:spcPct val="90000"/>
              </a:lnSpc>
              <a:spcBef>
                <a:spcPts val="2000"/>
              </a:spcBef>
              <a:spcAft>
                <a:spcPts val="0"/>
              </a:spcAft>
              <a:buClr>
                <a:schemeClr val="lt1"/>
              </a:buClr>
              <a:buSzPts val="3000"/>
              <a:buFont typeface="Calibri"/>
              <a:buChar char="•"/>
            </a:pPr>
            <a:r>
              <a:rPr b="0" i="0" lang="en-US" sz="3000" u="none" cap="none" strike="noStrike">
                <a:solidFill>
                  <a:schemeClr val="lt1"/>
                </a:solidFill>
                <a:latin typeface="Calibri"/>
                <a:ea typeface="Calibri"/>
                <a:cs typeface="Calibri"/>
                <a:sym typeface="Calibri"/>
              </a:rPr>
              <a:t>Client                                                                                              </a:t>
            </a:r>
            <a:endParaRPr sz="5800"/>
          </a:p>
          <a:p>
            <a:pPr indent="0" lvl="0" marL="0" marR="0" rtl="0" algn="l">
              <a:lnSpc>
                <a:spcPct val="90000"/>
              </a:lnSpc>
              <a:spcBef>
                <a:spcPts val="2000"/>
              </a:spcBef>
              <a:spcAft>
                <a:spcPts val="0"/>
              </a:spcAft>
              <a:buNone/>
            </a:pPr>
            <a:r>
              <a:t/>
            </a:r>
            <a:endParaRPr sz="3000">
              <a:solidFill>
                <a:schemeClr val="lt1"/>
              </a:solidFill>
            </a:endParaRPr>
          </a:p>
          <a:p>
            <a:pPr indent="-419100" lvl="0" marL="457200" marR="0" rtl="0" algn="l">
              <a:lnSpc>
                <a:spcPct val="90000"/>
              </a:lnSpc>
              <a:spcBef>
                <a:spcPts val="2000"/>
              </a:spcBef>
              <a:spcAft>
                <a:spcPts val="0"/>
              </a:spcAft>
              <a:buClr>
                <a:schemeClr val="lt1"/>
              </a:buClr>
              <a:buSzPts val="3000"/>
              <a:buChar char="•"/>
            </a:pPr>
            <a:r>
              <a:rPr lang="en-US" sz="3000">
                <a:solidFill>
                  <a:schemeClr val="lt1"/>
                </a:solidFill>
              </a:rPr>
              <a:t>Y</a:t>
            </a:r>
            <a:r>
              <a:rPr b="0" i="0" lang="en-US" sz="3000" u="none" cap="none" strike="noStrike">
                <a:solidFill>
                  <a:schemeClr val="lt1"/>
                </a:solidFill>
                <a:latin typeface="Calibri"/>
                <a:ea typeface="Calibri"/>
                <a:cs typeface="Calibri"/>
                <a:sym typeface="Calibri"/>
              </a:rPr>
              <a:t>UI Staff</a:t>
            </a:r>
            <a:endParaRPr sz="5800"/>
          </a:p>
          <a:p>
            <a:pPr indent="0" lvl="0" marL="0" marR="0" rtl="0" algn="l">
              <a:lnSpc>
                <a:spcPct val="90000"/>
              </a:lnSpc>
              <a:spcBef>
                <a:spcPts val="2000"/>
              </a:spcBef>
              <a:spcAft>
                <a:spcPts val="0"/>
              </a:spcAft>
              <a:buNone/>
            </a:pPr>
            <a:r>
              <a:t/>
            </a:r>
            <a:endParaRPr sz="3000">
              <a:solidFill>
                <a:schemeClr val="lt1"/>
              </a:solidFill>
            </a:endParaRPr>
          </a:p>
          <a:p>
            <a:pPr indent="-419100" lvl="0" marL="457200" marR="0" rtl="0" algn="l">
              <a:lnSpc>
                <a:spcPct val="90000"/>
              </a:lnSpc>
              <a:spcBef>
                <a:spcPts val="2000"/>
              </a:spcBef>
              <a:spcAft>
                <a:spcPts val="0"/>
              </a:spcAft>
              <a:buClr>
                <a:schemeClr val="lt1"/>
              </a:buClr>
              <a:buSzPts val="3000"/>
              <a:buChar char="•"/>
            </a:pPr>
            <a:r>
              <a:rPr lang="en-US" sz="3000">
                <a:solidFill>
                  <a:schemeClr val="lt1"/>
                </a:solidFill>
              </a:rPr>
              <a:t>C</a:t>
            </a:r>
            <a:r>
              <a:rPr b="0" i="0" lang="en-US" sz="3000" u="none" cap="none" strike="noStrike">
                <a:solidFill>
                  <a:schemeClr val="lt1"/>
                </a:solidFill>
                <a:latin typeface="Calibri"/>
                <a:ea typeface="Calibri"/>
                <a:cs typeface="Calibri"/>
                <a:sym typeface="Calibri"/>
              </a:rPr>
              <a:t>ase Worker (guardian) </a:t>
            </a:r>
            <a:endParaRPr sz="5800"/>
          </a:p>
          <a:p>
            <a:pPr indent="0" lvl="0" marL="0" marR="0" rtl="0" algn="l">
              <a:lnSpc>
                <a:spcPct val="90000"/>
              </a:lnSpc>
              <a:spcBef>
                <a:spcPts val="2000"/>
              </a:spcBef>
              <a:spcAft>
                <a:spcPts val="0"/>
              </a:spcAft>
              <a:buNone/>
            </a:pPr>
            <a:r>
              <a:t/>
            </a:r>
            <a:endParaRPr sz="3000">
              <a:solidFill>
                <a:schemeClr val="lt1"/>
              </a:solidFill>
            </a:endParaRPr>
          </a:p>
          <a:p>
            <a:pPr indent="-419100" lvl="0" marL="457200" marR="0" rtl="0" algn="l">
              <a:lnSpc>
                <a:spcPct val="90000"/>
              </a:lnSpc>
              <a:spcBef>
                <a:spcPts val="2000"/>
              </a:spcBef>
              <a:spcAft>
                <a:spcPts val="0"/>
              </a:spcAft>
              <a:buClr>
                <a:schemeClr val="lt1"/>
              </a:buClr>
              <a:buSzPts val="3000"/>
              <a:buChar char="•"/>
            </a:pPr>
            <a:r>
              <a:rPr b="0" i="0" lang="en-US" sz="3000" u="none" cap="none" strike="noStrike">
                <a:solidFill>
                  <a:schemeClr val="lt1"/>
                </a:solidFill>
                <a:latin typeface="Calibri"/>
                <a:ea typeface="Calibri"/>
                <a:cs typeface="Calibri"/>
                <a:sym typeface="Calibri"/>
              </a:rPr>
              <a:t>Foster parent</a:t>
            </a:r>
            <a:r>
              <a:rPr lang="en-US" sz="3000">
                <a:solidFill>
                  <a:schemeClr val="lt1"/>
                </a:solidFill>
              </a:rPr>
              <a:t>s</a:t>
            </a:r>
            <a:endParaRPr sz="5800"/>
          </a:p>
          <a:p>
            <a:pPr indent="0" lvl="0" marL="0" marR="0" rtl="0" algn="l">
              <a:lnSpc>
                <a:spcPct val="90000"/>
              </a:lnSpc>
              <a:spcBef>
                <a:spcPts val="2000"/>
              </a:spcBef>
              <a:spcAft>
                <a:spcPts val="0"/>
              </a:spcAft>
              <a:buClr>
                <a:schemeClr val="dk1"/>
              </a:buClr>
              <a:buSzPts val="5600"/>
              <a:buFont typeface="Arial"/>
              <a:buNone/>
            </a:pPr>
            <a:r>
              <a:t/>
            </a:r>
            <a:endParaRPr b="0" i="0" sz="2800" u="none" cap="none" strike="noStrike">
              <a:solidFill>
                <a:schemeClr val="lt1"/>
              </a:solidFill>
              <a:latin typeface="Calibri"/>
              <a:ea typeface="Calibri"/>
              <a:cs typeface="Calibri"/>
              <a:sym typeface="Calibri"/>
            </a:endParaRPr>
          </a:p>
        </p:txBody>
      </p:sp>
      <p:pic>
        <p:nvPicPr>
          <p:cNvPr id="510" name="Google Shape;510;p2"/>
          <p:cNvPicPr preferRelativeResize="0"/>
          <p:nvPr/>
        </p:nvPicPr>
        <p:blipFill rotWithShape="1">
          <a:blip r:embed="rId3">
            <a:alphaModFix/>
          </a:blip>
          <a:srcRect b="0" l="0" r="0" t="0"/>
          <a:stretch/>
        </p:blipFill>
        <p:spPr>
          <a:xfrm>
            <a:off x="0" y="0"/>
            <a:ext cx="8163106" cy="13716000"/>
          </a:xfrm>
          <a:prstGeom prst="rect">
            <a:avLst/>
          </a:prstGeom>
          <a:noFill/>
          <a:ln>
            <a:noFill/>
          </a:ln>
        </p:spPr>
      </p:pic>
      <p:sp>
        <p:nvSpPr>
          <p:cNvPr id="511" name="Google Shape;511;p2"/>
          <p:cNvSpPr txBox="1"/>
          <p:nvPr/>
        </p:nvSpPr>
        <p:spPr>
          <a:xfrm>
            <a:off x="14232500" y="3534425"/>
            <a:ext cx="10154700" cy="978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Calibri"/>
                <a:ea typeface="Calibri"/>
                <a:cs typeface="Calibri"/>
                <a:sym typeface="Calibri"/>
              </a:rPr>
              <a:t>D</a:t>
            </a:r>
            <a:r>
              <a:rPr b="0" i="0" lang="en-US" sz="3000" u="none" cap="none" strike="noStrike">
                <a:solidFill>
                  <a:schemeClr val="lt1"/>
                </a:solidFill>
                <a:latin typeface="Calibri"/>
                <a:ea typeface="Calibri"/>
                <a:cs typeface="Calibri"/>
                <a:sym typeface="Calibri"/>
              </a:rPr>
              <a:t>iscipline:</a:t>
            </a:r>
            <a:endParaRPr sz="1600"/>
          </a:p>
          <a:p>
            <a:pPr indent="0" lvl="0" marL="0" marR="0" rtl="0" algn="l">
              <a:lnSpc>
                <a:spcPct val="100000"/>
              </a:lnSpc>
              <a:spcBef>
                <a:spcPts val="0"/>
              </a:spcBef>
              <a:spcAft>
                <a:spcPts val="0"/>
              </a:spcAft>
              <a:buNone/>
            </a:pPr>
            <a:r>
              <a:rPr b="0" i="0" lang="en-US" sz="3000" u="none" cap="none" strike="noStrike">
                <a:solidFill>
                  <a:schemeClr val="lt1"/>
                </a:solidFill>
                <a:latin typeface="Calibri"/>
                <a:ea typeface="Calibri"/>
                <a:cs typeface="Calibri"/>
                <a:sym typeface="Calibri"/>
              </a:rPr>
              <a:t>By Oregon Law,  Youth Unlimited Inc. prohibits discipline that uses the following methods:</a:t>
            </a:r>
            <a:endParaRPr sz="1600"/>
          </a:p>
          <a:p>
            <a:pPr indent="-419100" lvl="0" marL="457200" marR="0" rtl="0" algn="l">
              <a:lnSpc>
                <a:spcPct val="100000"/>
              </a:lnSpc>
              <a:spcBef>
                <a:spcPts val="0"/>
              </a:spcBef>
              <a:spcAft>
                <a:spcPts val="0"/>
              </a:spcAft>
              <a:buClr>
                <a:schemeClr val="lt1"/>
              </a:buClr>
              <a:buSzPts val="3000"/>
              <a:buFont typeface="Calibri"/>
              <a:buChar char="•"/>
            </a:pPr>
            <a:r>
              <a:rPr lang="en-US" sz="3000">
                <a:solidFill>
                  <a:schemeClr val="lt1"/>
                </a:solidFill>
                <a:latin typeface="Calibri"/>
                <a:ea typeface="Calibri"/>
                <a:cs typeface="Calibri"/>
                <a:sym typeface="Calibri"/>
              </a:rPr>
              <a:t>S</a:t>
            </a:r>
            <a:r>
              <a:rPr b="0" i="0" lang="en-US" sz="3000" u="none" cap="none" strike="noStrike">
                <a:solidFill>
                  <a:schemeClr val="lt1"/>
                </a:solidFill>
                <a:latin typeface="Calibri"/>
                <a:ea typeface="Calibri"/>
                <a:cs typeface="Calibri"/>
                <a:sym typeface="Calibri"/>
              </a:rPr>
              <a:t>panking, hitting, or striking with an instrument.</a:t>
            </a:r>
            <a:endParaRPr sz="1600"/>
          </a:p>
          <a:p>
            <a:pPr indent="-419100" lvl="0" marL="457200" marR="0" rtl="0" algn="l">
              <a:lnSpc>
                <a:spcPct val="100000"/>
              </a:lnSpc>
              <a:spcBef>
                <a:spcPts val="0"/>
              </a:spcBef>
              <a:spcAft>
                <a:spcPts val="0"/>
              </a:spcAft>
              <a:buClr>
                <a:schemeClr val="lt1"/>
              </a:buClr>
              <a:buSzPts val="3000"/>
              <a:buFont typeface="Calibri"/>
              <a:buChar char="•"/>
            </a:pPr>
            <a:r>
              <a:rPr b="0" i="0" lang="en-US" sz="3000" u="none" cap="none" strike="noStrike">
                <a:solidFill>
                  <a:schemeClr val="lt1"/>
                </a:solidFill>
                <a:latin typeface="Calibri"/>
                <a:ea typeface="Calibri"/>
                <a:cs typeface="Calibri"/>
                <a:sym typeface="Calibri"/>
              </a:rPr>
              <a:t>Committing an act designed to humiliate, ridicule, or degrade a child in care or undermine the self-respect of a child in care.</a:t>
            </a:r>
            <a:endParaRPr sz="1600"/>
          </a:p>
          <a:p>
            <a:pPr indent="-419100" lvl="0" marL="457200" marR="0" rtl="0" algn="l">
              <a:lnSpc>
                <a:spcPct val="100000"/>
              </a:lnSpc>
              <a:spcBef>
                <a:spcPts val="0"/>
              </a:spcBef>
              <a:spcAft>
                <a:spcPts val="0"/>
              </a:spcAft>
              <a:buClr>
                <a:schemeClr val="lt1"/>
              </a:buClr>
              <a:buSzPts val="3000"/>
              <a:buFont typeface="Calibri"/>
              <a:buChar char="•"/>
            </a:pPr>
            <a:r>
              <a:rPr b="0" i="0" lang="en-US" sz="3000" u="none" cap="none" strike="noStrike">
                <a:solidFill>
                  <a:schemeClr val="lt1"/>
                </a:solidFill>
                <a:latin typeface="Calibri"/>
                <a:ea typeface="Calibri"/>
                <a:cs typeface="Calibri"/>
                <a:sym typeface="Calibri"/>
              </a:rPr>
              <a:t>Punishing a child in care in the presence of a group or punishment of a group for the behavior of one child in care</a:t>
            </a:r>
            <a:endParaRPr sz="1600"/>
          </a:p>
          <a:p>
            <a:pPr indent="-419100" lvl="0" marL="457200" marR="0" rtl="0" algn="l">
              <a:lnSpc>
                <a:spcPct val="100000"/>
              </a:lnSpc>
              <a:spcBef>
                <a:spcPts val="0"/>
              </a:spcBef>
              <a:spcAft>
                <a:spcPts val="0"/>
              </a:spcAft>
              <a:buClr>
                <a:schemeClr val="lt1"/>
              </a:buClr>
              <a:buSzPts val="3000"/>
              <a:buFont typeface="Calibri"/>
              <a:buChar char="•"/>
            </a:pPr>
            <a:r>
              <a:rPr b="0" i="0" lang="en-US" sz="3000" u="none" cap="none" strike="noStrike">
                <a:solidFill>
                  <a:schemeClr val="lt1"/>
                </a:solidFill>
                <a:latin typeface="Calibri"/>
                <a:ea typeface="Calibri"/>
                <a:cs typeface="Calibri"/>
                <a:sym typeface="Calibri"/>
              </a:rPr>
              <a:t>Depriving a child in care of food, clothing, shelter, bedding, rest, sleep, toilet access, or parental contact.</a:t>
            </a:r>
            <a:endParaRPr sz="1600"/>
          </a:p>
          <a:p>
            <a:pPr indent="-419100" lvl="0" marL="457200" marR="0" rtl="0" algn="l">
              <a:lnSpc>
                <a:spcPct val="100000"/>
              </a:lnSpc>
              <a:spcBef>
                <a:spcPts val="0"/>
              </a:spcBef>
              <a:spcAft>
                <a:spcPts val="0"/>
              </a:spcAft>
              <a:buClr>
                <a:schemeClr val="lt1"/>
              </a:buClr>
              <a:buSzPts val="3000"/>
              <a:buFont typeface="Calibri"/>
              <a:buChar char="•"/>
            </a:pPr>
            <a:r>
              <a:rPr b="0" i="0" lang="en-US" sz="3000" u="none" cap="none" strike="noStrike">
                <a:solidFill>
                  <a:schemeClr val="lt1"/>
                </a:solidFill>
                <a:latin typeface="Calibri"/>
                <a:ea typeface="Calibri"/>
                <a:cs typeface="Calibri"/>
                <a:sym typeface="Calibri"/>
              </a:rPr>
              <a:t>Assigning extremely strenuous exercise or work or requiring a child in care to spend prolonged time in one position likely to produce unreasonable discomfort.</a:t>
            </a:r>
            <a:endParaRPr sz="1600"/>
          </a:p>
          <a:p>
            <a:pPr indent="-419100" lvl="0" marL="457200" marR="0" rtl="0" algn="l">
              <a:lnSpc>
                <a:spcPct val="100000"/>
              </a:lnSpc>
              <a:spcBef>
                <a:spcPts val="0"/>
              </a:spcBef>
              <a:spcAft>
                <a:spcPts val="0"/>
              </a:spcAft>
              <a:buClr>
                <a:schemeClr val="lt1"/>
              </a:buClr>
              <a:buSzPts val="3000"/>
              <a:buFont typeface="Calibri"/>
              <a:buChar char="•"/>
            </a:pPr>
            <a:r>
              <a:rPr b="0" i="0" lang="en-US" sz="3000" u="none" cap="none" strike="noStrike">
                <a:solidFill>
                  <a:schemeClr val="lt1"/>
                </a:solidFill>
                <a:latin typeface="Calibri"/>
                <a:ea typeface="Calibri"/>
                <a:cs typeface="Calibri"/>
                <a:sym typeface="Calibri"/>
              </a:rPr>
              <a:t>Using physical restraint or seclusion as discipline.</a:t>
            </a:r>
            <a:endParaRPr sz="1600"/>
          </a:p>
          <a:p>
            <a:pPr indent="-419100" lvl="0" marL="457200" marR="0" rtl="0" algn="l">
              <a:lnSpc>
                <a:spcPct val="100000"/>
              </a:lnSpc>
              <a:spcBef>
                <a:spcPts val="0"/>
              </a:spcBef>
              <a:spcAft>
                <a:spcPts val="0"/>
              </a:spcAft>
              <a:buClr>
                <a:schemeClr val="lt1"/>
              </a:buClr>
              <a:buSzPts val="3000"/>
              <a:buFont typeface="Calibri"/>
              <a:buChar char="•"/>
            </a:pPr>
            <a:r>
              <a:rPr b="0" i="0" lang="en-US" sz="3000" u="none" cap="none" strike="noStrike">
                <a:solidFill>
                  <a:schemeClr val="lt1"/>
                </a:solidFill>
                <a:latin typeface="Calibri"/>
                <a:ea typeface="Calibri"/>
                <a:cs typeface="Calibri"/>
                <a:sym typeface="Calibri"/>
              </a:rPr>
              <a:t>Permitting or directing a child in care to punish another child in care.</a:t>
            </a:r>
            <a:endParaRPr sz="1600"/>
          </a:p>
          <a:p>
            <a:pPr indent="-419100" lvl="0" marL="457200" marR="0" rtl="0" algn="l">
              <a:lnSpc>
                <a:spcPct val="100000"/>
              </a:lnSpc>
              <a:spcBef>
                <a:spcPts val="0"/>
              </a:spcBef>
              <a:spcAft>
                <a:spcPts val="0"/>
              </a:spcAft>
              <a:buClr>
                <a:schemeClr val="lt1"/>
              </a:buClr>
              <a:buSzPts val="3000"/>
              <a:buFont typeface="Calibri"/>
              <a:buChar char="•"/>
            </a:pPr>
            <a:r>
              <a:rPr b="0" i="0" lang="en-US" sz="3000" u="none" cap="none" strike="noStrike">
                <a:solidFill>
                  <a:schemeClr val="lt1"/>
                </a:solidFill>
                <a:latin typeface="Calibri"/>
                <a:ea typeface="Calibri"/>
                <a:cs typeface="Calibri"/>
                <a:sym typeface="Calibri"/>
              </a:rPr>
              <a:t>Using any other kind of harsh punishment.</a:t>
            </a:r>
            <a:endParaRPr sz="1600"/>
          </a:p>
          <a:p>
            <a:pPr indent="-419100" lvl="0" marL="457200" marR="0" rtl="0" algn="l">
              <a:lnSpc>
                <a:spcPct val="100000"/>
              </a:lnSpc>
              <a:spcBef>
                <a:spcPts val="0"/>
              </a:spcBef>
              <a:spcAft>
                <a:spcPts val="0"/>
              </a:spcAft>
              <a:buClr>
                <a:schemeClr val="lt1"/>
              </a:buClr>
              <a:buSzPts val="3000"/>
              <a:buFont typeface="Calibri"/>
              <a:buChar char="•"/>
            </a:pPr>
            <a:r>
              <a:rPr b="0" i="0" lang="en-US" sz="3000" u="none" cap="none" strike="noStrike">
                <a:solidFill>
                  <a:schemeClr val="lt1"/>
                </a:solidFill>
                <a:latin typeface="Calibri"/>
                <a:ea typeface="Calibri"/>
                <a:cs typeface="Calibri"/>
                <a:sym typeface="Calibri"/>
              </a:rPr>
              <a:t>Denying a parent, guardian, or sibling the right to visit a child in care solely as a disciplinary measure against the child in care.</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pic>
        <p:nvPicPr>
          <p:cNvPr id="516" name="Google Shape;516;p5"/>
          <p:cNvPicPr preferRelativeResize="0"/>
          <p:nvPr/>
        </p:nvPicPr>
        <p:blipFill rotWithShape="1">
          <a:blip r:embed="rId3">
            <a:alphaModFix/>
          </a:blip>
          <a:srcRect b="0" l="0" r="0" t="0"/>
          <a:stretch/>
        </p:blipFill>
        <p:spPr>
          <a:xfrm>
            <a:off x="270277" y="9740286"/>
            <a:ext cx="3524286" cy="3524286"/>
          </a:xfrm>
          <a:prstGeom prst="rect">
            <a:avLst/>
          </a:prstGeom>
          <a:noFill/>
          <a:ln>
            <a:noFill/>
          </a:ln>
        </p:spPr>
      </p:pic>
      <p:sp>
        <p:nvSpPr>
          <p:cNvPr id="517" name="Google Shape;517;p5"/>
          <p:cNvSpPr txBox="1"/>
          <p:nvPr/>
        </p:nvSpPr>
        <p:spPr>
          <a:xfrm>
            <a:off x="1604370" y="451428"/>
            <a:ext cx="8823300" cy="11313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8500"/>
              <a:buFont typeface="Arial"/>
              <a:buNone/>
            </a:pPr>
            <a:r>
              <a:rPr b="0" i="0" lang="en-US" sz="7500" u="none" cap="none" strike="noStrike">
                <a:solidFill>
                  <a:schemeClr val="dk1"/>
                </a:solidFill>
                <a:latin typeface="Arial"/>
                <a:ea typeface="Arial"/>
                <a:cs typeface="Arial"/>
                <a:sym typeface="Arial"/>
              </a:rPr>
              <a:t>Responsibilities </a:t>
            </a:r>
            <a:endParaRPr b="0" i="0" sz="400" u="none" cap="none" strike="noStrike">
              <a:solidFill>
                <a:srgbClr val="000000"/>
              </a:solidFill>
              <a:latin typeface="Arial"/>
              <a:ea typeface="Arial"/>
              <a:cs typeface="Arial"/>
              <a:sym typeface="Arial"/>
            </a:endParaRPr>
          </a:p>
        </p:txBody>
      </p:sp>
      <p:sp>
        <p:nvSpPr>
          <p:cNvPr id="518" name="Google Shape;518;p5"/>
          <p:cNvSpPr/>
          <p:nvPr/>
        </p:nvSpPr>
        <p:spPr>
          <a:xfrm>
            <a:off x="-1" y="4563291"/>
            <a:ext cx="748937" cy="458070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sp>
        <p:nvSpPr>
          <p:cNvPr id="519" name="Google Shape;519;p5"/>
          <p:cNvSpPr/>
          <p:nvPr>
            <p:ph idx="2" type="pic"/>
          </p:nvPr>
        </p:nvSpPr>
        <p:spPr>
          <a:xfrm flipH="1">
            <a:off x="16258477" y="0"/>
            <a:ext cx="8128696"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90000"/>
              </a:lnSpc>
              <a:spcBef>
                <a:spcPts val="2000"/>
              </a:spcBef>
              <a:spcAft>
                <a:spcPts val="0"/>
              </a:spcAft>
              <a:buClr>
                <a:schemeClr val="dk1"/>
              </a:buClr>
              <a:buSzPts val="5600"/>
              <a:buFont typeface="Arial"/>
              <a:buNone/>
            </a:pPr>
            <a:r>
              <a:rPr lang="en-US"/>
              <a:t>Strong families, safe kids</a:t>
            </a:r>
            <a:endParaRPr b="0" i="0" sz="5600" u="none" cap="none" strike="noStrike">
              <a:solidFill>
                <a:schemeClr val="dk1"/>
              </a:solidFill>
              <a:latin typeface="Calibri"/>
              <a:ea typeface="Calibri"/>
              <a:cs typeface="Calibri"/>
              <a:sym typeface="Calibri"/>
            </a:endParaRPr>
          </a:p>
        </p:txBody>
      </p:sp>
      <p:sp>
        <p:nvSpPr>
          <p:cNvPr id="520" name="Google Shape;520;p5"/>
          <p:cNvSpPr txBox="1"/>
          <p:nvPr/>
        </p:nvSpPr>
        <p:spPr>
          <a:xfrm>
            <a:off x="1071280" y="2938039"/>
            <a:ext cx="15187200" cy="5933700"/>
          </a:xfrm>
          <a:prstGeom prst="rect">
            <a:avLst/>
          </a:prstGeom>
          <a:noFill/>
          <a:ln>
            <a:noFill/>
          </a:ln>
        </p:spPr>
        <p:txBody>
          <a:bodyPr anchorCtr="0" anchor="t" bIns="45700" lIns="91425" spcFirstLastPara="1" rIns="91425" wrap="square" tIns="45700">
            <a:spAutoFit/>
          </a:bodyPr>
          <a:lstStyle/>
          <a:p>
            <a:pPr indent="-438150" lvl="0" marL="457200" marR="0" rtl="0" algn="l">
              <a:lnSpc>
                <a:spcPct val="150000"/>
              </a:lnSpc>
              <a:spcBef>
                <a:spcPts val="0"/>
              </a:spcBef>
              <a:spcAft>
                <a:spcPts val="0"/>
              </a:spcAft>
              <a:buClr>
                <a:srgbClr val="000000"/>
              </a:buClr>
              <a:buSzPts val="3300"/>
              <a:buChar char="•"/>
            </a:pPr>
            <a:r>
              <a:rPr b="1" i="0" lang="en-US" sz="3300" u="none" cap="none" strike="noStrike">
                <a:solidFill>
                  <a:srgbClr val="000000"/>
                </a:solidFill>
              </a:rPr>
              <a:t>Foster home rules shall be:</a:t>
            </a:r>
            <a:endParaRPr b="1" sz="3300"/>
          </a:p>
          <a:p>
            <a:pPr indent="-438150" lvl="1" marL="914400" marR="0" rtl="0" algn="l">
              <a:lnSpc>
                <a:spcPct val="150000"/>
              </a:lnSpc>
              <a:spcBef>
                <a:spcPts val="0"/>
              </a:spcBef>
              <a:spcAft>
                <a:spcPts val="0"/>
              </a:spcAft>
              <a:buClr>
                <a:schemeClr val="dk1"/>
              </a:buClr>
              <a:buSzPts val="3300"/>
              <a:buFont typeface="Arial"/>
              <a:buChar char="○"/>
            </a:pPr>
            <a:r>
              <a:rPr lang="en-US" sz="3300"/>
              <a:t>T</a:t>
            </a:r>
            <a:r>
              <a:rPr b="0" i="0" lang="en-US" sz="3300" u="none" cap="none" strike="noStrike">
                <a:solidFill>
                  <a:srgbClr val="000000"/>
                </a:solidFill>
                <a:latin typeface="Arial"/>
                <a:ea typeface="Arial"/>
                <a:cs typeface="Arial"/>
                <a:sym typeface="Arial"/>
              </a:rPr>
              <a:t>ailored to the developmental level of the child</a:t>
            </a:r>
            <a:endParaRPr sz="3300"/>
          </a:p>
          <a:p>
            <a:pPr indent="-438150" lvl="1" marL="914400" marR="0" rtl="0" algn="l">
              <a:lnSpc>
                <a:spcPct val="150000"/>
              </a:lnSpc>
              <a:spcBef>
                <a:spcPts val="0"/>
              </a:spcBef>
              <a:spcAft>
                <a:spcPts val="0"/>
              </a:spcAft>
              <a:buClr>
                <a:schemeClr val="dk1"/>
              </a:buClr>
              <a:buSzPts val="3300"/>
              <a:buFont typeface="Arial"/>
              <a:buChar char="○"/>
            </a:pPr>
            <a:r>
              <a:rPr lang="en-US" sz="3300"/>
              <a:t>B</a:t>
            </a:r>
            <a:r>
              <a:rPr b="0" i="0" lang="en-US" sz="3300" u="none" cap="none" strike="noStrike">
                <a:solidFill>
                  <a:srgbClr val="000000"/>
                </a:solidFill>
                <a:latin typeface="Arial"/>
                <a:ea typeface="Arial"/>
                <a:cs typeface="Arial"/>
                <a:sym typeface="Arial"/>
              </a:rPr>
              <a:t>e short and simple</a:t>
            </a:r>
            <a:endParaRPr sz="3300"/>
          </a:p>
          <a:p>
            <a:pPr indent="-438150" lvl="1" marL="914400" marR="0" rtl="0" algn="l">
              <a:lnSpc>
                <a:spcPct val="150000"/>
              </a:lnSpc>
              <a:spcBef>
                <a:spcPts val="0"/>
              </a:spcBef>
              <a:spcAft>
                <a:spcPts val="0"/>
              </a:spcAft>
              <a:buClr>
                <a:schemeClr val="dk1"/>
              </a:buClr>
              <a:buSzPts val="3300"/>
              <a:buFont typeface="Arial"/>
              <a:buChar char="○"/>
            </a:pPr>
            <a:r>
              <a:rPr lang="en-US" sz="3300"/>
              <a:t>B</a:t>
            </a:r>
            <a:r>
              <a:rPr b="0" i="0" lang="en-US" sz="3300" u="none" cap="none" strike="noStrike">
                <a:solidFill>
                  <a:srgbClr val="000000"/>
                </a:solidFill>
                <a:latin typeface="Arial"/>
                <a:ea typeface="Arial"/>
                <a:cs typeface="Arial"/>
                <a:sym typeface="Arial"/>
              </a:rPr>
              <a:t>e stated in a positive way and be used consistently </a:t>
            </a:r>
            <a:endParaRPr sz="3300"/>
          </a:p>
          <a:p>
            <a:pPr indent="0" lvl="0" marL="0" marR="0" rtl="0" algn="l">
              <a:lnSpc>
                <a:spcPct val="150000"/>
              </a:lnSpc>
              <a:spcBef>
                <a:spcPts val="0"/>
              </a:spcBef>
              <a:spcAft>
                <a:spcPts val="0"/>
              </a:spcAft>
              <a:buNone/>
            </a:pPr>
            <a:r>
              <a:t/>
            </a:r>
            <a:endParaRPr sz="3300"/>
          </a:p>
          <a:p>
            <a:pPr indent="-488950" lvl="0" marL="457200" marR="0" rtl="0" algn="l">
              <a:lnSpc>
                <a:spcPct val="150000"/>
              </a:lnSpc>
              <a:spcBef>
                <a:spcPts val="0"/>
              </a:spcBef>
              <a:spcAft>
                <a:spcPts val="0"/>
              </a:spcAft>
              <a:buClr>
                <a:schemeClr val="dk1"/>
              </a:buClr>
              <a:buSzPts val="3300"/>
              <a:buFont typeface="Arial"/>
              <a:buChar char="•"/>
            </a:pPr>
            <a:r>
              <a:rPr b="1" lang="en-US" sz="3300"/>
              <a:t>F</a:t>
            </a:r>
            <a:r>
              <a:rPr b="1" i="0" lang="en-US" sz="3300" u="none" cap="none" strike="noStrike">
                <a:solidFill>
                  <a:srgbClr val="000000"/>
                </a:solidFill>
              </a:rPr>
              <a:t>oster parent</a:t>
            </a:r>
            <a:r>
              <a:rPr b="0" i="0" lang="en-US" sz="3300" u="none" cap="none" strike="noStrike">
                <a:solidFill>
                  <a:srgbClr val="000000"/>
                </a:solidFill>
                <a:latin typeface="Arial"/>
                <a:ea typeface="Arial"/>
                <a:cs typeface="Arial"/>
                <a:sym typeface="Arial"/>
              </a:rPr>
              <a:t> </a:t>
            </a:r>
            <a:r>
              <a:rPr b="1" i="0" lang="en-US" sz="3300" u="none" cap="none" strike="noStrike">
                <a:solidFill>
                  <a:srgbClr val="000000"/>
                </a:solidFill>
              </a:rPr>
              <a:t>or staff person Expectations:</a:t>
            </a:r>
            <a:r>
              <a:rPr b="0" i="0" lang="en-US" sz="3300" u="none" cap="none" strike="noStrike">
                <a:solidFill>
                  <a:srgbClr val="000000"/>
                </a:solidFill>
                <a:latin typeface="Arial"/>
                <a:ea typeface="Arial"/>
                <a:cs typeface="Arial"/>
                <a:sym typeface="Arial"/>
              </a:rPr>
              <a:t> </a:t>
            </a:r>
            <a:endParaRPr sz="3300"/>
          </a:p>
          <a:p>
            <a:pPr indent="-438150" lvl="1" marL="914400" marR="0" rtl="0" algn="l">
              <a:lnSpc>
                <a:spcPct val="150000"/>
              </a:lnSpc>
              <a:spcBef>
                <a:spcPts val="0"/>
              </a:spcBef>
              <a:spcAft>
                <a:spcPts val="0"/>
              </a:spcAft>
              <a:buClr>
                <a:schemeClr val="dk1"/>
              </a:buClr>
              <a:buSzPts val="3300"/>
              <a:buFont typeface="Arial"/>
              <a:buChar char="○"/>
            </a:pPr>
            <a:r>
              <a:rPr b="0" i="0" lang="en-US" sz="3300" u="none" cap="none" strike="noStrike">
                <a:solidFill>
                  <a:srgbClr val="000000"/>
                </a:solidFill>
                <a:latin typeface="Arial"/>
                <a:ea typeface="Arial"/>
                <a:cs typeface="Arial"/>
                <a:sym typeface="Arial"/>
              </a:rPr>
              <a:t>Foster parent or staff will then redirect the child to activities that hold the child’s attention (the choice is made with the child). </a:t>
            </a:r>
            <a:endParaRPr sz="1900"/>
          </a:p>
        </p:txBody>
      </p:sp>
      <p:pic>
        <p:nvPicPr>
          <p:cNvPr id="521" name="Google Shape;521;p5"/>
          <p:cNvPicPr preferRelativeResize="0"/>
          <p:nvPr/>
        </p:nvPicPr>
        <p:blipFill rotWithShape="1">
          <a:blip r:embed="rId4">
            <a:alphaModFix/>
          </a:blip>
          <a:srcRect b="0" l="0" r="0" t="0"/>
          <a:stretch/>
        </p:blipFill>
        <p:spPr>
          <a:xfrm>
            <a:off x="15008044" y="4336869"/>
            <a:ext cx="9379131" cy="937913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6"/>
          <p:cNvSpPr/>
          <p:nvPr>
            <p:ph idx="3" type="pic"/>
          </p:nvPr>
        </p:nvSpPr>
        <p:spPr>
          <a:xfrm flipH="1">
            <a:off x="7493" y="0"/>
            <a:ext cx="4050156"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90000"/>
              </a:lnSpc>
              <a:spcBef>
                <a:spcPts val="2000"/>
              </a:spcBef>
              <a:spcAft>
                <a:spcPts val="0"/>
              </a:spcAft>
              <a:buClr>
                <a:schemeClr val="dk1"/>
              </a:buClr>
              <a:buSzPts val="5600"/>
              <a:buFont typeface="Arial"/>
              <a:buNone/>
            </a:pPr>
            <a:r>
              <a:rPr lang="en-US"/>
              <a:t>Safe families,safe kids</a:t>
            </a:r>
            <a:endParaRPr b="0" i="0" sz="5600" u="none" cap="none" strike="noStrike">
              <a:solidFill>
                <a:schemeClr val="dk1"/>
              </a:solidFill>
              <a:latin typeface="Calibri"/>
              <a:ea typeface="Calibri"/>
              <a:cs typeface="Calibri"/>
              <a:sym typeface="Calibri"/>
            </a:endParaRPr>
          </a:p>
        </p:txBody>
      </p:sp>
      <p:pic>
        <p:nvPicPr>
          <p:cNvPr id="528" name="Google Shape;528;p6"/>
          <p:cNvPicPr preferRelativeResize="0"/>
          <p:nvPr/>
        </p:nvPicPr>
        <p:blipFill rotWithShape="1">
          <a:blip r:embed="rId3">
            <a:alphaModFix amt="65000"/>
          </a:blip>
          <a:srcRect b="0" l="0" r="0" t="0"/>
          <a:stretch/>
        </p:blipFill>
        <p:spPr>
          <a:xfrm>
            <a:off x="-519507" y="1401600"/>
            <a:ext cx="6249888" cy="6249888"/>
          </a:xfrm>
          <a:prstGeom prst="rect">
            <a:avLst/>
          </a:prstGeom>
          <a:noFill/>
          <a:ln>
            <a:noFill/>
          </a:ln>
        </p:spPr>
      </p:pic>
      <p:sp>
        <p:nvSpPr>
          <p:cNvPr id="529" name="Google Shape;529;p6"/>
          <p:cNvSpPr txBox="1"/>
          <p:nvPr/>
        </p:nvSpPr>
        <p:spPr>
          <a:xfrm>
            <a:off x="4620115" y="270290"/>
            <a:ext cx="12492300" cy="11313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8500"/>
              <a:buFont typeface="Arial"/>
              <a:buNone/>
            </a:pPr>
            <a:r>
              <a:rPr b="0" i="0" lang="en-US" sz="7500" u="none" cap="none" strike="noStrike">
                <a:solidFill>
                  <a:schemeClr val="dk1"/>
                </a:solidFill>
                <a:latin typeface="Arial"/>
                <a:ea typeface="Arial"/>
                <a:cs typeface="Arial"/>
                <a:sym typeface="Arial"/>
              </a:rPr>
              <a:t>Behavior Management </a:t>
            </a:r>
            <a:endParaRPr b="0" i="0" sz="400" u="none" cap="none" strike="noStrike">
              <a:solidFill>
                <a:srgbClr val="000000"/>
              </a:solidFill>
              <a:latin typeface="Arial"/>
              <a:ea typeface="Arial"/>
              <a:cs typeface="Arial"/>
              <a:sym typeface="Arial"/>
            </a:endParaRPr>
          </a:p>
        </p:txBody>
      </p:sp>
      <p:sp>
        <p:nvSpPr>
          <p:cNvPr id="530" name="Google Shape;530;p6"/>
          <p:cNvSpPr txBox="1"/>
          <p:nvPr/>
        </p:nvSpPr>
        <p:spPr>
          <a:xfrm>
            <a:off x="4620124" y="2319743"/>
            <a:ext cx="20016000" cy="9874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3100" u="none" cap="none" strike="noStrike">
                <a:solidFill>
                  <a:srgbClr val="000000"/>
                </a:solidFill>
                <a:latin typeface="Arial"/>
                <a:ea typeface="Arial"/>
                <a:cs typeface="Arial"/>
                <a:sym typeface="Arial"/>
              </a:rPr>
              <a:t>Non-violent crisis intervention:</a:t>
            </a:r>
            <a:endParaRPr sz="2100"/>
          </a:p>
          <a:p>
            <a:pPr indent="-501650" lvl="0" marL="457200" marR="0" rtl="0" algn="l">
              <a:lnSpc>
                <a:spcPct val="150000"/>
              </a:lnSpc>
              <a:spcBef>
                <a:spcPts val="0"/>
              </a:spcBef>
              <a:spcAft>
                <a:spcPts val="0"/>
              </a:spcAft>
              <a:buClr>
                <a:schemeClr val="dk1"/>
              </a:buClr>
              <a:buSzPts val="3100"/>
              <a:buFont typeface="Arial"/>
              <a:buChar char="•"/>
            </a:pPr>
            <a:r>
              <a:rPr b="0" i="0" lang="en-US" sz="3100" u="none" cap="none" strike="noStrike">
                <a:solidFill>
                  <a:srgbClr val="000000"/>
                </a:solidFill>
                <a:latin typeface="Arial"/>
                <a:ea typeface="Arial"/>
                <a:cs typeface="Arial"/>
                <a:sym typeface="Arial"/>
              </a:rPr>
              <a:t>All YUI proctor foster parents and staff are trained in the Oregon Intervention System (OIS)</a:t>
            </a:r>
            <a:r>
              <a:rPr lang="en-US" sz="3100"/>
              <a:t>: A </a:t>
            </a:r>
            <a:r>
              <a:rPr b="0" i="0" lang="en-US" sz="3100" u="none" cap="none" strike="noStrike">
                <a:solidFill>
                  <a:srgbClr val="000000"/>
                </a:solidFill>
                <a:latin typeface="Arial"/>
                <a:ea typeface="Arial"/>
                <a:cs typeface="Arial"/>
                <a:sym typeface="Arial"/>
              </a:rPr>
              <a:t>non-violent crisis intervention during their Pre-Service Orientation Training.</a:t>
            </a:r>
            <a:endParaRPr sz="2100"/>
          </a:p>
          <a:p>
            <a:pPr indent="-501650" lvl="0" marL="457200" marR="0" rtl="0" algn="l">
              <a:lnSpc>
                <a:spcPct val="150000"/>
              </a:lnSpc>
              <a:spcBef>
                <a:spcPts val="0"/>
              </a:spcBef>
              <a:spcAft>
                <a:spcPts val="0"/>
              </a:spcAft>
              <a:buClr>
                <a:schemeClr val="dk1"/>
              </a:buClr>
              <a:buSzPts val="3100"/>
              <a:buFont typeface="Arial"/>
              <a:buChar char="•"/>
            </a:pPr>
            <a:r>
              <a:rPr b="1" i="0" lang="en-US" sz="3100" u="none" cap="none" strike="noStrike">
                <a:solidFill>
                  <a:srgbClr val="000000"/>
                </a:solidFill>
              </a:rPr>
              <a:t>"</a:t>
            </a:r>
            <a:r>
              <a:rPr b="1" lang="en-US" sz="3100"/>
              <a:t>P</a:t>
            </a:r>
            <a:r>
              <a:rPr b="1" i="0" lang="en-US" sz="3100" u="none" cap="none" strike="noStrike">
                <a:solidFill>
                  <a:srgbClr val="000000"/>
                </a:solidFill>
              </a:rPr>
              <a:t>hysical </a:t>
            </a:r>
            <a:r>
              <a:rPr b="1" lang="en-US" sz="3100"/>
              <a:t>R</a:t>
            </a:r>
            <a:r>
              <a:rPr b="1" i="0" lang="en-US" sz="3100" u="none" cap="none" strike="noStrike">
                <a:solidFill>
                  <a:srgbClr val="000000"/>
                </a:solidFill>
              </a:rPr>
              <a:t>estraint"</a:t>
            </a:r>
            <a:endParaRPr b="1" sz="3100"/>
          </a:p>
          <a:p>
            <a:pPr indent="-425450" lvl="1" marL="914400" marR="0" rtl="0" algn="l">
              <a:lnSpc>
                <a:spcPct val="150000"/>
              </a:lnSpc>
              <a:spcBef>
                <a:spcPts val="0"/>
              </a:spcBef>
              <a:spcAft>
                <a:spcPts val="0"/>
              </a:spcAft>
              <a:buClr>
                <a:schemeClr val="dk1"/>
              </a:buClr>
              <a:buSzPts val="3100"/>
              <a:buFont typeface="Arial"/>
              <a:buChar char="○"/>
            </a:pPr>
            <a:r>
              <a:rPr lang="en-US" sz="3100"/>
              <a:t>A</a:t>
            </a:r>
            <a:r>
              <a:rPr b="0" i="0" lang="en-US" sz="3100" u="none" cap="none" strike="noStrike">
                <a:solidFill>
                  <a:srgbClr val="000000"/>
                </a:solidFill>
                <a:latin typeface="Arial"/>
                <a:ea typeface="Arial"/>
                <a:cs typeface="Arial"/>
                <a:sym typeface="Arial"/>
              </a:rPr>
              <a:t>ct of restricting a child in care's voluntary movement as an emergency measure in order to manage and protect the child in care or others from injury when no alternate actions are sufficient to manage the child in care's behavior.</a:t>
            </a:r>
            <a:endParaRPr sz="3100"/>
          </a:p>
          <a:p>
            <a:pPr indent="-425450" lvl="1" marL="914400" marR="0" rtl="0" algn="l">
              <a:lnSpc>
                <a:spcPct val="150000"/>
              </a:lnSpc>
              <a:spcBef>
                <a:spcPts val="0"/>
              </a:spcBef>
              <a:spcAft>
                <a:spcPts val="0"/>
              </a:spcAft>
              <a:buClr>
                <a:schemeClr val="dk1"/>
              </a:buClr>
              <a:buSzPts val="3100"/>
              <a:buFont typeface="Arial"/>
              <a:buChar char="○"/>
            </a:pPr>
            <a:r>
              <a:rPr lang="en-US" sz="3100"/>
              <a:t>D</a:t>
            </a:r>
            <a:r>
              <a:rPr b="0" i="0" lang="en-US" sz="3100" u="none" cap="none" strike="noStrike">
                <a:solidFill>
                  <a:srgbClr val="000000"/>
                </a:solidFill>
                <a:latin typeface="Arial"/>
                <a:ea typeface="Arial"/>
                <a:cs typeface="Arial"/>
                <a:sym typeface="Arial"/>
              </a:rPr>
              <a:t>oes not include temporarily holding a child in care to assist him or her or assure his or her safety, such as preventing a child in care from running onto a busy street.</a:t>
            </a:r>
            <a:endParaRPr sz="2100"/>
          </a:p>
          <a:p>
            <a:pPr indent="-501650" lvl="0" marL="457200" marR="0" rtl="0" algn="l">
              <a:lnSpc>
                <a:spcPct val="150000"/>
              </a:lnSpc>
              <a:spcBef>
                <a:spcPts val="0"/>
              </a:spcBef>
              <a:spcAft>
                <a:spcPts val="0"/>
              </a:spcAft>
              <a:buClr>
                <a:srgbClr val="000000"/>
              </a:buClr>
              <a:buSzPts val="3100"/>
              <a:buChar char="•"/>
            </a:pPr>
            <a:r>
              <a:rPr b="1" i="0" lang="en-US" sz="3100" u="none" cap="none" strike="noStrike">
                <a:solidFill>
                  <a:srgbClr val="000000"/>
                </a:solidFill>
              </a:rPr>
              <a:t>The incident must be logged in an Incident Report Form and reported to the YUI case manager and the legal guardian; child welfare worker, parent, or probation officer  within 1 hour after ensuring the safety of everyone involved in the incident. </a:t>
            </a:r>
            <a:endParaRPr b="1" sz="2100"/>
          </a:p>
          <a:p>
            <a:pPr indent="-425450" lvl="1" marL="914400" marR="0" rtl="0" algn="l">
              <a:lnSpc>
                <a:spcPct val="150000"/>
              </a:lnSpc>
              <a:spcBef>
                <a:spcPts val="0"/>
              </a:spcBef>
              <a:spcAft>
                <a:spcPts val="0"/>
              </a:spcAft>
              <a:buClr>
                <a:srgbClr val="000000"/>
              </a:buClr>
              <a:buSzPts val="3100"/>
              <a:buFont typeface="Arial"/>
              <a:buChar char="○"/>
            </a:pPr>
            <a:r>
              <a:rPr b="0" i="0" lang="en-US" sz="3100" u="none" cap="none" strike="noStrike">
                <a:solidFill>
                  <a:srgbClr val="000000"/>
                </a:solidFill>
                <a:latin typeface="Arial"/>
                <a:ea typeface="Arial"/>
                <a:cs typeface="Arial"/>
                <a:sym typeface="Arial"/>
              </a:rPr>
              <a:t>The executive director must follow-up with the foster parent within 24 hours. </a:t>
            </a:r>
            <a:endParaRPr sz="2100"/>
          </a:p>
          <a:p>
            <a:pPr indent="-425450" lvl="1" marL="914400" marR="0" rtl="0" algn="l">
              <a:lnSpc>
                <a:spcPct val="150000"/>
              </a:lnSpc>
              <a:spcBef>
                <a:spcPts val="0"/>
              </a:spcBef>
              <a:spcAft>
                <a:spcPts val="0"/>
              </a:spcAft>
              <a:buClr>
                <a:srgbClr val="000000"/>
              </a:buClr>
              <a:buSzPts val="3100"/>
              <a:buFont typeface="Arial"/>
              <a:buChar char="○"/>
            </a:pPr>
            <a:r>
              <a:rPr b="0" i="0" lang="en-US" sz="3100" u="none" cap="none" strike="noStrike">
                <a:solidFill>
                  <a:srgbClr val="000000"/>
                </a:solidFill>
                <a:latin typeface="Arial"/>
                <a:ea typeface="Arial"/>
                <a:cs typeface="Arial"/>
                <a:sym typeface="Arial"/>
              </a:rPr>
              <a:t>A copy of the incident report must be sent by the E.D. to the board president. </a:t>
            </a:r>
            <a:endParaRPr sz="2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7"/>
          <p:cNvSpPr txBox="1"/>
          <p:nvPr/>
        </p:nvSpPr>
        <p:spPr>
          <a:xfrm>
            <a:off x="2857847" y="946111"/>
            <a:ext cx="13261718" cy="1477287"/>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10000"/>
              <a:buFont typeface="Arial"/>
              <a:buNone/>
            </a:pPr>
            <a:r>
              <a:rPr b="0" i="0" lang="en-US" sz="10000" u="none" cap="none" strike="noStrike">
                <a:solidFill>
                  <a:schemeClr val="dk1"/>
                </a:solidFill>
                <a:latin typeface="Arial"/>
                <a:ea typeface="Arial"/>
                <a:cs typeface="Arial"/>
                <a:sym typeface="Arial"/>
              </a:rPr>
              <a:t>Behavior Management </a:t>
            </a:r>
            <a:endParaRPr b="0" i="0" sz="1400" u="none" cap="none" strike="noStrike">
              <a:solidFill>
                <a:srgbClr val="000000"/>
              </a:solidFill>
              <a:latin typeface="Arial"/>
              <a:ea typeface="Arial"/>
              <a:cs typeface="Arial"/>
              <a:sym typeface="Arial"/>
            </a:endParaRPr>
          </a:p>
        </p:txBody>
      </p:sp>
      <p:sp>
        <p:nvSpPr>
          <p:cNvPr id="537" name="Google Shape;537;p7"/>
          <p:cNvSpPr/>
          <p:nvPr>
            <p:ph idx="2" type="pic"/>
          </p:nvPr>
        </p:nvSpPr>
        <p:spPr>
          <a:xfrm flipH="1">
            <a:off x="18738316" y="0"/>
            <a:ext cx="5694317"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90000"/>
              </a:lnSpc>
              <a:spcBef>
                <a:spcPts val="2000"/>
              </a:spcBef>
              <a:spcAft>
                <a:spcPts val="0"/>
              </a:spcAft>
              <a:buClr>
                <a:schemeClr val="dk1"/>
              </a:buClr>
              <a:buSzPts val="5600"/>
              <a:buFont typeface="Arial"/>
              <a:buNone/>
            </a:pPr>
            <a:r>
              <a:rPr lang="en-US"/>
              <a:t>Youth Unlimited Inc.</a:t>
            </a:r>
            <a:endParaRPr b="0" i="0" sz="5600" u="none" cap="none" strike="noStrike">
              <a:solidFill>
                <a:schemeClr val="dk1"/>
              </a:solidFill>
              <a:latin typeface="Calibri"/>
              <a:ea typeface="Calibri"/>
              <a:cs typeface="Calibri"/>
              <a:sym typeface="Calibri"/>
            </a:endParaRPr>
          </a:p>
        </p:txBody>
      </p:sp>
      <p:pic>
        <p:nvPicPr>
          <p:cNvPr id="538" name="Google Shape;538;p7"/>
          <p:cNvPicPr preferRelativeResize="0"/>
          <p:nvPr/>
        </p:nvPicPr>
        <p:blipFill rotWithShape="1">
          <a:blip r:embed="rId3">
            <a:alphaModFix amt="65000"/>
          </a:blip>
          <a:srcRect b="0" l="0" r="0" t="0"/>
          <a:stretch/>
        </p:blipFill>
        <p:spPr>
          <a:xfrm>
            <a:off x="19156800" y="7466100"/>
            <a:ext cx="5230374" cy="5011878"/>
          </a:xfrm>
          <a:prstGeom prst="rect">
            <a:avLst/>
          </a:prstGeom>
          <a:noFill/>
          <a:ln>
            <a:noFill/>
          </a:ln>
        </p:spPr>
      </p:pic>
      <p:pic>
        <p:nvPicPr>
          <p:cNvPr id="539" name="Google Shape;539;p7"/>
          <p:cNvPicPr preferRelativeResize="0"/>
          <p:nvPr/>
        </p:nvPicPr>
        <p:blipFill rotWithShape="1">
          <a:blip r:embed="rId4">
            <a:alphaModFix/>
          </a:blip>
          <a:srcRect b="0" l="0" r="0" t="0"/>
          <a:stretch/>
        </p:blipFill>
        <p:spPr>
          <a:xfrm>
            <a:off x="3049600" y="2938675"/>
            <a:ext cx="13261724" cy="10614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8"/>
          <p:cNvSpPr/>
          <p:nvPr/>
        </p:nvSpPr>
        <p:spPr>
          <a:xfrm>
            <a:off x="-1" y="4563291"/>
            <a:ext cx="748937" cy="458070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sp>
        <p:nvSpPr>
          <p:cNvPr id="546" name="Google Shape;546;p8"/>
          <p:cNvSpPr/>
          <p:nvPr>
            <p:ph idx="2" type="pic"/>
          </p:nvPr>
        </p:nvSpPr>
        <p:spPr>
          <a:xfrm>
            <a:off x="14630400" y="0"/>
            <a:ext cx="9756900"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90000"/>
              </a:lnSpc>
              <a:spcBef>
                <a:spcPts val="2000"/>
              </a:spcBef>
              <a:spcAft>
                <a:spcPts val="0"/>
              </a:spcAft>
              <a:buClr>
                <a:schemeClr val="dk1"/>
              </a:buClr>
              <a:buSzPts val="5600"/>
              <a:buFont typeface="Arial"/>
              <a:buNone/>
            </a:pPr>
            <a:r>
              <a:rPr lang="en-US"/>
              <a:t>Safe families, safe kids</a:t>
            </a:r>
            <a:endParaRPr b="0" i="0" sz="5600" u="none" cap="none" strike="noStrike">
              <a:solidFill>
                <a:schemeClr val="dk1"/>
              </a:solidFill>
              <a:latin typeface="Calibri"/>
              <a:ea typeface="Calibri"/>
              <a:cs typeface="Calibri"/>
              <a:sym typeface="Calibri"/>
            </a:endParaRPr>
          </a:p>
        </p:txBody>
      </p:sp>
      <p:sp>
        <p:nvSpPr>
          <p:cNvPr id="547" name="Google Shape;547;p8"/>
          <p:cNvSpPr txBox="1"/>
          <p:nvPr/>
        </p:nvSpPr>
        <p:spPr>
          <a:xfrm flipH="1">
            <a:off x="1039092" y="311727"/>
            <a:ext cx="13238018" cy="212365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6600" u="none" cap="none" strike="noStrike">
                <a:solidFill>
                  <a:srgbClr val="000000"/>
                </a:solidFill>
                <a:latin typeface="Arial"/>
                <a:ea typeface="Arial"/>
                <a:cs typeface="Arial"/>
                <a:sym typeface="Arial"/>
              </a:rPr>
              <a:t>Physical Restraint Documentation And Review </a:t>
            </a:r>
            <a:endParaRPr/>
          </a:p>
        </p:txBody>
      </p:sp>
      <p:sp>
        <p:nvSpPr>
          <p:cNvPr id="548" name="Google Shape;548;p8"/>
          <p:cNvSpPr txBox="1"/>
          <p:nvPr/>
        </p:nvSpPr>
        <p:spPr>
          <a:xfrm>
            <a:off x="1039100" y="3625850"/>
            <a:ext cx="12136500" cy="5756700"/>
          </a:xfrm>
          <a:prstGeom prst="rect">
            <a:avLst/>
          </a:prstGeom>
          <a:noFill/>
          <a:ln>
            <a:noFill/>
          </a:ln>
        </p:spPr>
        <p:txBody>
          <a:bodyPr anchorCtr="0" anchor="t" bIns="45700" lIns="91425" spcFirstLastPara="1" rIns="91425" wrap="square" tIns="45700">
            <a:spAutoFit/>
          </a:bodyPr>
          <a:lstStyle/>
          <a:p>
            <a:pPr indent="-482600" lvl="0" marL="457200" marR="0" rtl="0" algn="l">
              <a:lnSpc>
                <a:spcPct val="150000"/>
              </a:lnSpc>
              <a:spcBef>
                <a:spcPts val="0"/>
              </a:spcBef>
              <a:spcAft>
                <a:spcPts val="0"/>
              </a:spcAft>
              <a:buClr>
                <a:srgbClr val="000000"/>
              </a:buClr>
              <a:buSzPts val="3200"/>
              <a:buChar char="•"/>
            </a:pPr>
            <a:r>
              <a:rPr b="1" lang="en-US" sz="3200"/>
              <a:t>Report Physical Restraint:</a:t>
            </a:r>
            <a:endParaRPr b="1" sz="3200"/>
          </a:p>
          <a:p>
            <a:pPr indent="-431800" lvl="1" marL="914400" marR="0" rtl="0" algn="l">
              <a:lnSpc>
                <a:spcPct val="150000"/>
              </a:lnSpc>
              <a:spcBef>
                <a:spcPts val="0"/>
              </a:spcBef>
              <a:spcAft>
                <a:spcPts val="0"/>
              </a:spcAft>
              <a:buClr>
                <a:srgbClr val="000000"/>
              </a:buClr>
              <a:buSzPts val="3200"/>
              <a:buFont typeface="Arial"/>
              <a:buChar char="○"/>
            </a:pPr>
            <a:r>
              <a:rPr lang="en-US" sz="3200"/>
              <a:t>I</a:t>
            </a:r>
            <a:r>
              <a:rPr b="0" i="0" lang="en-US" sz="3200" u="none" cap="none" strike="noStrike">
                <a:solidFill>
                  <a:srgbClr val="000000"/>
                </a:solidFill>
                <a:latin typeface="Arial"/>
                <a:ea typeface="Arial"/>
                <a:cs typeface="Arial"/>
                <a:sym typeface="Arial"/>
              </a:rPr>
              <a:t>nclude specific attempts to de-escalate the situation before using physical restraint</a:t>
            </a:r>
            <a:endParaRPr sz="3200"/>
          </a:p>
          <a:p>
            <a:pPr indent="-431800" lvl="1" marL="914400" marR="0" rtl="0" algn="l">
              <a:lnSpc>
                <a:spcPct val="150000"/>
              </a:lnSpc>
              <a:spcBef>
                <a:spcPts val="0"/>
              </a:spcBef>
              <a:spcAft>
                <a:spcPts val="0"/>
              </a:spcAft>
              <a:buClr>
                <a:srgbClr val="000000"/>
              </a:buClr>
              <a:buSzPts val="3200"/>
              <a:buFont typeface="Arial"/>
              <a:buChar char="○"/>
            </a:pPr>
            <a:r>
              <a:rPr lang="en-US" sz="3200"/>
              <a:t>L</a:t>
            </a:r>
            <a:r>
              <a:rPr b="0" i="0" lang="en-US" sz="3200" u="none" cap="none" strike="noStrike">
                <a:solidFill>
                  <a:srgbClr val="000000"/>
                </a:solidFill>
                <a:latin typeface="Arial"/>
                <a:ea typeface="Arial"/>
                <a:cs typeface="Arial"/>
                <a:sym typeface="Arial"/>
              </a:rPr>
              <a:t>ength of time the physical restraint was applied.</a:t>
            </a:r>
            <a:endParaRPr sz="3200"/>
          </a:p>
          <a:p>
            <a:pPr indent="-431800" lvl="1" marL="914400" marR="0" rtl="0" algn="l">
              <a:lnSpc>
                <a:spcPct val="150000"/>
              </a:lnSpc>
              <a:spcBef>
                <a:spcPts val="0"/>
              </a:spcBef>
              <a:spcAft>
                <a:spcPts val="0"/>
              </a:spcAft>
              <a:buClr>
                <a:srgbClr val="000000"/>
              </a:buClr>
              <a:buSzPts val="3200"/>
              <a:buFont typeface="Arial"/>
              <a:buChar char="○"/>
            </a:pPr>
            <a:r>
              <a:rPr lang="en-US" sz="3200"/>
              <a:t>T</a:t>
            </a:r>
            <a:r>
              <a:rPr b="0" i="0" lang="en-US" sz="3200" u="none" cap="none" strike="noStrike">
                <a:solidFill>
                  <a:srgbClr val="000000"/>
                </a:solidFill>
                <a:latin typeface="Arial"/>
                <a:ea typeface="Arial"/>
                <a:cs typeface="Arial"/>
                <a:sym typeface="Arial"/>
              </a:rPr>
              <a:t>ime the restraint started and the time it was terminated</a:t>
            </a:r>
            <a:endParaRPr sz="3200"/>
          </a:p>
          <a:p>
            <a:pPr indent="-431800" lvl="1" marL="914400" marR="0" rtl="0" algn="l">
              <a:lnSpc>
                <a:spcPct val="150000"/>
              </a:lnSpc>
              <a:spcBef>
                <a:spcPts val="0"/>
              </a:spcBef>
              <a:spcAft>
                <a:spcPts val="0"/>
              </a:spcAft>
              <a:buClr>
                <a:srgbClr val="000000"/>
              </a:buClr>
              <a:buSzPts val="3200"/>
              <a:buFont typeface="Arial"/>
              <a:buChar char="○"/>
            </a:pPr>
            <a:r>
              <a:rPr lang="en-US" sz="3200"/>
              <a:t>D</a:t>
            </a:r>
            <a:r>
              <a:rPr b="0" i="0" lang="en-US" sz="3200" u="none" cap="none" strike="noStrike">
                <a:solidFill>
                  <a:srgbClr val="000000"/>
                </a:solidFill>
                <a:latin typeface="Arial"/>
                <a:ea typeface="Arial"/>
                <a:cs typeface="Arial"/>
                <a:sym typeface="Arial"/>
              </a:rPr>
              <a:t>ebriefing completed with the staff and child in care involved in the physical restraint, and documentation of a review by the executive director, program director, or designee.</a:t>
            </a:r>
            <a:endParaRPr sz="1800"/>
          </a:p>
        </p:txBody>
      </p:sp>
      <p:pic>
        <p:nvPicPr>
          <p:cNvPr id="549" name="Google Shape;549;p8"/>
          <p:cNvPicPr preferRelativeResize="0"/>
          <p:nvPr/>
        </p:nvPicPr>
        <p:blipFill rotWithShape="1">
          <a:blip r:embed="rId3">
            <a:alphaModFix/>
          </a:blip>
          <a:srcRect b="0" l="0" r="0" t="0"/>
          <a:stretch/>
        </p:blipFill>
        <p:spPr>
          <a:xfrm>
            <a:off x="12795144" y="4132025"/>
            <a:ext cx="9382556" cy="938255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10"/>
          <p:cNvSpPr txBox="1"/>
          <p:nvPr/>
        </p:nvSpPr>
        <p:spPr>
          <a:xfrm>
            <a:off x="13665201" y="1131950"/>
            <a:ext cx="7884300" cy="11313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10000"/>
              <a:buFont typeface="Arial"/>
              <a:buNone/>
            </a:pPr>
            <a:r>
              <a:rPr b="0" i="0" lang="en-US" sz="7500" u="none" cap="none" strike="noStrike">
                <a:solidFill>
                  <a:schemeClr val="dk1"/>
                </a:solidFill>
                <a:latin typeface="Arial"/>
                <a:ea typeface="Arial"/>
                <a:cs typeface="Arial"/>
                <a:sym typeface="Arial"/>
              </a:rPr>
              <a:t>Behavior Support</a:t>
            </a:r>
            <a:endParaRPr b="0" i="0" sz="100" u="none" cap="none" strike="noStrike">
              <a:solidFill>
                <a:srgbClr val="000000"/>
              </a:solidFill>
              <a:latin typeface="Arial"/>
              <a:ea typeface="Arial"/>
              <a:cs typeface="Arial"/>
              <a:sym typeface="Arial"/>
            </a:endParaRPr>
          </a:p>
        </p:txBody>
      </p:sp>
      <p:sp>
        <p:nvSpPr>
          <p:cNvPr id="555" name="Google Shape;555;p10"/>
          <p:cNvSpPr txBox="1"/>
          <p:nvPr/>
        </p:nvSpPr>
        <p:spPr>
          <a:xfrm>
            <a:off x="11129550" y="3104673"/>
            <a:ext cx="11743500" cy="8412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t/>
            </a:r>
            <a:endParaRPr sz="1900"/>
          </a:p>
          <a:p>
            <a:pPr indent="-539750" lvl="0" marL="514350" marR="0" rtl="0" algn="l">
              <a:lnSpc>
                <a:spcPct val="150000"/>
              </a:lnSpc>
              <a:spcBef>
                <a:spcPts val="0"/>
              </a:spcBef>
              <a:spcAft>
                <a:spcPts val="0"/>
              </a:spcAft>
              <a:buClr>
                <a:srgbClr val="000000"/>
              </a:buClr>
              <a:buSzPts val="3200"/>
              <a:buFont typeface="Arial"/>
              <a:buChar char="•"/>
            </a:pPr>
            <a:r>
              <a:rPr b="0" i="0" lang="en-US" sz="3200" u="none" cap="none" strike="noStrike">
                <a:solidFill>
                  <a:srgbClr val="000000"/>
                </a:solidFill>
                <a:latin typeface="Arial"/>
                <a:ea typeface="Arial"/>
                <a:cs typeface="Arial"/>
                <a:sym typeface="Arial"/>
              </a:rPr>
              <a:t>Positive activities such as shooting hoops or journal writing can help children redirect excess energy or anger.</a:t>
            </a:r>
            <a:endParaRPr sz="3200"/>
          </a:p>
          <a:p>
            <a:pPr indent="-539750" lvl="0" marL="514350" marR="0" rtl="0" algn="l">
              <a:lnSpc>
                <a:spcPct val="150000"/>
              </a:lnSpc>
              <a:spcBef>
                <a:spcPts val="0"/>
              </a:spcBef>
              <a:spcAft>
                <a:spcPts val="0"/>
              </a:spcAft>
              <a:buClr>
                <a:srgbClr val="000000"/>
              </a:buClr>
              <a:buSzPts val="3200"/>
              <a:buFont typeface="Arial"/>
              <a:buChar char="•"/>
            </a:pPr>
            <a:r>
              <a:rPr b="0" i="0" lang="en-US" sz="3200" u="none" cap="none" strike="noStrike">
                <a:solidFill>
                  <a:srgbClr val="000000"/>
                </a:solidFill>
                <a:latin typeface="Arial"/>
                <a:ea typeface="Arial"/>
                <a:cs typeface="Arial"/>
                <a:sym typeface="Arial"/>
              </a:rPr>
              <a:t>Challenging behaviors can often be redirected using active listening and verbal de-escalation techniques.</a:t>
            </a:r>
            <a:endParaRPr sz="3200"/>
          </a:p>
          <a:p>
            <a:pPr indent="-539750" lvl="0" marL="514350" marR="0" rtl="0" algn="l">
              <a:lnSpc>
                <a:spcPct val="150000"/>
              </a:lnSpc>
              <a:spcBef>
                <a:spcPts val="0"/>
              </a:spcBef>
              <a:spcAft>
                <a:spcPts val="0"/>
              </a:spcAft>
              <a:buClr>
                <a:srgbClr val="000000"/>
              </a:buClr>
              <a:buSzPts val="3200"/>
              <a:buFont typeface="Arial"/>
              <a:buChar char="•"/>
            </a:pPr>
            <a:r>
              <a:rPr b="0" i="0" lang="en-US" sz="3200" u="none" cap="none" strike="noStrike">
                <a:solidFill>
                  <a:srgbClr val="000000"/>
                </a:solidFill>
                <a:latin typeface="Arial"/>
                <a:ea typeface="Arial"/>
                <a:cs typeface="Arial"/>
                <a:sym typeface="Arial"/>
              </a:rPr>
              <a:t>Early intervention with risky behaviors may be necessary to prevent further acting out and reduce risk of harm to the child or others.</a:t>
            </a:r>
            <a:endParaRPr sz="3200"/>
          </a:p>
          <a:p>
            <a:pPr indent="-539750" lvl="0" marL="514350" marR="0" rtl="0" algn="l">
              <a:lnSpc>
                <a:spcPct val="150000"/>
              </a:lnSpc>
              <a:spcBef>
                <a:spcPts val="0"/>
              </a:spcBef>
              <a:spcAft>
                <a:spcPts val="0"/>
              </a:spcAft>
              <a:buClr>
                <a:srgbClr val="000000"/>
              </a:buClr>
              <a:buSzPts val="3200"/>
              <a:buFont typeface="Arial"/>
              <a:buChar char="•"/>
            </a:pPr>
            <a:r>
              <a:rPr b="0" i="0" lang="en-US" sz="3200" u="none" cap="none" strike="noStrike">
                <a:solidFill>
                  <a:srgbClr val="000000"/>
                </a:solidFill>
                <a:latin typeface="Arial"/>
                <a:ea typeface="Arial"/>
                <a:cs typeface="Arial"/>
                <a:sym typeface="Arial"/>
              </a:rPr>
              <a:t>All behavior change strategies selected must be appropriate to the child’s ability to understand; and</a:t>
            </a:r>
            <a:endParaRPr sz="3200"/>
          </a:p>
          <a:p>
            <a:pPr indent="-539750" lvl="0" marL="514350" marR="0" rtl="0" algn="l">
              <a:lnSpc>
                <a:spcPct val="150000"/>
              </a:lnSpc>
              <a:spcBef>
                <a:spcPts val="0"/>
              </a:spcBef>
              <a:spcAft>
                <a:spcPts val="0"/>
              </a:spcAft>
              <a:buClr>
                <a:srgbClr val="000000"/>
              </a:buClr>
              <a:buSzPts val="3200"/>
              <a:buFont typeface="Arial"/>
              <a:buChar char="•"/>
            </a:pPr>
            <a:r>
              <a:rPr b="0" i="0" lang="en-US" sz="3200" u="none" cap="none" strike="noStrike">
                <a:solidFill>
                  <a:srgbClr val="000000"/>
                </a:solidFill>
                <a:latin typeface="Arial"/>
                <a:ea typeface="Arial"/>
                <a:cs typeface="Arial"/>
                <a:sym typeface="Arial"/>
              </a:rPr>
              <a:t>Greater objectivity and effectiveness may be gained by consulting with other team members in selecting a strategy.</a:t>
            </a:r>
            <a:endParaRPr sz="3200"/>
          </a:p>
        </p:txBody>
      </p:sp>
      <p:pic>
        <p:nvPicPr>
          <p:cNvPr id="556" name="Google Shape;556;p10"/>
          <p:cNvPicPr preferRelativeResize="0"/>
          <p:nvPr/>
        </p:nvPicPr>
        <p:blipFill rotWithShape="1">
          <a:blip r:embed="rId3">
            <a:alphaModFix/>
          </a:blip>
          <a:srcRect b="0" l="0" r="0" t="0"/>
          <a:stretch/>
        </p:blipFill>
        <p:spPr>
          <a:xfrm>
            <a:off x="705075" y="1922200"/>
            <a:ext cx="9869225" cy="10615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YouthUnlimitedAesthetic">
  <a:themeElements>
    <a:clrScheme name="Custom 33">
      <a:dk1>
        <a:srgbClr val="273237"/>
      </a:dk1>
      <a:lt1>
        <a:srgbClr val="FFFFFF"/>
      </a:lt1>
      <a:dk2>
        <a:srgbClr val="3C5965"/>
      </a:dk2>
      <a:lt2>
        <a:srgbClr val="E4E5E4"/>
      </a:lt2>
      <a:accent1>
        <a:srgbClr val="3C5965"/>
      </a:accent1>
      <a:accent2>
        <a:srgbClr val="3C5965"/>
      </a:accent2>
      <a:accent3>
        <a:srgbClr val="FEC756"/>
      </a:accent3>
      <a:accent4>
        <a:srgbClr val="C58B2B"/>
      </a:accent4>
      <a:accent5>
        <a:srgbClr val="3C5965"/>
      </a:accent5>
      <a:accent6>
        <a:srgbClr val="FEC756"/>
      </a:accent6>
      <a:hlink>
        <a:srgbClr val="3B5A65"/>
      </a:hlink>
      <a:folHlink>
        <a:srgbClr val="C48A2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2017-07-04T14:44:13Z</dcterms:created>
  <dc:creator>Microsoft Office User</dc:creator>
</cp:coreProperties>
</file>