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13716000" cx="24387175"/>
  <p:notesSz cx="6858000" cy="9144000"/>
  <p:embeddedFontLst>
    <p:embeddedFont>
      <p:font typeface="Oswald Medium"/>
      <p:regular r:id="rId13"/>
      <p:bold r:id="rId14"/>
    </p:embeddedFont>
    <p:embeddedFont>
      <p:font typeface="Montserrat"/>
      <p:regular r:id="rId15"/>
      <p:bold r:id="rId16"/>
      <p:italic r:id="rId17"/>
      <p:boldItalic r:id="rId18"/>
    </p:embeddedFont>
    <p:embeddedFont>
      <p:font typeface="Roboto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ie+V+WSKN/kVJxEaRFmHHuovv3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Light-bold.fntdata"/><Relationship Id="rId22" Type="http://schemas.openxmlformats.org/officeDocument/2006/relationships/font" Target="fonts/RobotoLight-boldItalic.fntdata"/><Relationship Id="rId21" Type="http://schemas.openxmlformats.org/officeDocument/2006/relationships/font" Target="fonts/RobotoLight-italic.fntdata"/><Relationship Id="rId23"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OswaldMedium-regular.fntdata"/><Relationship Id="rId12" Type="http://schemas.openxmlformats.org/officeDocument/2006/relationships/slide" Target="slides/slide8.xml"/><Relationship Id="rId15" Type="http://schemas.openxmlformats.org/officeDocument/2006/relationships/font" Target="fonts/Montserrat-regular.fntdata"/><Relationship Id="rId14" Type="http://schemas.openxmlformats.org/officeDocument/2006/relationships/font" Target="fonts/OswaldMedium-bold.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RobotoLight-regular.fntdata"/><Relationship Id="rId18"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59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sterclub.com/training/impact-separation-children-and-youth"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Watch video </a:t>
            </a:r>
            <a:r>
              <a:rPr lang="en-US" sz="1100" u="sng">
                <a:solidFill>
                  <a:srgbClr val="1155CC"/>
                </a:solidFill>
                <a:hlinkClick r:id="rId2">
                  <a:extLst>
                    <a:ext uri="{A12FA001-AC4F-418D-AE19-62706E023703}">
                      <ahyp:hlinkClr val="tx"/>
                    </a:ext>
                  </a:extLst>
                </a:hlinkClick>
              </a:rPr>
              <a:t>https://www.fosterclub.com/training/impact-separation-children-and-youth</a:t>
            </a:r>
            <a:endParaRPr sz="1100"/>
          </a:p>
          <a:p>
            <a:pPr indent="0" lvl="0" marL="0" rtl="0" algn="l">
              <a:spcBef>
                <a:spcPts val="0"/>
              </a:spcBef>
              <a:spcAft>
                <a:spcPts val="0"/>
              </a:spcAft>
              <a:buNone/>
            </a:pPr>
            <a:r>
              <a:t/>
            </a:r>
            <a:endParaRPr/>
          </a:p>
        </p:txBody>
      </p:sp>
      <p:sp>
        <p:nvSpPr>
          <p:cNvPr id="524" name="Google Shape;52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0" name="Shape 10"/>
        <p:cNvGrpSpPr/>
        <p:nvPr/>
      </p:nvGrpSpPr>
      <p:grpSpPr>
        <a:xfrm>
          <a:off x="0" y="0"/>
          <a:ext cx="0" cy="0"/>
          <a:chOff x="0" y="0"/>
          <a:chExt cx="0" cy="0"/>
        </a:xfrm>
      </p:grpSpPr>
      <p:sp>
        <p:nvSpPr>
          <p:cNvPr id="11" name="Google Shape;11;p10"/>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28" name="Shape 28"/>
        <p:cNvGrpSpPr/>
        <p:nvPr/>
      </p:nvGrpSpPr>
      <p:grpSpPr>
        <a:xfrm>
          <a:off x="0" y="0"/>
          <a:ext cx="0" cy="0"/>
          <a:chOff x="0" y="0"/>
          <a:chExt cx="0" cy="0"/>
        </a:xfrm>
      </p:grpSpPr>
      <p:sp>
        <p:nvSpPr>
          <p:cNvPr id="29" name="Google Shape;29;p19"/>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Custom Layout">
  <p:cSld name="62_Custom Layout">
    <p:spTree>
      <p:nvGrpSpPr>
        <p:cNvPr id="292" name="Shape 292"/>
        <p:cNvGrpSpPr/>
        <p:nvPr/>
      </p:nvGrpSpPr>
      <p:grpSpPr>
        <a:xfrm>
          <a:off x="0" y="0"/>
          <a:ext cx="0" cy="0"/>
          <a:chOff x="0" y="0"/>
          <a:chExt cx="0" cy="0"/>
        </a:xfrm>
      </p:grpSpPr>
      <p:sp>
        <p:nvSpPr>
          <p:cNvPr id="293" name="Google Shape;293;p109"/>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Custom Layout">
  <p:cSld name="63_Custom Layout">
    <p:spTree>
      <p:nvGrpSpPr>
        <p:cNvPr id="294" name="Shape 294"/>
        <p:cNvGrpSpPr/>
        <p:nvPr/>
      </p:nvGrpSpPr>
      <p:grpSpPr>
        <a:xfrm>
          <a:off x="0" y="0"/>
          <a:ext cx="0" cy="0"/>
          <a:chOff x="0" y="0"/>
          <a:chExt cx="0" cy="0"/>
        </a:xfrm>
      </p:grpSpPr>
      <p:sp>
        <p:nvSpPr>
          <p:cNvPr id="295" name="Google Shape;295;p110"/>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Custom Layout">
  <p:cSld name="64_Custom Layout">
    <p:spTree>
      <p:nvGrpSpPr>
        <p:cNvPr id="296" name="Shape 296"/>
        <p:cNvGrpSpPr/>
        <p:nvPr/>
      </p:nvGrpSpPr>
      <p:grpSpPr>
        <a:xfrm>
          <a:off x="0" y="0"/>
          <a:ext cx="0" cy="0"/>
          <a:chOff x="0" y="0"/>
          <a:chExt cx="0" cy="0"/>
        </a:xfrm>
      </p:grpSpPr>
      <p:sp>
        <p:nvSpPr>
          <p:cNvPr id="297" name="Google Shape;297;p111"/>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298" name="Shape 298"/>
        <p:cNvGrpSpPr/>
        <p:nvPr/>
      </p:nvGrpSpPr>
      <p:grpSpPr>
        <a:xfrm>
          <a:off x="0" y="0"/>
          <a:ext cx="0" cy="0"/>
          <a:chOff x="0" y="0"/>
          <a:chExt cx="0" cy="0"/>
        </a:xfrm>
      </p:grpSpPr>
      <p:sp>
        <p:nvSpPr>
          <p:cNvPr id="299" name="Google Shape;299;p112"/>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Custom Layout">
  <p:cSld name="37_Custom Layout">
    <p:spTree>
      <p:nvGrpSpPr>
        <p:cNvPr id="300" name="Shape 300"/>
        <p:cNvGrpSpPr/>
        <p:nvPr/>
      </p:nvGrpSpPr>
      <p:grpSpPr>
        <a:xfrm>
          <a:off x="0" y="0"/>
          <a:ext cx="0" cy="0"/>
          <a:chOff x="0" y="0"/>
          <a:chExt cx="0" cy="0"/>
        </a:xfrm>
      </p:grpSpPr>
      <p:sp>
        <p:nvSpPr>
          <p:cNvPr id="301" name="Google Shape;301;p113"/>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302" name="Shape 302"/>
        <p:cNvGrpSpPr/>
        <p:nvPr/>
      </p:nvGrpSpPr>
      <p:grpSpPr>
        <a:xfrm>
          <a:off x="0" y="0"/>
          <a:ext cx="0" cy="0"/>
          <a:chOff x="0" y="0"/>
          <a:chExt cx="0" cy="0"/>
        </a:xfrm>
      </p:grpSpPr>
      <p:sp>
        <p:nvSpPr>
          <p:cNvPr id="303" name="Google Shape;303;p114"/>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p:cSld name="38_Custom Layout">
    <p:spTree>
      <p:nvGrpSpPr>
        <p:cNvPr id="304" name="Shape 304"/>
        <p:cNvGrpSpPr/>
        <p:nvPr/>
      </p:nvGrpSpPr>
      <p:grpSpPr>
        <a:xfrm>
          <a:off x="0" y="0"/>
          <a:ext cx="0" cy="0"/>
          <a:chOff x="0" y="0"/>
          <a:chExt cx="0" cy="0"/>
        </a:xfrm>
      </p:grpSpPr>
      <p:sp>
        <p:nvSpPr>
          <p:cNvPr id="305" name="Google Shape;305;p115"/>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Custom Layout">
  <p:cSld name="39_Custom Layout">
    <p:spTree>
      <p:nvGrpSpPr>
        <p:cNvPr id="306" name="Shape 306"/>
        <p:cNvGrpSpPr/>
        <p:nvPr/>
      </p:nvGrpSpPr>
      <p:grpSpPr>
        <a:xfrm>
          <a:off x="0" y="0"/>
          <a:ext cx="0" cy="0"/>
          <a:chOff x="0" y="0"/>
          <a:chExt cx="0" cy="0"/>
        </a:xfrm>
      </p:grpSpPr>
      <p:sp>
        <p:nvSpPr>
          <p:cNvPr id="307" name="Google Shape;307;p116"/>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308" name="Shape 308"/>
        <p:cNvGrpSpPr/>
        <p:nvPr/>
      </p:nvGrpSpPr>
      <p:grpSpPr>
        <a:xfrm>
          <a:off x="0" y="0"/>
          <a:ext cx="0" cy="0"/>
          <a:chOff x="0" y="0"/>
          <a:chExt cx="0" cy="0"/>
        </a:xfrm>
      </p:grpSpPr>
      <p:sp>
        <p:nvSpPr>
          <p:cNvPr id="309" name="Google Shape;309;p117"/>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4_Custom Layout">
  <p:cSld name="194_Custom Layout">
    <p:spTree>
      <p:nvGrpSpPr>
        <p:cNvPr id="310" name="Shape 310"/>
        <p:cNvGrpSpPr/>
        <p:nvPr/>
      </p:nvGrpSpPr>
      <p:grpSpPr>
        <a:xfrm>
          <a:off x="0" y="0"/>
          <a:ext cx="0" cy="0"/>
          <a:chOff x="0" y="0"/>
          <a:chExt cx="0" cy="0"/>
        </a:xfrm>
      </p:grpSpPr>
      <p:sp>
        <p:nvSpPr>
          <p:cNvPr id="311" name="Google Shape;311;p118"/>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30" name="Shape 30"/>
        <p:cNvGrpSpPr/>
        <p:nvPr/>
      </p:nvGrpSpPr>
      <p:grpSpPr>
        <a:xfrm>
          <a:off x="0" y="0"/>
          <a:ext cx="0" cy="0"/>
          <a:chOff x="0" y="0"/>
          <a:chExt cx="0" cy="0"/>
        </a:xfrm>
      </p:grpSpPr>
      <p:sp>
        <p:nvSpPr>
          <p:cNvPr id="31" name="Google Shape;31;p20"/>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Custom Layout">
  <p:cSld name="41_Custom Layout">
    <p:spTree>
      <p:nvGrpSpPr>
        <p:cNvPr id="312" name="Shape 312"/>
        <p:cNvGrpSpPr/>
        <p:nvPr/>
      </p:nvGrpSpPr>
      <p:grpSpPr>
        <a:xfrm>
          <a:off x="0" y="0"/>
          <a:ext cx="0" cy="0"/>
          <a:chOff x="0" y="0"/>
          <a:chExt cx="0" cy="0"/>
        </a:xfrm>
      </p:grpSpPr>
      <p:sp>
        <p:nvSpPr>
          <p:cNvPr id="313" name="Google Shape;313;p119"/>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Custom Layout">
  <p:cSld name="42_Custom Layout">
    <p:spTree>
      <p:nvGrpSpPr>
        <p:cNvPr id="314" name="Shape 314"/>
        <p:cNvGrpSpPr/>
        <p:nvPr/>
      </p:nvGrpSpPr>
      <p:grpSpPr>
        <a:xfrm>
          <a:off x="0" y="0"/>
          <a:ext cx="0" cy="0"/>
          <a:chOff x="0" y="0"/>
          <a:chExt cx="0" cy="0"/>
        </a:xfrm>
      </p:grpSpPr>
      <p:sp>
        <p:nvSpPr>
          <p:cNvPr id="315" name="Google Shape;315;p120"/>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Custom Layout">
  <p:cSld name="43_Custom Layout">
    <p:spTree>
      <p:nvGrpSpPr>
        <p:cNvPr id="316" name="Shape 316"/>
        <p:cNvGrpSpPr/>
        <p:nvPr/>
      </p:nvGrpSpPr>
      <p:grpSpPr>
        <a:xfrm>
          <a:off x="0" y="0"/>
          <a:ext cx="0" cy="0"/>
          <a:chOff x="0" y="0"/>
          <a:chExt cx="0" cy="0"/>
        </a:xfrm>
      </p:grpSpPr>
      <p:sp>
        <p:nvSpPr>
          <p:cNvPr id="317" name="Google Shape;317;p121"/>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Custom Layout">
  <p:cSld name="44_Custom Layout">
    <p:spTree>
      <p:nvGrpSpPr>
        <p:cNvPr id="318" name="Shape 318"/>
        <p:cNvGrpSpPr/>
        <p:nvPr/>
      </p:nvGrpSpPr>
      <p:grpSpPr>
        <a:xfrm>
          <a:off x="0" y="0"/>
          <a:ext cx="0" cy="0"/>
          <a:chOff x="0" y="0"/>
          <a:chExt cx="0" cy="0"/>
        </a:xfrm>
      </p:grpSpPr>
      <p:sp>
        <p:nvSpPr>
          <p:cNvPr id="319" name="Google Shape;319;p122"/>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Custom Layout">
  <p:cSld name="45_Custom Layout">
    <p:spTree>
      <p:nvGrpSpPr>
        <p:cNvPr id="320" name="Shape 320"/>
        <p:cNvGrpSpPr/>
        <p:nvPr/>
      </p:nvGrpSpPr>
      <p:grpSpPr>
        <a:xfrm>
          <a:off x="0" y="0"/>
          <a:ext cx="0" cy="0"/>
          <a:chOff x="0" y="0"/>
          <a:chExt cx="0" cy="0"/>
        </a:xfrm>
      </p:grpSpPr>
      <p:sp>
        <p:nvSpPr>
          <p:cNvPr id="321" name="Google Shape;321;p123"/>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Custom Layout">
  <p:cSld name="46_Custom Layout">
    <p:spTree>
      <p:nvGrpSpPr>
        <p:cNvPr id="322" name="Shape 322"/>
        <p:cNvGrpSpPr/>
        <p:nvPr/>
      </p:nvGrpSpPr>
      <p:grpSpPr>
        <a:xfrm>
          <a:off x="0" y="0"/>
          <a:ext cx="0" cy="0"/>
          <a:chOff x="0" y="0"/>
          <a:chExt cx="0" cy="0"/>
        </a:xfrm>
      </p:grpSpPr>
      <p:sp>
        <p:nvSpPr>
          <p:cNvPr id="323" name="Google Shape;323;p124"/>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Custom Layout">
  <p:cSld name="47_Custom Layout">
    <p:spTree>
      <p:nvGrpSpPr>
        <p:cNvPr id="324" name="Shape 324"/>
        <p:cNvGrpSpPr/>
        <p:nvPr/>
      </p:nvGrpSpPr>
      <p:grpSpPr>
        <a:xfrm>
          <a:off x="0" y="0"/>
          <a:ext cx="0" cy="0"/>
          <a:chOff x="0" y="0"/>
          <a:chExt cx="0" cy="0"/>
        </a:xfrm>
      </p:grpSpPr>
      <p:sp>
        <p:nvSpPr>
          <p:cNvPr id="325" name="Google Shape;325;p125"/>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Custom Layout">
  <p:cSld name="48_Custom Layout">
    <p:spTree>
      <p:nvGrpSpPr>
        <p:cNvPr id="326" name="Shape 326"/>
        <p:cNvGrpSpPr/>
        <p:nvPr/>
      </p:nvGrpSpPr>
      <p:grpSpPr>
        <a:xfrm>
          <a:off x="0" y="0"/>
          <a:ext cx="0" cy="0"/>
          <a:chOff x="0" y="0"/>
          <a:chExt cx="0" cy="0"/>
        </a:xfrm>
      </p:grpSpPr>
      <p:sp>
        <p:nvSpPr>
          <p:cNvPr id="327" name="Google Shape;327;p126"/>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Blank">
  <p:cSld name="56_Blank">
    <p:spTree>
      <p:nvGrpSpPr>
        <p:cNvPr id="328" name="Shape 328"/>
        <p:cNvGrpSpPr/>
        <p:nvPr/>
      </p:nvGrpSpPr>
      <p:grpSpPr>
        <a:xfrm>
          <a:off x="0" y="0"/>
          <a:ext cx="0" cy="0"/>
          <a:chOff x="0" y="0"/>
          <a:chExt cx="0" cy="0"/>
        </a:xfrm>
      </p:grpSpPr>
      <p:sp>
        <p:nvSpPr>
          <p:cNvPr id="329" name="Google Shape;329;p127"/>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0" name="Google Shape;330;p127"/>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Custom Layout">
  <p:cSld name="65_Custom Layout">
    <p:spTree>
      <p:nvGrpSpPr>
        <p:cNvPr id="331" name="Shape 331"/>
        <p:cNvGrpSpPr/>
        <p:nvPr/>
      </p:nvGrpSpPr>
      <p:grpSpPr>
        <a:xfrm>
          <a:off x="0" y="0"/>
          <a:ext cx="0" cy="0"/>
          <a:chOff x="0" y="0"/>
          <a:chExt cx="0" cy="0"/>
        </a:xfrm>
      </p:grpSpPr>
      <p:sp>
        <p:nvSpPr>
          <p:cNvPr id="332" name="Google Shape;332;p128"/>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3" name="Google Shape;333;p128"/>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32" name="Shape 32"/>
        <p:cNvGrpSpPr/>
        <p:nvPr/>
      </p:nvGrpSpPr>
      <p:grpSpPr>
        <a:xfrm>
          <a:off x="0" y="0"/>
          <a:ext cx="0" cy="0"/>
          <a:chOff x="0" y="0"/>
          <a:chExt cx="0" cy="0"/>
        </a:xfrm>
      </p:grpSpPr>
      <p:sp>
        <p:nvSpPr>
          <p:cNvPr id="33" name="Google Shape;33;p21"/>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Custom Layout">
  <p:cSld name="49_Custom Layout">
    <p:spTree>
      <p:nvGrpSpPr>
        <p:cNvPr id="334" name="Shape 334"/>
        <p:cNvGrpSpPr/>
        <p:nvPr/>
      </p:nvGrpSpPr>
      <p:grpSpPr>
        <a:xfrm>
          <a:off x="0" y="0"/>
          <a:ext cx="0" cy="0"/>
          <a:chOff x="0" y="0"/>
          <a:chExt cx="0" cy="0"/>
        </a:xfrm>
      </p:grpSpPr>
      <p:sp>
        <p:nvSpPr>
          <p:cNvPr id="335" name="Google Shape;335;p129"/>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36" name="Google Shape;336;p129"/>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Custom Layout">
  <p:cSld name="50_Custom Layout">
    <p:spTree>
      <p:nvGrpSpPr>
        <p:cNvPr id="337" name="Shape 337"/>
        <p:cNvGrpSpPr/>
        <p:nvPr/>
      </p:nvGrpSpPr>
      <p:grpSpPr>
        <a:xfrm>
          <a:off x="0" y="0"/>
          <a:ext cx="0" cy="0"/>
          <a:chOff x="0" y="0"/>
          <a:chExt cx="0" cy="0"/>
        </a:xfrm>
      </p:grpSpPr>
      <p:sp>
        <p:nvSpPr>
          <p:cNvPr id="338" name="Google Shape;338;p130"/>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Custom Layout">
  <p:cSld name="51_Custom Layout">
    <p:spTree>
      <p:nvGrpSpPr>
        <p:cNvPr id="339" name="Shape 339"/>
        <p:cNvGrpSpPr/>
        <p:nvPr/>
      </p:nvGrpSpPr>
      <p:grpSpPr>
        <a:xfrm>
          <a:off x="0" y="0"/>
          <a:ext cx="0" cy="0"/>
          <a:chOff x="0" y="0"/>
          <a:chExt cx="0" cy="0"/>
        </a:xfrm>
      </p:grpSpPr>
      <p:sp>
        <p:nvSpPr>
          <p:cNvPr id="340" name="Google Shape;340;p131"/>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Custom Layout">
  <p:cSld name="66_Custom Layout">
    <p:spTree>
      <p:nvGrpSpPr>
        <p:cNvPr id="341" name="Shape 341"/>
        <p:cNvGrpSpPr/>
        <p:nvPr/>
      </p:nvGrpSpPr>
      <p:grpSpPr>
        <a:xfrm>
          <a:off x="0" y="0"/>
          <a:ext cx="0" cy="0"/>
          <a:chOff x="0" y="0"/>
          <a:chExt cx="0" cy="0"/>
        </a:xfrm>
      </p:grpSpPr>
      <p:sp>
        <p:nvSpPr>
          <p:cNvPr id="342" name="Google Shape;342;p132"/>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Custom Layout">
  <p:cSld name="52_Custom Layout">
    <p:spTree>
      <p:nvGrpSpPr>
        <p:cNvPr id="343" name="Shape 343"/>
        <p:cNvGrpSpPr/>
        <p:nvPr/>
      </p:nvGrpSpPr>
      <p:grpSpPr>
        <a:xfrm>
          <a:off x="0" y="0"/>
          <a:ext cx="0" cy="0"/>
          <a:chOff x="0" y="0"/>
          <a:chExt cx="0" cy="0"/>
        </a:xfrm>
      </p:grpSpPr>
      <p:sp>
        <p:nvSpPr>
          <p:cNvPr id="344" name="Google Shape;344;p133"/>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Custom Layout">
  <p:cSld name="53_Custom Layout">
    <p:spTree>
      <p:nvGrpSpPr>
        <p:cNvPr id="345" name="Shape 345"/>
        <p:cNvGrpSpPr/>
        <p:nvPr/>
      </p:nvGrpSpPr>
      <p:grpSpPr>
        <a:xfrm>
          <a:off x="0" y="0"/>
          <a:ext cx="0" cy="0"/>
          <a:chOff x="0" y="0"/>
          <a:chExt cx="0" cy="0"/>
        </a:xfrm>
      </p:grpSpPr>
      <p:sp>
        <p:nvSpPr>
          <p:cNvPr id="346" name="Google Shape;346;p134"/>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47" name="Google Shape;347;p134"/>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Custom Layout">
  <p:cSld name="54_Custom Layout">
    <p:spTree>
      <p:nvGrpSpPr>
        <p:cNvPr id="348" name="Shape 348"/>
        <p:cNvGrpSpPr/>
        <p:nvPr/>
      </p:nvGrpSpPr>
      <p:grpSpPr>
        <a:xfrm>
          <a:off x="0" y="0"/>
          <a:ext cx="0" cy="0"/>
          <a:chOff x="0" y="0"/>
          <a:chExt cx="0" cy="0"/>
        </a:xfrm>
      </p:grpSpPr>
      <p:sp>
        <p:nvSpPr>
          <p:cNvPr id="349" name="Google Shape;349;p135"/>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0" name="Google Shape;350;p135"/>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Custom Layout">
  <p:cSld name="67_Custom Layout">
    <p:spTree>
      <p:nvGrpSpPr>
        <p:cNvPr id="351" name="Shape 351"/>
        <p:cNvGrpSpPr/>
        <p:nvPr/>
      </p:nvGrpSpPr>
      <p:grpSpPr>
        <a:xfrm>
          <a:off x="0" y="0"/>
          <a:ext cx="0" cy="0"/>
          <a:chOff x="0" y="0"/>
          <a:chExt cx="0" cy="0"/>
        </a:xfrm>
      </p:grpSpPr>
      <p:sp>
        <p:nvSpPr>
          <p:cNvPr id="352" name="Google Shape;352;p136"/>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Custom Layout">
  <p:cSld name="68_Custom Layout">
    <p:spTree>
      <p:nvGrpSpPr>
        <p:cNvPr id="353" name="Shape 353"/>
        <p:cNvGrpSpPr/>
        <p:nvPr/>
      </p:nvGrpSpPr>
      <p:grpSpPr>
        <a:xfrm>
          <a:off x="0" y="0"/>
          <a:ext cx="0" cy="0"/>
          <a:chOff x="0" y="0"/>
          <a:chExt cx="0" cy="0"/>
        </a:xfrm>
      </p:grpSpPr>
      <p:sp>
        <p:nvSpPr>
          <p:cNvPr id="354" name="Google Shape;354;p137"/>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Blank">
  <p:cSld name="57_Blank">
    <p:spTree>
      <p:nvGrpSpPr>
        <p:cNvPr id="355" name="Shape 355"/>
        <p:cNvGrpSpPr/>
        <p:nvPr/>
      </p:nvGrpSpPr>
      <p:grpSpPr>
        <a:xfrm>
          <a:off x="0" y="0"/>
          <a:ext cx="0" cy="0"/>
          <a:chOff x="0" y="0"/>
          <a:chExt cx="0" cy="0"/>
        </a:xfrm>
      </p:grpSpPr>
      <p:sp>
        <p:nvSpPr>
          <p:cNvPr id="356" name="Google Shape;356;p138"/>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57" name="Google Shape;357;p138"/>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Blank">
  <p:cSld name="31_Blank">
    <p:spTree>
      <p:nvGrpSpPr>
        <p:cNvPr id="34" name="Shape 34"/>
        <p:cNvGrpSpPr/>
        <p:nvPr/>
      </p:nvGrpSpPr>
      <p:grpSpPr>
        <a:xfrm>
          <a:off x="0" y="0"/>
          <a:ext cx="0" cy="0"/>
          <a:chOff x="0" y="0"/>
          <a:chExt cx="0" cy="0"/>
        </a:xfrm>
      </p:grpSpPr>
      <p:sp>
        <p:nvSpPr>
          <p:cNvPr id="35" name="Google Shape;35;p22"/>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 name="Google Shape;36;p22"/>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Blank">
  <p:cSld name="58_Blank">
    <p:spTree>
      <p:nvGrpSpPr>
        <p:cNvPr id="358" name="Shape 358"/>
        <p:cNvGrpSpPr/>
        <p:nvPr/>
      </p:nvGrpSpPr>
      <p:grpSpPr>
        <a:xfrm>
          <a:off x="0" y="0"/>
          <a:ext cx="0" cy="0"/>
          <a:chOff x="0" y="0"/>
          <a:chExt cx="0" cy="0"/>
        </a:xfrm>
      </p:grpSpPr>
      <p:sp>
        <p:nvSpPr>
          <p:cNvPr id="359" name="Google Shape;359;p139"/>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0" name="Google Shape;360;p139"/>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Blank">
  <p:cSld name="59_Blank">
    <p:spTree>
      <p:nvGrpSpPr>
        <p:cNvPr id="361" name="Shape 361"/>
        <p:cNvGrpSpPr/>
        <p:nvPr/>
      </p:nvGrpSpPr>
      <p:grpSpPr>
        <a:xfrm>
          <a:off x="0" y="0"/>
          <a:ext cx="0" cy="0"/>
          <a:chOff x="0" y="0"/>
          <a:chExt cx="0" cy="0"/>
        </a:xfrm>
      </p:grpSpPr>
      <p:sp>
        <p:nvSpPr>
          <p:cNvPr id="362" name="Google Shape;362;p140"/>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3" name="Google Shape;363;p140"/>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4" name="Google Shape;364;p140"/>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Blank">
  <p:cSld name="60_Blank">
    <p:spTree>
      <p:nvGrpSpPr>
        <p:cNvPr id="365" name="Shape 365"/>
        <p:cNvGrpSpPr/>
        <p:nvPr/>
      </p:nvGrpSpPr>
      <p:grpSpPr>
        <a:xfrm>
          <a:off x="0" y="0"/>
          <a:ext cx="0" cy="0"/>
          <a:chOff x="0" y="0"/>
          <a:chExt cx="0" cy="0"/>
        </a:xfrm>
      </p:grpSpPr>
      <p:sp>
        <p:nvSpPr>
          <p:cNvPr id="366" name="Google Shape;366;p141"/>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7" name="Google Shape;367;p141"/>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68" name="Google Shape;368;p141"/>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Blank">
  <p:cSld name="61_Blank">
    <p:spTree>
      <p:nvGrpSpPr>
        <p:cNvPr id="369" name="Shape 369"/>
        <p:cNvGrpSpPr/>
        <p:nvPr/>
      </p:nvGrpSpPr>
      <p:grpSpPr>
        <a:xfrm>
          <a:off x="0" y="0"/>
          <a:ext cx="0" cy="0"/>
          <a:chOff x="0" y="0"/>
          <a:chExt cx="0" cy="0"/>
        </a:xfrm>
      </p:grpSpPr>
      <p:sp>
        <p:nvSpPr>
          <p:cNvPr id="370" name="Google Shape;370;p142"/>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1" name="Google Shape;371;p142"/>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2_Blank">
  <p:cSld name="62_Blank">
    <p:spTree>
      <p:nvGrpSpPr>
        <p:cNvPr id="372" name="Shape 372"/>
        <p:cNvGrpSpPr/>
        <p:nvPr/>
      </p:nvGrpSpPr>
      <p:grpSpPr>
        <a:xfrm>
          <a:off x="0" y="0"/>
          <a:ext cx="0" cy="0"/>
          <a:chOff x="0" y="0"/>
          <a:chExt cx="0" cy="0"/>
        </a:xfrm>
      </p:grpSpPr>
      <p:sp>
        <p:nvSpPr>
          <p:cNvPr id="373" name="Google Shape;373;p143"/>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4" name="Google Shape;374;p143"/>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3_Blank">
  <p:cSld name="63_Blank">
    <p:spTree>
      <p:nvGrpSpPr>
        <p:cNvPr id="375" name="Shape 375"/>
        <p:cNvGrpSpPr/>
        <p:nvPr/>
      </p:nvGrpSpPr>
      <p:grpSpPr>
        <a:xfrm>
          <a:off x="0" y="0"/>
          <a:ext cx="0" cy="0"/>
          <a:chOff x="0" y="0"/>
          <a:chExt cx="0" cy="0"/>
        </a:xfrm>
      </p:grpSpPr>
      <p:sp>
        <p:nvSpPr>
          <p:cNvPr id="376" name="Google Shape;376;p144"/>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77" name="Google Shape;377;p144"/>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Custom Layout">
  <p:cSld name="69_Custom Layout">
    <p:spTree>
      <p:nvGrpSpPr>
        <p:cNvPr id="378" name="Shape 378"/>
        <p:cNvGrpSpPr/>
        <p:nvPr/>
      </p:nvGrpSpPr>
      <p:grpSpPr>
        <a:xfrm>
          <a:off x="0" y="0"/>
          <a:ext cx="0" cy="0"/>
          <a:chOff x="0" y="0"/>
          <a:chExt cx="0" cy="0"/>
        </a:xfrm>
      </p:grpSpPr>
      <p:sp>
        <p:nvSpPr>
          <p:cNvPr id="379" name="Google Shape;379;p145"/>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0" name="Google Shape;380;p145"/>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_Custom Layout">
  <p:cSld name="70_Custom Layout">
    <p:spTree>
      <p:nvGrpSpPr>
        <p:cNvPr id="381" name="Shape 381"/>
        <p:cNvGrpSpPr/>
        <p:nvPr/>
      </p:nvGrpSpPr>
      <p:grpSpPr>
        <a:xfrm>
          <a:off x="0" y="0"/>
          <a:ext cx="0" cy="0"/>
          <a:chOff x="0" y="0"/>
          <a:chExt cx="0" cy="0"/>
        </a:xfrm>
      </p:grpSpPr>
      <p:sp>
        <p:nvSpPr>
          <p:cNvPr id="382" name="Google Shape;382;p146"/>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3" name="Google Shape;383;p146"/>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4_Blank">
  <p:cSld name="64_Blank">
    <p:spTree>
      <p:nvGrpSpPr>
        <p:cNvPr id="384" name="Shape 384"/>
        <p:cNvGrpSpPr/>
        <p:nvPr/>
      </p:nvGrpSpPr>
      <p:grpSpPr>
        <a:xfrm>
          <a:off x="0" y="0"/>
          <a:ext cx="0" cy="0"/>
          <a:chOff x="0" y="0"/>
          <a:chExt cx="0" cy="0"/>
        </a:xfrm>
      </p:grpSpPr>
      <p:sp>
        <p:nvSpPr>
          <p:cNvPr id="385" name="Google Shape;385;p147"/>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6" name="Google Shape;386;p147"/>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7" name="Google Shape;387;p147"/>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88" name="Google Shape;388;p147"/>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_Blank">
  <p:cSld name="65_Blank">
    <p:spTree>
      <p:nvGrpSpPr>
        <p:cNvPr id="389" name="Shape 389"/>
        <p:cNvGrpSpPr/>
        <p:nvPr/>
      </p:nvGrpSpPr>
      <p:grpSpPr>
        <a:xfrm>
          <a:off x="0" y="0"/>
          <a:ext cx="0" cy="0"/>
          <a:chOff x="0" y="0"/>
          <a:chExt cx="0" cy="0"/>
        </a:xfrm>
      </p:grpSpPr>
      <p:sp>
        <p:nvSpPr>
          <p:cNvPr id="390" name="Google Shape;390;p148"/>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1" name="Google Shape;391;p148"/>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2" name="Google Shape;392;p148"/>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3" name="Google Shape;393;p148"/>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4" name="Google Shape;394;p148"/>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37" name="Shape 37"/>
        <p:cNvGrpSpPr/>
        <p:nvPr/>
      </p:nvGrpSpPr>
      <p:grpSpPr>
        <a:xfrm>
          <a:off x="0" y="0"/>
          <a:ext cx="0" cy="0"/>
          <a:chOff x="0" y="0"/>
          <a:chExt cx="0" cy="0"/>
        </a:xfrm>
      </p:grpSpPr>
      <p:sp>
        <p:nvSpPr>
          <p:cNvPr id="38" name="Google Shape;38;p23"/>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_Blank">
  <p:cSld name="66_Blank">
    <p:spTree>
      <p:nvGrpSpPr>
        <p:cNvPr id="395" name="Shape 395"/>
        <p:cNvGrpSpPr/>
        <p:nvPr/>
      </p:nvGrpSpPr>
      <p:grpSpPr>
        <a:xfrm>
          <a:off x="0" y="0"/>
          <a:ext cx="0" cy="0"/>
          <a:chOff x="0" y="0"/>
          <a:chExt cx="0" cy="0"/>
        </a:xfrm>
      </p:grpSpPr>
      <p:sp>
        <p:nvSpPr>
          <p:cNvPr id="396" name="Google Shape;396;p149"/>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7" name="Google Shape;397;p149"/>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8" name="Google Shape;398;p149"/>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99" name="Google Shape;399;p149"/>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0" name="Google Shape;400;p149"/>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_Blank">
  <p:cSld name="67_Blank">
    <p:spTree>
      <p:nvGrpSpPr>
        <p:cNvPr id="401" name="Shape 401"/>
        <p:cNvGrpSpPr/>
        <p:nvPr/>
      </p:nvGrpSpPr>
      <p:grpSpPr>
        <a:xfrm>
          <a:off x="0" y="0"/>
          <a:ext cx="0" cy="0"/>
          <a:chOff x="0" y="0"/>
          <a:chExt cx="0" cy="0"/>
        </a:xfrm>
      </p:grpSpPr>
      <p:sp>
        <p:nvSpPr>
          <p:cNvPr id="402" name="Google Shape;402;p150"/>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3" name="Google Shape;403;p150"/>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4" name="Google Shape;404;p150"/>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5" name="Google Shape;405;p150"/>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6" name="Google Shape;406;p150"/>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07" name="Google Shape;407;p150"/>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_Custom Layout">
  <p:cSld name="71_Custom Layout">
    <p:spTree>
      <p:nvGrpSpPr>
        <p:cNvPr id="408" name="Shape 408"/>
        <p:cNvGrpSpPr/>
        <p:nvPr/>
      </p:nvGrpSpPr>
      <p:grpSpPr>
        <a:xfrm>
          <a:off x="0" y="0"/>
          <a:ext cx="0" cy="0"/>
          <a:chOff x="0" y="0"/>
          <a:chExt cx="0" cy="0"/>
        </a:xfrm>
      </p:grpSpPr>
      <p:sp>
        <p:nvSpPr>
          <p:cNvPr id="409" name="Google Shape;409;p151"/>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0" name="Google Shape;410;p151"/>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1" name="Google Shape;411;p151"/>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_Custom Layout">
  <p:cSld name="72_Custom Layout">
    <p:spTree>
      <p:nvGrpSpPr>
        <p:cNvPr id="412" name="Shape 412"/>
        <p:cNvGrpSpPr/>
        <p:nvPr/>
      </p:nvGrpSpPr>
      <p:grpSpPr>
        <a:xfrm>
          <a:off x="0" y="0"/>
          <a:ext cx="0" cy="0"/>
          <a:chOff x="0" y="0"/>
          <a:chExt cx="0" cy="0"/>
        </a:xfrm>
      </p:grpSpPr>
      <p:sp>
        <p:nvSpPr>
          <p:cNvPr id="413" name="Google Shape;413;p152"/>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4" name="Google Shape;414;p152"/>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15" name="Google Shape;415;p152"/>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_Custom Layout">
  <p:cSld name="73_Custom Layout">
    <p:spTree>
      <p:nvGrpSpPr>
        <p:cNvPr id="416" name="Shape 416"/>
        <p:cNvGrpSpPr/>
        <p:nvPr/>
      </p:nvGrpSpPr>
      <p:grpSpPr>
        <a:xfrm>
          <a:off x="0" y="0"/>
          <a:ext cx="0" cy="0"/>
          <a:chOff x="0" y="0"/>
          <a:chExt cx="0" cy="0"/>
        </a:xfrm>
      </p:grpSpPr>
      <p:pic>
        <p:nvPicPr>
          <p:cNvPr id="417" name="Google Shape;417;p153"/>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418" name="Google Shape;418;p153"/>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19" name="Google Shape;419;p153"/>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420" name="Google Shape;420;p153"/>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_Blank">
  <p:cSld name="68_Blank">
    <p:spTree>
      <p:nvGrpSpPr>
        <p:cNvPr id="421" name="Shape 421"/>
        <p:cNvGrpSpPr/>
        <p:nvPr/>
      </p:nvGrpSpPr>
      <p:grpSpPr>
        <a:xfrm>
          <a:off x="0" y="0"/>
          <a:ext cx="0" cy="0"/>
          <a:chOff x="0" y="0"/>
          <a:chExt cx="0" cy="0"/>
        </a:xfrm>
      </p:grpSpPr>
      <p:grpSp>
        <p:nvGrpSpPr>
          <p:cNvPr id="422" name="Google Shape;422;p154"/>
          <p:cNvGrpSpPr/>
          <p:nvPr/>
        </p:nvGrpSpPr>
        <p:grpSpPr>
          <a:xfrm>
            <a:off x="8952364" y="2753182"/>
            <a:ext cx="3296028" cy="6769483"/>
            <a:chOff x="3739073" y="951230"/>
            <a:chExt cx="1665853" cy="3421380"/>
          </a:xfrm>
        </p:grpSpPr>
        <p:pic>
          <p:nvPicPr>
            <p:cNvPr id="423" name="Google Shape;423;p154"/>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424" name="Google Shape;424;p154"/>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99">
                <a:solidFill>
                  <a:schemeClr val="lt1"/>
                </a:solidFill>
                <a:latin typeface="Calibri"/>
                <a:ea typeface="Calibri"/>
                <a:cs typeface="Calibri"/>
                <a:sym typeface="Calibri"/>
              </a:endParaRPr>
            </a:p>
          </p:txBody>
        </p:sp>
      </p:grpSp>
      <p:sp>
        <p:nvSpPr>
          <p:cNvPr id="425" name="Google Shape;425;p154"/>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426" name="Google Shape;426;p154"/>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427" name="Google Shape;427;p154"/>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_Blank">
  <p:cSld name="69_Blank">
    <p:spTree>
      <p:nvGrpSpPr>
        <p:cNvPr id="428" name="Shape 428"/>
        <p:cNvGrpSpPr/>
        <p:nvPr/>
      </p:nvGrpSpPr>
      <p:grpSpPr>
        <a:xfrm>
          <a:off x="0" y="0"/>
          <a:ext cx="0" cy="0"/>
          <a:chOff x="0" y="0"/>
          <a:chExt cx="0" cy="0"/>
        </a:xfrm>
      </p:grpSpPr>
      <p:pic>
        <p:nvPicPr>
          <p:cNvPr id="429" name="Google Shape;429;p155"/>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430" name="Google Shape;430;p155"/>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_Custom Layout">
  <p:cSld name="74_Custom Layout">
    <p:spTree>
      <p:nvGrpSpPr>
        <p:cNvPr id="431" name="Shape 431"/>
        <p:cNvGrpSpPr/>
        <p:nvPr/>
      </p:nvGrpSpPr>
      <p:grpSpPr>
        <a:xfrm>
          <a:off x="0" y="0"/>
          <a:ext cx="0" cy="0"/>
          <a:chOff x="0" y="0"/>
          <a:chExt cx="0" cy="0"/>
        </a:xfrm>
      </p:grpSpPr>
      <p:sp>
        <p:nvSpPr>
          <p:cNvPr id="432" name="Google Shape;432;p156"/>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3" name="Google Shape;433;p156"/>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4" name="Google Shape;434;p156"/>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5" name="Google Shape;435;p156"/>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6" name="Google Shape;436;p156"/>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37" name="Google Shape;437;p156"/>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_Custom Layout">
  <p:cSld name="75_Custom Layout">
    <p:spTree>
      <p:nvGrpSpPr>
        <p:cNvPr id="438" name="Shape 438"/>
        <p:cNvGrpSpPr/>
        <p:nvPr/>
      </p:nvGrpSpPr>
      <p:grpSpPr>
        <a:xfrm>
          <a:off x="0" y="0"/>
          <a:ext cx="0" cy="0"/>
          <a:chOff x="0" y="0"/>
          <a:chExt cx="0" cy="0"/>
        </a:xfrm>
      </p:grpSpPr>
      <p:sp>
        <p:nvSpPr>
          <p:cNvPr id="439" name="Google Shape;439;p157"/>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0" name="Google Shape;440;p157"/>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1" name="Google Shape;441;p157"/>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2" name="Google Shape;442;p157"/>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3" name="Google Shape;443;p157"/>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4" name="Google Shape;444;p157"/>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_Custom Layout">
  <p:cSld name="76_Custom Layout">
    <p:spTree>
      <p:nvGrpSpPr>
        <p:cNvPr id="445" name="Shape 445"/>
        <p:cNvGrpSpPr/>
        <p:nvPr/>
      </p:nvGrpSpPr>
      <p:grpSpPr>
        <a:xfrm>
          <a:off x="0" y="0"/>
          <a:ext cx="0" cy="0"/>
          <a:chOff x="0" y="0"/>
          <a:chExt cx="0" cy="0"/>
        </a:xfrm>
      </p:grpSpPr>
      <p:sp>
        <p:nvSpPr>
          <p:cNvPr id="446" name="Google Shape;446;p158"/>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7" name="Google Shape;447;p158"/>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8" name="Google Shape;448;p158"/>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49" name="Google Shape;449;p158"/>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39" name="Shape 39"/>
        <p:cNvGrpSpPr/>
        <p:nvPr/>
      </p:nvGrpSpPr>
      <p:grpSpPr>
        <a:xfrm>
          <a:off x="0" y="0"/>
          <a:ext cx="0" cy="0"/>
          <a:chOff x="0" y="0"/>
          <a:chExt cx="0" cy="0"/>
        </a:xfrm>
      </p:grpSpPr>
      <p:sp>
        <p:nvSpPr>
          <p:cNvPr id="40" name="Google Shape;40;p24"/>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_Custom Layout">
  <p:cSld name="77_Custom Layout">
    <p:spTree>
      <p:nvGrpSpPr>
        <p:cNvPr id="450" name="Shape 450"/>
        <p:cNvGrpSpPr/>
        <p:nvPr/>
      </p:nvGrpSpPr>
      <p:grpSpPr>
        <a:xfrm>
          <a:off x="0" y="0"/>
          <a:ext cx="0" cy="0"/>
          <a:chOff x="0" y="0"/>
          <a:chExt cx="0" cy="0"/>
        </a:xfrm>
      </p:grpSpPr>
      <p:sp>
        <p:nvSpPr>
          <p:cNvPr id="451" name="Google Shape;451;p159"/>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2" name="Google Shape;452;p159"/>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3" name="Google Shape;453;p159"/>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4" name="Google Shape;454;p159"/>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_Custom Layout">
  <p:cSld name="78_Custom Layout">
    <p:spTree>
      <p:nvGrpSpPr>
        <p:cNvPr id="455" name="Shape 455"/>
        <p:cNvGrpSpPr/>
        <p:nvPr/>
      </p:nvGrpSpPr>
      <p:grpSpPr>
        <a:xfrm>
          <a:off x="0" y="0"/>
          <a:ext cx="0" cy="0"/>
          <a:chOff x="0" y="0"/>
          <a:chExt cx="0" cy="0"/>
        </a:xfrm>
      </p:grpSpPr>
      <p:sp>
        <p:nvSpPr>
          <p:cNvPr id="456" name="Google Shape;456;p160"/>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7" name="Google Shape;457;p160"/>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8" name="Google Shape;458;p160"/>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59" name="Google Shape;459;p160"/>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0" name="Google Shape;460;p160"/>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_Custom Layout">
  <p:cSld name="114_Custom Layout">
    <p:spTree>
      <p:nvGrpSpPr>
        <p:cNvPr id="461" name="Shape 461"/>
        <p:cNvGrpSpPr/>
        <p:nvPr/>
      </p:nvGrpSpPr>
      <p:grpSpPr>
        <a:xfrm>
          <a:off x="0" y="0"/>
          <a:ext cx="0" cy="0"/>
          <a:chOff x="0" y="0"/>
          <a:chExt cx="0" cy="0"/>
        </a:xfrm>
      </p:grpSpPr>
      <p:sp>
        <p:nvSpPr>
          <p:cNvPr id="462" name="Google Shape;462;p161"/>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599">
                <a:solidFill>
                  <a:schemeClr val="dk1"/>
                </a:solidFill>
                <a:latin typeface="Calibri"/>
                <a:ea typeface="Calibri"/>
                <a:cs typeface="Calibri"/>
                <a:sym typeface="Calibri"/>
              </a:defRPr>
            </a:lvl1pPr>
            <a:lvl2pPr indent="0" lvl="1" marL="0" marR="0" rtl="0" algn="l">
              <a:spcBef>
                <a:spcPts val="0"/>
              </a:spcBef>
              <a:buNone/>
              <a:defRPr sz="3599">
                <a:solidFill>
                  <a:schemeClr val="dk1"/>
                </a:solidFill>
                <a:latin typeface="Calibri"/>
                <a:ea typeface="Calibri"/>
                <a:cs typeface="Calibri"/>
                <a:sym typeface="Calibri"/>
              </a:defRPr>
            </a:lvl2pPr>
            <a:lvl3pPr indent="0" lvl="2" marL="0" marR="0" rtl="0" algn="l">
              <a:spcBef>
                <a:spcPts val="0"/>
              </a:spcBef>
              <a:buNone/>
              <a:defRPr sz="3599">
                <a:solidFill>
                  <a:schemeClr val="dk1"/>
                </a:solidFill>
                <a:latin typeface="Calibri"/>
                <a:ea typeface="Calibri"/>
                <a:cs typeface="Calibri"/>
                <a:sym typeface="Calibri"/>
              </a:defRPr>
            </a:lvl3pPr>
            <a:lvl4pPr indent="0" lvl="3" marL="0" marR="0" rtl="0" algn="l">
              <a:spcBef>
                <a:spcPts val="0"/>
              </a:spcBef>
              <a:buNone/>
              <a:defRPr sz="3599">
                <a:solidFill>
                  <a:schemeClr val="dk1"/>
                </a:solidFill>
                <a:latin typeface="Calibri"/>
                <a:ea typeface="Calibri"/>
                <a:cs typeface="Calibri"/>
                <a:sym typeface="Calibri"/>
              </a:defRPr>
            </a:lvl4pPr>
            <a:lvl5pPr indent="0" lvl="4" marL="0" marR="0" rtl="0" algn="l">
              <a:spcBef>
                <a:spcPts val="0"/>
              </a:spcBef>
              <a:buNone/>
              <a:defRPr sz="3599">
                <a:solidFill>
                  <a:schemeClr val="dk1"/>
                </a:solidFill>
                <a:latin typeface="Calibri"/>
                <a:ea typeface="Calibri"/>
                <a:cs typeface="Calibri"/>
                <a:sym typeface="Calibri"/>
              </a:defRPr>
            </a:lvl5pPr>
            <a:lvl6pPr indent="0" lvl="5" marL="0" marR="0" rtl="0" algn="l">
              <a:spcBef>
                <a:spcPts val="0"/>
              </a:spcBef>
              <a:buNone/>
              <a:defRPr sz="3599">
                <a:solidFill>
                  <a:schemeClr val="dk1"/>
                </a:solidFill>
                <a:latin typeface="Calibri"/>
                <a:ea typeface="Calibri"/>
                <a:cs typeface="Calibri"/>
                <a:sym typeface="Calibri"/>
              </a:defRPr>
            </a:lvl6pPr>
            <a:lvl7pPr indent="0" lvl="6" marL="0" marR="0" rtl="0" algn="l">
              <a:spcBef>
                <a:spcPts val="0"/>
              </a:spcBef>
              <a:buNone/>
              <a:defRPr sz="3599">
                <a:solidFill>
                  <a:schemeClr val="dk1"/>
                </a:solidFill>
                <a:latin typeface="Calibri"/>
                <a:ea typeface="Calibri"/>
                <a:cs typeface="Calibri"/>
                <a:sym typeface="Calibri"/>
              </a:defRPr>
            </a:lvl7pPr>
            <a:lvl8pPr indent="0" lvl="7" marL="0" marR="0" rtl="0" algn="l">
              <a:spcBef>
                <a:spcPts val="0"/>
              </a:spcBef>
              <a:buNone/>
              <a:defRPr sz="3599">
                <a:solidFill>
                  <a:schemeClr val="dk1"/>
                </a:solidFill>
                <a:latin typeface="Calibri"/>
                <a:ea typeface="Calibri"/>
                <a:cs typeface="Calibri"/>
                <a:sym typeface="Calibri"/>
              </a:defRPr>
            </a:lvl8pPr>
            <a:lvl9pPr indent="0" lvl="8" marL="0" marR="0" rtl="0" algn="l">
              <a:spcBef>
                <a:spcPts val="0"/>
              </a:spcBef>
              <a:buNone/>
              <a:defRPr sz="3599">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463" name="Google Shape;463;p161"/>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4" name="Google Shape;464;p161"/>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5" name="Google Shape;465;p161"/>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6" name="Google Shape;466;p161"/>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7" name="Google Shape;467;p161"/>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_Custom Layout">
  <p:cSld name="79_Custom Layout">
    <p:spTree>
      <p:nvGrpSpPr>
        <p:cNvPr id="468" name="Shape 468"/>
        <p:cNvGrpSpPr/>
        <p:nvPr/>
      </p:nvGrpSpPr>
      <p:grpSpPr>
        <a:xfrm>
          <a:off x="0" y="0"/>
          <a:ext cx="0" cy="0"/>
          <a:chOff x="0" y="0"/>
          <a:chExt cx="0" cy="0"/>
        </a:xfrm>
      </p:grpSpPr>
      <p:sp>
        <p:nvSpPr>
          <p:cNvPr id="469" name="Google Shape;469;p162"/>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0" name="Google Shape;470;p162"/>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1" name="Google Shape;471;p162"/>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2" name="Google Shape;472;p162"/>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3" name="Google Shape;473;p162"/>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6_Custom Layout">
  <p:cSld name="56_Custom Layout">
    <p:spTree>
      <p:nvGrpSpPr>
        <p:cNvPr id="41" name="Shape 41"/>
        <p:cNvGrpSpPr/>
        <p:nvPr/>
      </p:nvGrpSpPr>
      <p:grpSpPr>
        <a:xfrm>
          <a:off x="0" y="0"/>
          <a:ext cx="0" cy="0"/>
          <a:chOff x="0" y="0"/>
          <a:chExt cx="0" cy="0"/>
        </a:xfrm>
      </p:grpSpPr>
      <p:sp>
        <p:nvSpPr>
          <p:cNvPr id="42" name="Google Shape;42;p25"/>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Custom Layout">
  <p:cSld name="32_Custom Layout">
    <p:spTree>
      <p:nvGrpSpPr>
        <p:cNvPr id="43" name="Shape 43"/>
        <p:cNvGrpSpPr/>
        <p:nvPr/>
      </p:nvGrpSpPr>
      <p:grpSpPr>
        <a:xfrm>
          <a:off x="0" y="0"/>
          <a:ext cx="0" cy="0"/>
          <a:chOff x="0" y="0"/>
          <a:chExt cx="0" cy="0"/>
        </a:xfrm>
      </p:grpSpPr>
      <p:sp>
        <p:nvSpPr>
          <p:cNvPr id="44" name="Google Shape;44;p26"/>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45" name="Shape 45"/>
        <p:cNvGrpSpPr/>
        <p:nvPr/>
      </p:nvGrpSpPr>
      <p:grpSpPr>
        <a:xfrm>
          <a:off x="0" y="0"/>
          <a:ext cx="0" cy="0"/>
          <a:chOff x="0" y="0"/>
          <a:chExt cx="0" cy="0"/>
        </a:xfrm>
      </p:grpSpPr>
      <p:sp>
        <p:nvSpPr>
          <p:cNvPr id="46" name="Google Shape;46;p27"/>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47" name="Shape 47"/>
        <p:cNvGrpSpPr/>
        <p:nvPr/>
      </p:nvGrpSpPr>
      <p:grpSpPr>
        <a:xfrm>
          <a:off x="0" y="0"/>
          <a:ext cx="0" cy="0"/>
          <a:chOff x="0" y="0"/>
          <a:chExt cx="0" cy="0"/>
        </a:xfrm>
      </p:grpSpPr>
      <p:sp>
        <p:nvSpPr>
          <p:cNvPr id="48" name="Google Shape;48;p28"/>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Blank">
  <p:cSld name="35_Blank">
    <p:spTree>
      <p:nvGrpSpPr>
        <p:cNvPr id="12" name="Shape 12"/>
        <p:cNvGrpSpPr/>
        <p:nvPr/>
      </p:nvGrpSpPr>
      <p:grpSpPr>
        <a:xfrm>
          <a:off x="0" y="0"/>
          <a:ext cx="0" cy="0"/>
          <a:chOff x="0" y="0"/>
          <a:chExt cx="0" cy="0"/>
        </a:xfrm>
      </p:grpSpPr>
      <p:sp>
        <p:nvSpPr>
          <p:cNvPr id="13" name="Google Shape;13;p11"/>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49" name="Shape 49"/>
        <p:cNvGrpSpPr/>
        <p:nvPr/>
      </p:nvGrpSpPr>
      <p:grpSpPr>
        <a:xfrm>
          <a:off x="0" y="0"/>
          <a:ext cx="0" cy="0"/>
          <a:chOff x="0" y="0"/>
          <a:chExt cx="0" cy="0"/>
        </a:xfrm>
      </p:grpSpPr>
      <p:sp>
        <p:nvSpPr>
          <p:cNvPr id="50" name="Google Shape;50;p29"/>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51" name="Shape 51"/>
        <p:cNvGrpSpPr/>
        <p:nvPr/>
      </p:nvGrpSpPr>
      <p:grpSpPr>
        <a:xfrm>
          <a:off x="0" y="0"/>
          <a:ext cx="0" cy="0"/>
          <a:chOff x="0" y="0"/>
          <a:chExt cx="0" cy="0"/>
        </a:xfrm>
      </p:grpSpPr>
      <p:sp>
        <p:nvSpPr>
          <p:cNvPr id="52" name="Google Shape;52;p30"/>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53" name="Shape 53"/>
        <p:cNvGrpSpPr/>
        <p:nvPr/>
      </p:nvGrpSpPr>
      <p:grpSpPr>
        <a:xfrm>
          <a:off x="0" y="0"/>
          <a:ext cx="0" cy="0"/>
          <a:chOff x="0" y="0"/>
          <a:chExt cx="0" cy="0"/>
        </a:xfrm>
      </p:grpSpPr>
      <p:sp>
        <p:nvSpPr>
          <p:cNvPr id="54" name="Google Shape;54;p31"/>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55" name="Shape 55"/>
        <p:cNvGrpSpPr/>
        <p:nvPr/>
      </p:nvGrpSpPr>
      <p:grpSpPr>
        <a:xfrm>
          <a:off x="0" y="0"/>
          <a:ext cx="0" cy="0"/>
          <a:chOff x="0" y="0"/>
          <a:chExt cx="0" cy="0"/>
        </a:xfrm>
      </p:grpSpPr>
      <p:sp>
        <p:nvSpPr>
          <p:cNvPr id="56" name="Google Shape;56;p32"/>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p:cSld name="57_Custom Layout">
    <p:spTree>
      <p:nvGrpSpPr>
        <p:cNvPr id="57" name="Shape 57"/>
        <p:cNvGrpSpPr/>
        <p:nvPr/>
      </p:nvGrpSpPr>
      <p:grpSpPr>
        <a:xfrm>
          <a:off x="0" y="0"/>
          <a:ext cx="0" cy="0"/>
          <a:chOff x="0" y="0"/>
          <a:chExt cx="0" cy="0"/>
        </a:xfrm>
      </p:grpSpPr>
      <p:sp>
        <p:nvSpPr>
          <p:cNvPr id="58" name="Google Shape;58;p33"/>
          <p:cNvSpPr/>
          <p:nvPr>
            <p:ph idx="2" type="pic"/>
          </p:nvPr>
        </p:nvSpPr>
        <p:spPr>
          <a:xfrm>
            <a:off x="8156448" y="4572000"/>
            <a:ext cx="8083296"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_Custom Layout">
  <p:cSld name="59_Custom Layout">
    <p:spTree>
      <p:nvGrpSpPr>
        <p:cNvPr id="59" name="Shape 59"/>
        <p:cNvGrpSpPr/>
        <p:nvPr/>
      </p:nvGrpSpPr>
      <p:grpSpPr>
        <a:xfrm>
          <a:off x="0" y="0"/>
          <a:ext cx="0" cy="0"/>
          <a:chOff x="0" y="0"/>
          <a:chExt cx="0" cy="0"/>
        </a:xfrm>
      </p:grpSpPr>
      <p:sp>
        <p:nvSpPr>
          <p:cNvPr id="60" name="Google Shape;60;p34"/>
          <p:cNvSpPr/>
          <p:nvPr>
            <p:ph idx="2" type="pic"/>
          </p:nvPr>
        </p:nvSpPr>
        <p:spPr>
          <a:xfrm>
            <a:off x="4876800" y="876300"/>
            <a:ext cx="14630400" cy="482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8_Custom Layout">
  <p:cSld name="58_Custom Layout">
    <p:spTree>
      <p:nvGrpSpPr>
        <p:cNvPr id="61" name="Shape 61"/>
        <p:cNvGrpSpPr/>
        <p:nvPr/>
      </p:nvGrpSpPr>
      <p:grpSpPr>
        <a:xfrm>
          <a:off x="0" y="0"/>
          <a:ext cx="0" cy="0"/>
          <a:chOff x="0" y="0"/>
          <a:chExt cx="0" cy="0"/>
        </a:xfrm>
      </p:grpSpPr>
      <p:sp>
        <p:nvSpPr>
          <p:cNvPr id="62" name="Google Shape;62;p35"/>
          <p:cNvSpPr/>
          <p:nvPr>
            <p:ph idx="2" type="pic"/>
          </p:nvPr>
        </p:nvSpPr>
        <p:spPr>
          <a:xfrm>
            <a:off x="12193588" y="3401568"/>
            <a:ext cx="12193587" cy="691286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63" name="Shape 63"/>
        <p:cNvGrpSpPr/>
        <p:nvPr/>
      </p:nvGrpSpPr>
      <p:grpSpPr>
        <a:xfrm>
          <a:off x="0" y="0"/>
          <a:ext cx="0" cy="0"/>
          <a:chOff x="0" y="0"/>
          <a:chExt cx="0" cy="0"/>
        </a:xfrm>
      </p:grpSpPr>
      <p:sp>
        <p:nvSpPr>
          <p:cNvPr id="64" name="Google Shape;64;p36"/>
          <p:cNvSpPr/>
          <p:nvPr>
            <p:ph idx="2" type="pic"/>
          </p:nvPr>
        </p:nvSpPr>
        <p:spPr>
          <a:xfrm>
            <a:off x="6108193" y="859536"/>
            <a:ext cx="17538191" cy="1201521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65" name="Shape 65"/>
        <p:cNvGrpSpPr/>
        <p:nvPr/>
      </p:nvGrpSpPr>
      <p:grpSpPr>
        <a:xfrm>
          <a:off x="0" y="0"/>
          <a:ext cx="0" cy="0"/>
          <a:chOff x="0" y="0"/>
          <a:chExt cx="0" cy="0"/>
        </a:xfrm>
      </p:grpSpPr>
      <p:sp>
        <p:nvSpPr>
          <p:cNvPr id="66" name="Google Shape;66;p37"/>
          <p:cNvSpPr/>
          <p:nvPr>
            <p:ph idx="2" type="pic"/>
          </p:nvPr>
        </p:nvSpPr>
        <p:spPr>
          <a:xfrm flipH="1">
            <a:off x="6096000" y="864694"/>
            <a:ext cx="17537722" cy="945161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7" name="Shape 67"/>
        <p:cNvGrpSpPr/>
        <p:nvPr/>
      </p:nvGrpSpPr>
      <p:grpSpPr>
        <a:xfrm>
          <a:off x="0" y="0"/>
          <a:ext cx="0" cy="0"/>
          <a:chOff x="0" y="0"/>
          <a:chExt cx="0" cy="0"/>
        </a:xfrm>
      </p:grpSpPr>
      <p:sp>
        <p:nvSpPr>
          <p:cNvPr id="68" name="Google Shape;68;p38"/>
          <p:cNvSpPr/>
          <p:nvPr>
            <p:ph idx="2" type="pic"/>
          </p:nvPr>
        </p:nvSpPr>
        <p:spPr>
          <a:xfrm>
            <a:off x="6096000" y="4572000"/>
            <a:ext cx="1676558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Blank">
  <p:cSld name="34_Blank">
    <p:spTree>
      <p:nvGrpSpPr>
        <p:cNvPr id="14" name="Shape 14"/>
        <p:cNvGrpSpPr/>
        <p:nvPr/>
      </p:nvGrpSpPr>
      <p:grpSpPr>
        <a:xfrm>
          <a:off x="0" y="0"/>
          <a:ext cx="0" cy="0"/>
          <a:chOff x="0" y="0"/>
          <a:chExt cx="0" cy="0"/>
        </a:xfrm>
      </p:grpSpPr>
      <p:sp>
        <p:nvSpPr>
          <p:cNvPr id="15" name="Google Shape;15;p12"/>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_Custom Layout">
  <p:cSld name="35_Custom Layout">
    <p:spTree>
      <p:nvGrpSpPr>
        <p:cNvPr id="69" name="Shape 69"/>
        <p:cNvGrpSpPr/>
        <p:nvPr/>
      </p:nvGrpSpPr>
      <p:grpSpPr>
        <a:xfrm>
          <a:off x="0" y="0"/>
          <a:ext cx="0" cy="0"/>
          <a:chOff x="0" y="0"/>
          <a:chExt cx="0" cy="0"/>
        </a:xfrm>
      </p:grpSpPr>
      <p:sp>
        <p:nvSpPr>
          <p:cNvPr id="70" name="Google Shape;70;p39"/>
          <p:cNvSpPr/>
          <p:nvPr>
            <p:ph idx="2" type="pic"/>
          </p:nvPr>
        </p:nvSpPr>
        <p:spPr>
          <a:xfrm flipH="1">
            <a:off x="1491916" y="3056022"/>
            <a:ext cx="10701672" cy="529389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Custom Layout">
  <p:cSld name="26_Custom Layout">
    <p:spTree>
      <p:nvGrpSpPr>
        <p:cNvPr id="71" name="Shape 71"/>
        <p:cNvGrpSpPr/>
        <p:nvPr/>
      </p:nvGrpSpPr>
      <p:grpSpPr>
        <a:xfrm>
          <a:off x="0" y="0"/>
          <a:ext cx="0" cy="0"/>
          <a:chOff x="0" y="0"/>
          <a:chExt cx="0" cy="0"/>
        </a:xfrm>
      </p:grpSpPr>
      <p:sp>
        <p:nvSpPr>
          <p:cNvPr id="72" name="Google Shape;72;p40"/>
          <p:cNvSpPr/>
          <p:nvPr>
            <p:ph idx="2" type="pic"/>
          </p:nvPr>
        </p:nvSpPr>
        <p:spPr>
          <a:xfrm>
            <a:off x="8154988" y="6858000"/>
            <a:ext cx="16232185" cy="3409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73" name="Shape 73"/>
        <p:cNvGrpSpPr/>
        <p:nvPr/>
      </p:nvGrpSpPr>
      <p:grpSpPr>
        <a:xfrm>
          <a:off x="0" y="0"/>
          <a:ext cx="0" cy="0"/>
          <a:chOff x="0" y="0"/>
          <a:chExt cx="0" cy="0"/>
        </a:xfrm>
      </p:grpSpPr>
      <p:sp>
        <p:nvSpPr>
          <p:cNvPr id="74" name="Google Shape;74;p41"/>
          <p:cNvSpPr/>
          <p:nvPr>
            <p:ph idx="2" type="pic"/>
          </p:nvPr>
        </p:nvSpPr>
        <p:spPr>
          <a:xfrm>
            <a:off x="1523999" y="4572000"/>
            <a:ext cx="13106400"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3_Custom Layout">
  <p:cSld name="193_Custom Layout">
    <p:spTree>
      <p:nvGrpSpPr>
        <p:cNvPr id="75" name="Shape 75"/>
        <p:cNvGrpSpPr/>
        <p:nvPr/>
      </p:nvGrpSpPr>
      <p:grpSpPr>
        <a:xfrm>
          <a:off x="0" y="0"/>
          <a:ext cx="0" cy="0"/>
          <a:chOff x="0" y="0"/>
          <a:chExt cx="0" cy="0"/>
        </a:xfrm>
      </p:grpSpPr>
      <p:sp>
        <p:nvSpPr>
          <p:cNvPr id="76" name="Google Shape;76;p42"/>
          <p:cNvSpPr/>
          <p:nvPr>
            <p:ph idx="2" type="pic"/>
          </p:nvPr>
        </p:nvSpPr>
        <p:spPr>
          <a:xfrm>
            <a:off x="783772" y="849086"/>
            <a:ext cx="22850840" cy="1201782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7" name="Shape 77"/>
        <p:cNvGrpSpPr/>
        <p:nvPr/>
      </p:nvGrpSpPr>
      <p:grpSpPr>
        <a:xfrm>
          <a:off x="0" y="0"/>
          <a:ext cx="0" cy="0"/>
          <a:chOff x="0" y="0"/>
          <a:chExt cx="0" cy="0"/>
        </a:xfrm>
      </p:grpSpPr>
      <p:sp>
        <p:nvSpPr>
          <p:cNvPr id="78" name="Google Shape;78;p43"/>
          <p:cNvSpPr/>
          <p:nvPr>
            <p:ph idx="2" type="pic"/>
          </p:nvPr>
        </p:nvSpPr>
        <p:spPr>
          <a:xfrm>
            <a:off x="6089352" y="2765109"/>
            <a:ext cx="12199433" cy="82072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Custom Layout">
  <p:cSld name="28_Custom Layout">
    <p:spTree>
      <p:nvGrpSpPr>
        <p:cNvPr id="79" name="Shape 79"/>
        <p:cNvGrpSpPr/>
        <p:nvPr/>
      </p:nvGrpSpPr>
      <p:grpSpPr>
        <a:xfrm>
          <a:off x="0" y="0"/>
          <a:ext cx="0" cy="0"/>
          <a:chOff x="0" y="0"/>
          <a:chExt cx="0" cy="0"/>
        </a:xfrm>
      </p:grpSpPr>
      <p:sp>
        <p:nvSpPr>
          <p:cNvPr id="80" name="Google Shape;80;p44"/>
          <p:cNvSpPr/>
          <p:nvPr>
            <p:ph idx="2" type="pic"/>
          </p:nvPr>
        </p:nvSpPr>
        <p:spPr>
          <a:xfrm>
            <a:off x="6093871" y="4012509"/>
            <a:ext cx="12199433" cy="56959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Custom Layout">
  <p:cSld name="30_Custom Layout">
    <p:spTree>
      <p:nvGrpSpPr>
        <p:cNvPr id="81" name="Shape 81"/>
        <p:cNvGrpSpPr/>
        <p:nvPr/>
      </p:nvGrpSpPr>
      <p:grpSpPr>
        <a:xfrm>
          <a:off x="0" y="0"/>
          <a:ext cx="0" cy="0"/>
          <a:chOff x="0" y="0"/>
          <a:chExt cx="0" cy="0"/>
        </a:xfrm>
      </p:grpSpPr>
      <p:sp>
        <p:nvSpPr>
          <p:cNvPr id="82" name="Google Shape;82;p45"/>
          <p:cNvSpPr/>
          <p:nvPr>
            <p:ph idx="2" type="pic"/>
          </p:nvPr>
        </p:nvSpPr>
        <p:spPr>
          <a:xfrm>
            <a:off x="4076701" y="2743200"/>
            <a:ext cx="8116888" cy="82486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1_Custom Layout">
  <p:cSld name="31_Custom Layout">
    <p:spTree>
      <p:nvGrpSpPr>
        <p:cNvPr id="83" name="Shape 83"/>
        <p:cNvGrpSpPr/>
        <p:nvPr/>
      </p:nvGrpSpPr>
      <p:grpSpPr>
        <a:xfrm>
          <a:off x="0" y="0"/>
          <a:ext cx="0" cy="0"/>
          <a:chOff x="0" y="0"/>
          <a:chExt cx="0" cy="0"/>
        </a:xfrm>
      </p:grpSpPr>
      <p:sp>
        <p:nvSpPr>
          <p:cNvPr id="84" name="Google Shape;84;p46"/>
          <p:cNvSpPr/>
          <p:nvPr>
            <p:ph idx="2" type="pic"/>
          </p:nvPr>
        </p:nvSpPr>
        <p:spPr>
          <a:xfrm>
            <a:off x="12193588" y="2752725"/>
            <a:ext cx="8163844" cy="822007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Custom Layout">
  <p:cSld name="29_Custom Layout">
    <p:spTree>
      <p:nvGrpSpPr>
        <p:cNvPr id="85" name="Shape 85"/>
        <p:cNvGrpSpPr/>
        <p:nvPr/>
      </p:nvGrpSpPr>
      <p:grpSpPr>
        <a:xfrm>
          <a:off x="0" y="0"/>
          <a:ext cx="0" cy="0"/>
          <a:chOff x="0" y="0"/>
          <a:chExt cx="0" cy="0"/>
        </a:xfrm>
      </p:grpSpPr>
      <p:sp>
        <p:nvSpPr>
          <p:cNvPr id="86" name="Google Shape;86;p47"/>
          <p:cNvSpPr/>
          <p:nvPr>
            <p:ph idx="2" type="pic"/>
          </p:nvPr>
        </p:nvSpPr>
        <p:spPr>
          <a:xfrm>
            <a:off x="8146473" y="857250"/>
            <a:ext cx="8109527" cy="10096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87" name="Shape 87"/>
        <p:cNvGrpSpPr/>
        <p:nvPr/>
      </p:nvGrpSpPr>
      <p:grpSpPr>
        <a:xfrm>
          <a:off x="0" y="0"/>
          <a:ext cx="0" cy="0"/>
          <a:chOff x="0" y="0"/>
          <a:chExt cx="0" cy="0"/>
        </a:xfrm>
      </p:grpSpPr>
      <p:sp>
        <p:nvSpPr>
          <p:cNvPr id="88" name="Google Shape;88;p48"/>
          <p:cNvSpPr/>
          <p:nvPr>
            <p:ph idx="2" type="pic"/>
          </p:nvPr>
        </p:nvSpPr>
        <p:spPr>
          <a:xfrm>
            <a:off x="8146473" y="1732547"/>
            <a:ext cx="8109527" cy="102689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6" name="Shape 16"/>
        <p:cNvGrpSpPr/>
        <p:nvPr/>
      </p:nvGrpSpPr>
      <p:grpSpPr>
        <a:xfrm>
          <a:off x="0" y="0"/>
          <a:ext cx="0" cy="0"/>
          <a:chOff x="0" y="0"/>
          <a:chExt cx="0" cy="0"/>
        </a:xfrm>
      </p:grpSpPr>
      <p:sp>
        <p:nvSpPr>
          <p:cNvPr id="17" name="Google Shape;17;p13"/>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89" name="Shape 89"/>
        <p:cNvGrpSpPr/>
        <p:nvPr/>
      </p:nvGrpSpPr>
      <p:grpSpPr>
        <a:xfrm>
          <a:off x="0" y="0"/>
          <a:ext cx="0" cy="0"/>
          <a:chOff x="0" y="0"/>
          <a:chExt cx="0" cy="0"/>
        </a:xfrm>
      </p:grpSpPr>
      <p:sp>
        <p:nvSpPr>
          <p:cNvPr id="90" name="Google Shape;90;p49"/>
          <p:cNvSpPr/>
          <p:nvPr>
            <p:ph idx="2" type="pic"/>
          </p:nvPr>
        </p:nvSpPr>
        <p:spPr>
          <a:xfrm>
            <a:off x="8146473" y="4572000"/>
            <a:ext cx="8109527" cy="7429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91" name="Shape 91"/>
        <p:cNvGrpSpPr/>
        <p:nvPr/>
      </p:nvGrpSpPr>
      <p:grpSpPr>
        <a:xfrm>
          <a:off x="0" y="0"/>
          <a:ext cx="0" cy="0"/>
          <a:chOff x="0" y="0"/>
          <a:chExt cx="0" cy="0"/>
        </a:xfrm>
      </p:grpSpPr>
      <p:sp>
        <p:nvSpPr>
          <p:cNvPr id="92" name="Google Shape;92;p50"/>
          <p:cNvSpPr/>
          <p:nvPr>
            <p:ph idx="2" type="pic"/>
          </p:nvPr>
        </p:nvSpPr>
        <p:spPr>
          <a:xfrm>
            <a:off x="9753599" y="2743201"/>
            <a:ext cx="9770533" cy="7569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2_Blank">
  <p:cSld name="32_Blank">
    <p:spTree>
      <p:nvGrpSpPr>
        <p:cNvPr id="93" name="Shape 93"/>
        <p:cNvGrpSpPr/>
        <p:nvPr/>
      </p:nvGrpSpPr>
      <p:grpSpPr>
        <a:xfrm>
          <a:off x="0" y="0"/>
          <a:ext cx="0" cy="0"/>
          <a:chOff x="0" y="0"/>
          <a:chExt cx="0" cy="0"/>
        </a:xfrm>
      </p:grpSpPr>
      <p:sp>
        <p:nvSpPr>
          <p:cNvPr id="94" name="Google Shape;94;p51"/>
          <p:cNvSpPr/>
          <p:nvPr>
            <p:ph idx="2" type="pic"/>
          </p:nvPr>
        </p:nvSpPr>
        <p:spPr>
          <a:xfrm>
            <a:off x="4042611" y="0"/>
            <a:ext cx="8150977" cy="1025090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5" name="Google Shape;95;p51"/>
          <p:cNvSpPr/>
          <p:nvPr>
            <p:ph idx="3" type="pic"/>
          </p:nvPr>
        </p:nvSpPr>
        <p:spPr>
          <a:xfrm>
            <a:off x="0" y="4572001"/>
            <a:ext cx="4042611" cy="9144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0_Custom Layout">
  <p:cSld name="60_Custom Layout">
    <p:spTree>
      <p:nvGrpSpPr>
        <p:cNvPr id="96" name="Shape 96"/>
        <p:cNvGrpSpPr/>
        <p:nvPr/>
      </p:nvGrpSpPr>
      <p:grpSpPr>
        <a:xfrm>
          <a:off x="0" y="0"/>
          <a:ext cx="0" cy="0"/>
          <a:chOff x="0" y="0"/>
          <a:chExt cx="0" cy="0"/>
        </a:xfrm>
      </p:grpSpPr>
      <p:sp>
        <p:nvSpPr>
          <p:cNvPr id="97" name="Google Shape;97;p52"/>
          <p:cNvSpPr/>
          <p:nvPr>
            <p:ph idx="2" type="pic"/>
          </p:nvPr>
        </p:nvSpPr>
        <p:spPr>
          <a:xfrm flipH="1">
            <a:off x="14608503" y="841248"/>
            <a:ext cx="9028938" cy="12033504"/>
          </a:xfrm>
          <a:prstGeom prst="rect">
            <a:avLst/>
          </a:prstGeom>
          <a:solidFill>
            <a:srgbClr val="2D424B"/>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8" name="Google Shape;98;p52"/>
          <p:cNvSpPr/>
          <p:nvPr>
            <p:ph idx="3" type="pic"/>
          </p:nvPr>
        </p:nvSpPr>
        <p:spPr>
          <a:xfrm flipH="1">
            <a:off x="10550089" y="2743200"/>
            <a:ext cx="6494463" cy="82296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99" name="Shape 99"/>
        <p:cNvGrpSpPr/>
        <p:nvPr/>
      </p:nvGrpSpPr>
      <p:grpSpPr>
        <a:xfrm>
          <a:off x="0" y="0"/>
          <a:ext cx="0" cy="0"/>
          <a:chOff x="0" y="0"/>
          <a:chExt cx="0" cy="0"/>
        </a:xfrm>
      </p:grpSpPr>
      <p:sp>
        <p:nvSpPr>
          <p:cNvPr id="100" name="Google Shape;100;p53"/>
          <p:cNvSpPr/>
          <p:nvPr>
            <p:ph idx="2" type="pic"/>
          </p:nvPr>
        </p:nvSpPr>
        <p:spPr>
          <a:xfrm>
            <a:off x="12552040" y="1756610"/>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1" name="Google Shape;101;p53"/>
          <p:cNvSpPr/>
          <p:nvPr>
            <p:ph idx="3" type="pic"/>
          </p:nvPr>
        </p:nvSpPr>
        <p:spPr>
          <a:xfrm>
            <a:off x="1507050" y="1756611"/>
            <a:ext cx="10309548" cy="1024488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02" name="Shape 102"/>
        <p:cNvGrpSpPr/>
        <p:nvPr/>
      </p:nvGrpSpPr>
      <p:grpSpPr>
        <a:xfrm>
          <a:off x="0" y="0"/>
          <a:ext cx="0" cy="0"/>
          <a:chOff x="0" y="0"/>
          <a:chExt cx="0" cy="0"/>
        </a:xfrm>
      </p:grpSpPr>
      <p:sp>
        <p:nvSpPr>
          <p:cNvPr id="103" name="Google Shape;103;p54"/>
          <p:cNvSpPr/>
          <p:nvPr>
            <p:ph idx="2" type="pic"/>
          </p:nvPr>
        </p:nvSpPr>
        <p:spPr>
          <a:xfrm>
            <a:off x="2592388" y="7807568"/>
            <a:ext cx="19202399" cy="590843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04" name="Shape 104"/>
        <p:cNvGrpSpPr/>
        <p:nvPr/>
      </p:nvGrpSpPr>
      <p:grpSpPr>
        <a:xfrm>
          <a:off x="0" y="0"/>
          <a:ext cx="0" cy="0"/>
          <a:chOff x="0" y="0"/>
          <a:chExt cx="0" cy="0"/>
        </a:xfrm>
      </p:grpSpPr>
      <p:sp>
        <p:nvSpPr>
          <p:cNvPr id="105" name="Google Shape;105;p55"/>
          <p:cNvSpPr/>
          <p:nvPr>
            <p:ph idx="2" type="pic"/>
          </p:nvPr>
        </p:nvSpPr>
        <p:spPr>
          <a:xfrm>
            <a:off x="-1" y="6900530"/>
            <a:ext cx="24387174" cy="681547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Custom Layout">
  <p:cSld name="55_Custom Layout">
    <p:spTree>
      <p:nvGrpSpPr>
        <p:cNvPr id="106" name="Shape 106"/>
        <p:cNvGrpSpPr/>
        <p:nvPr/>
      </p:nvGrpSpPr>
      <p:grpSpPr>
        <a:xfrm>
          <a:off x="0" y="0"/>
          <a:ext cx="0" cy="0"/>
          <a:chOff x="0" y="0"/>
          <a:chExt cx="0" cy="0"/>
        </a:xfrm>
      </p:grpSpPr>
      <p:sp>
        <p:nvSpPr>
          <p:cNvPr id="107" name="Google Shape;107;p56"/>
          <p:cNvSpPr/>
          <p:nvPr>
            <p:ph idx="2" type="pic"/>
          </p:nvPr>
        </p:nvSpPr>
        <p:spPr>
          <a:xfrm>
            <a:off x="8305148" y="1"/>
            <a:ext cx="7776880" cy="1371599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108" name="Shape 108"/>
        <p:cNvGrpSpPr/>
        <p:nvPr/>
      </p:nvGrpSpPr>
      <p:grpSpPr>
        <a:xfrm>
          <a:off x="0" y="0"/>
          <a:ext cx="0" cy="0"/>
          <a:chOff x="0" y="0"/>
          <a:chExt cx="0" cy="0"/>
        </a:xfrm>
      </p:grpSpPr>
      <p:sp>
        <p:nvSpPr>
          <p:cNvPr id="109" name="Google Shape;109;p57"/>
          <p:cNvSpPr/>
          <p:nvPr>
            <p:ph idx="2" type="pic"/>
          </p:nvPr>
        </p:nvSpPr>
        <p:spPr>
          <a:xfrm>
            <a:off x="0" y="0"/>
            <a:ext cx="15098233"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0" name="Shape 110"/>
        <p:cNvGrpSpPr/>
        <p:nvPr/>
      </p:nvGrpSpPr>
      <p:grpSpPr>
        <a:xfrm>
          <a:off x="0" y="0"/>
          <a:ext cx="0" cy="0"/>
          <a:chOff x="0" y="0"/>
          <a:chExt cx="0" cy="0"/>
        </a:xfrm>
      </p:grpSpPr>
      <p:sp>
        <p:nvSpPr>
          <p:cNvPr id="111" name="Google Shape;111;p58"/>
          <p:cNvSpPr/>
          <p:nvPr>
            <p:ph idx="2" type="pic"/>
          </p:nvPr>
        </p:nvSpPr>
        <p:spPr>
          <a:xfrm>
            <a:off x="1390800" y="1457400"/>
            <a:ext cx="10802788"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2" name="Google Shape;112;p58"/>
          <p:cNvSpPr/>
          <p:nvPr>
            <p:ph idx="3" type="pic"/>
          </p:nvPr>
        </p:nvSpPr>
        <p:spPr>
          <a:xfrm>
            <a:off x="12193588" y="1457400"/>
            <a:ext cx="10799612" cy="108012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8" name="Shape 18"/>
        <p:cNvGrpSpPr/>
        <p:nvPr/>
      </p:nvGrpSpPr>
      <p:grpSpPr>
        <a:xfrm>
          <a:off x="0" y="0"/>
          <a:ext cx="0" cy="0"/>
          <a:chOff x="0" y="0"/>
          <a:chExt cx="0" cy="0"/>
        </a:xfrm>
      </p:grpSpPr>
      <p:sp>
        <p:nvSpPr>
          <p:cNvPr id="19" name="Google Shape;19;p14"/>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13" name="Shape 113"/>
        <p:cNvGrpSpPr/>
        <p:nvPr/>
      </p:nvGrpSpPr>
      <p:grpSpPr>
        <a:xfrm>
          <a:off x="0" y="0"/>
          <a:ext cx="0" cy="0"/>
          <a:chOff x="0" y="0"/>
          <a:chExt cx="0" cy="0"/>
        </a:xfrm>
      </p:grpSpPr>
      <p:sp>
        <p:nvSpPr>
          <p:cNvPr id="114" name="Google Shape;114;p59"/>
          <p:cNvSpPr/>
          <p:nvPr>
            <p:ph idx="2" type="pic"/>
          </p:nvPr>
        </p:nvSpPr>
        <p:spPr>
          <a:xfrm>
            <a:off x="3756654" y="-1"/>
            <a:ext cx="9601200" cy="29983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15" name="Google Shape;115;p59"/>
          <p:cNvSpPr/>
          <p:nvPr>
            <p:ph idx="3" type="pic"/>
          </p:nvPr>
        </p:nvSpPr>
        <p:spPr>
          <a:xfrm>
            <a:off x="3756654" y="6858000"/>
            <a:ext cx="96012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16" name="Shape 116"/>
        <p:cNvGrpSpPr/>
        <p:nvPr/>
      </p:nvGrpSpPr>
      <p:grpSpPr>
        <a:xfrm>
          <a:off x="0" y="0"/>
          <a:ext cx="0" cy="0"/>
          <a:chOff x="0" y="0"/>
          <a:chExt cx="0" cy="0"/>
        </a:xfrm>
      </p:grpSpPr>
      <p:sp>
        <p:nvSpPr>
          <p:cNvPr id="117" name="Google Shape;117;p60"/>
          <p:cNvSpPr/>
          <p:nvPr>
            <p:ph idx="2" type="pic"/>
          </p:nvPr>
        </p:nvSpPr>
        <p:spPr>
          <a:xfrm>
            <a:off x="1390979" y="1457400"/>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8" name="Shape 118"/>
        <p:cNvGrpSpPr/>
        <p:nvPr/>
      </p:nvGrpSpPr>
      <p:grpSpPr>
        <a:xfrm>
          <a:off x="0" y="0"/>
          <a:ext cx="0" cy="0"/>
          <a:chOff x="0" y="0"/>
          <a:chExt cx="0" cy="0"/>
        </a:xfrm>
      </p:grpSpPr>
      <p:sp>
        <p:nvSpPr>
          <p:cNvPr id="119" name="Google Shape;119;p61"/>
          <p:cNvSpPr/>
          <p:nvPr>
            <p:ph idx="2" type="pic"/>
          </p:nvPr>
        </p:nvSpPr>
        <p:spPr>
          <a:xfrm>
            <a:off x="10182077" y="4021732"/>
            <a:ext cx="12814118" cy="8260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20" name="Shape 120"/>
        <p:cNvGrpSpPr/>
        <p:nvPr/>
      </p:nvGrpSpPr>
      <p:grpSpPr>
        <a:xfrm>
          <a:off x="0" y="0"/>
          <a:ext cx="0" cy="0"/>
          <a:chOff x="0" y="0"/>
          <a:chExt cx="0" cy="0"/>
        </a:xfrm>
      </p:grpSpPr>
      <p:sp>
        <p:nvSpPr>
          <p:cNvPr id="121" name="Google Shape;121;p62"/>
          <p:cNvSpPr/>
          <p:nvPr>
            <p:ph idx="2" type="pic"/>
          </p:nvPr>
        </p:nvSpPr>
        <p:spPr>
          <a:xfrm>
            <a:off x="18310302" y="-49170"/>
            <a:ext cx="6073698" cy="921547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2" name="Google Shape;122;p62"/>
          <p:cNvSpPr/>
          <p:nvPr>
            <p:ph idx="3" type="pic"/>
          </p:nvPr>
        </p:nvSpPr>
        <p:spPr>
          <a:xfrm>
            <a:off x="1" y="9166302"/>
            <a:ext cx="6088565" cy="454969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23" name="Shape 123"/>
        <p:cNvGrpSpPr/>
        <p:nvPr/>
      </p:nvGrpSpPr>
      <p:grpSpPr>
        <a:xfrm>
          <a:off x="0" y="0"/>
          <a:ext cx="0" cy="0"/>
          <a:chOff x="0" y="0"/>
          <a:chExt cx="0" cy="0"/>
        </a:xfrm>
      </p:grpSpPr>
      <p:sp>
        <p:nvSpPr>
          <p:cNvPr id="124" name="Google Shape;124;p63"/>
          <p:cNvSpPr/>
          <p:nvPr>
            <p:ph idx="2" type="pic"/>
          </p:nvPr>
        </p:nvSpPr>
        <p:spPr>
          <a:xfrm>
            <a:off x="14630400" y="1780673"/>
            <a:ext cx="9023684" cy="7363327"/>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5" name="Google Shape;125;p63"/>
          <p:cNvSpPr/>
          <p:nvPr>
            <p:ph idx="3" type="pic"/>
          </p:nvPr>
        </p:nvSpPr>
        <p:spPr>
          <a:xfrm>
            <a:off x="1" y="6858000"/>
            <a:ext cx="3049587"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26" name="Shape 126"/>
        <p:cNvGrpSpPr/>
        <p:nvPr/>
      </p:nvGrpSpPr>
      <p:grpSpPr>
        <a:xfrm>
          <a:off x="0" y="0"/>
          <a:ext cx="0" cy="0"/>
          <a:chOff x="0" y="0"/>
          <a:chExt cx="0" cy="0"/>
        </a:xfrm>
      </p:grpSpPr>
      <p:sp>
        <p:nvSpPr>
          <p:cNvPr id="127" name="Google Shape;127;p64"/>
          <p:cNvSpPr/>
          <p:nvPr>
            <p:ph idx="2" type="pic"/>
          </p:nvPr>
        </p:nvSpPr>
        <p:spPr>
          <a:xfrm>
            <a:off x="6096000" y="1695450"/>
            <a:ext cx="6097588" cy="68770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8" name="Google Shape;128;p64"/>
          <p:cNvSpPr/>
          <p:nvPr>
            <p:ph idx="3" type="pic"/>
          </p:nvPr>
        </p:nvSpPr>
        <p:spPr>
          <a:xfrm>
            <a:off x="762000" y="6858000"/>
            <a:ext cx="4114800" cy="60198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9" name="Google Shape;129;p64"/>
          <p:cNvSpPr/>
          <p:nvPr>
            <p:ph idx="4" type="pic"/>
          </p:nvPr>
        </p:nvSpPr>
        <p:spPr>
          <a:xfrm>
            <a:off x="14630400" y="8248650"/>
            <a:ext cx="6724650" cy="46291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9_Blank">
  <p:cSld name="29_Blank">
    <p:spTree>
      <p:nvGrpSpPr>
        <p:cNvPr id="130" name="Shape 130"/>
        <p:cNvGrpSpPr/>
        <p:nvPr/>
      </p:nvGrpSpPr>
      <p:grpSpPr>
        <a:xfrm>
          <a:off x="0" y="0"/>
          <a:ext cx="0" cy="0"/>
          <a:chOff x="0" y="0"/>
          <a:chExt cx="0" cy="0"/>
        </a:xfrm>
      </p:grpSpPr>
      <p:sp>
        <p:nvSpPr>
          <p:cNvPr id="131" name="Google Shape;131;p65"/>
          <p:cNvSpPr/>
          <p:nvPr>
            <p:ph idx="2" type="pic"/>
          </p:nvPr>
        </p:nvSpPr>
        <p:spPr>
          <a:xfrm>
            <a:off x="9777663" y="0"/>
            <a:ext cx="4852737" cy="45960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2" name="Google Shape;132;p65"/>
          <p:cNvSpPr/>
          <p:nvPr>
            <p:ph idx="3" type="pic"/>
          </p:nvPr>
        </p:nvSpPr>
        <p:spPr>
          <a:xfrm>
            <a:off x="2719138" y="6858000"/>
            <a:ext cx="3368842"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3" name="Google Shape;133;p65"/>
          <p:cNvSpPr/>
          <p:nvPr>
            <p:ph idx="4" type="pic"/>
          </p:nvPr>
        </p:nvSpPr>
        <p:spPr>
          <a:xfrm>
            <a:off x="18985831" y="6087979"/>
            <a:ext cx="3875756" cy="676575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34" name="Shape 134"/>
        <p:cNvGrpSpPr/>
        <p:nvPr/>
      </p:nvGrpSpPr>
      <p:grpSpPr>
        <a:xfrm>
          <a:off x="0" y="0"/>
          <a:ext cx="0" cy="0"/>
          <a:chOff x="0" y="0"/>
          <a:chExt cx="0" cy="0"/>
        </a:xfrm>
      </p:grpSpPr>
      <p:sp>
        <p:nvSpPr>
          <p:cNvPr id="135" name="Google Shape;135;p66"/>
          <p:cNvSpPr/>
          <p:nvPr>
            <p:ph idx="2" type="pic"/>
          </p:nvPr>
        </p:nvSpPr>
        <p:spPr>
          <a:xfrm>
            <a:off x="3049588" y="2743200"/>
            <a:ext cx="5059696" cy="64489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6" name="Google Shape;136;p66"/>
          <p:cNvSpPr/>
          <p:nvPr>
            <p:ph idx="3" type="pic"/>
          </p:nvPr>
        </p:nvSpPr>
        <p:spPr>
          <a:xfrm>
            <a:off x="14606338" y="4578439"/>
            <a:ext cx="4918034" cy="913756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37" name="Shape 137"/>
        <p:cNvGrpSpPr/>
        <p:nvPr/>
      </p:nvGrpSpPr>
      <p:grpSpPr>
        <a:xfrm>
          <a:off x="0" y="0"/>
          <a:ext cx="0" cy="0"/>
          <a:chOff x="0" y="0"/>
          <a:chExt cx="0" cy="0"/>
        </a:xfrm>
      </p:grpSpPr>
      <p:sp>
        <p:nvSpPr>
          <p:cNvPr id="138" name="Google Shape;138;p67"/>
          <p:cNvSpPr/>
          <p:nvPr>
            <p:ph idx="2" type="pic"/>
          </p:nvPr>
        </p:nvSpPr>
        <p:spPr>
          <a:xfrm>
            <a:off x="14630400" y="0"/>
            <a:ext cx="5689600"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39" name="Google Shape;139;p67"/>
          <p:cNvSpPr/>
          <p:nvPr>
            <p:ph idx="3" type="pic"/>
          </p:nvPr>
        </p:nvSpPr>
        <p:spPr>
          <a:xfrm>
            <a:off x="16256000" y="9166302"/>
            <a:ext cx="8131175" cy="3719965"/>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40" name="Shape 140"/>
        <p:cNvGrpSpPr/>
        <p:nvPr/>
      </p:nvGrpSpPr>
      <p:grpSpPr>
        <a:xfrm>
          <a:off x="0" y="0"/>
          <a:ext cx="0" cy="0"/>
          <a:chOff x="0" y="0"/>
          <a:chExt cx="0" cy="0"/>
        </a:xfrm>
      </p:grpSpPr>
      <p:sp>
        <p:nvSpPr>
          <p:cNvPr id="141" name="Google Shape;141;p68"/>
          <p:cNvSpPr/>
          <p:nvPr>
            <p:ph idx="2" type="pic"/>
          </p:nvPr>
        </p:nvSpPr>
        <p:spPr>
          <a:xfrm>
            <a:off x="6098583" y="846666"/>
            <a:ext cx="6095005" cy="60113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2" name="Google Shape;142;p68"/>
          <p:cNvSpPr/>
          <p:nvPr>
            <p:ph idx="3" type="pic"/>
          </p:nvPr>
        </p:nvSpPr>
        <p:spPr>
          <a:xfrm>
            <a:off x="1510301" y="5486400"/>
            <a:ext cx="2547991" cy="65151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440">
          <p15:clr>
            <a:srgbClr val="FBAE40"/>
          </p15:clr>
        </p15:guide>
        <p15:guide id="2" pos="163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20" name="Shape 20"/>
        <p:cNvGrpSpPr/>
        <p:nvPr/>
      </p:nvGrpSpPr>
      <p:grpSpPr>
        <a:xfrm>
          <a:off x="0" y="0"/>
          <a:ext cx="0" cy="0"/>
          <a:chOff x="0" y="0"/>
          <a:chExt cx="0" cy="0"/>
        </a:xfrm>
      </p:grpSpPr>
      <p:sp>
        <p:nvSpPr>
          <p:cNvPr id="21" name="Google Shape;21;p15"/>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 name="Google Shape;22;p15"/>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43" name="Shape 143"/>
        <p:cNvGrpSpPr/>
        <p:nvPr/>
      </p:nvGrpSpPr>
      <p:grpSpPr>
        <a:xfrm>
          <a:off x="0" y="0"/>
          <a:ext cx="0" cy="0"/>
          <a:chOff x="0" y="0"/>
          <a:chExt cx="0" cy="0"/>
        </a:xfrm>
      </p:grpSpPr>
      <p:sp>
        <p:nvSpPr>
          <p:cNvPr id="144" name="Google Shape;144;p69"/>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5" name="Google Shape;145;p69"/>
          <p:cNvSpPr/>
          <p:nvPr>
            <p:ph idx="3" type="pic"/>
          </p:nvPr>
        </p:nvSpPr>
        <p:spPr>
          <a:xfrm>
            <a:off x="8144933" y="6858001"/>
            <a:ext cx="4048655"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Custom Layout">
  <p:cSld name="27_Custom Layout">
    <p:spTree>
      <p:nvGrpSpPr>
        <p:cNvPr id="146" name="Shape 146"/>
        <p:cNvGrpSpPr/>
        <p:nvPr/>
      </p:nvGrpSpPr>
      <p:grpSpPr>
        <a:xfrm>
          <a:off x="0" y="0"/>
          <a:ext cx="0" cy="0"/>
          <a:chOff x="0" y="0"/>
          <a:chExt cx="0" cy="0"/>
        </a:xfrm>
      </p:grpSpPr>
      <p:sp>
        <p:nvSpPr>
          <p:cNvPr id="147" name="Google Shape;147;p70"/>
          <p:cNvSpPr/>
          <p:nvPr>
            <p:ph idx="2" type="pic"/>
          </p:nvPr>
        </p:nvSpPr>
        <p:spPr>
          <a:xfrm>
            <a:off x="1524000" y="846667"/>
            <a:ext cx="10669589" cy="37084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48" name="Google Shape;148;p70"/>
          <p:cNvSpPr/>
          <p:nvPr>
            <p:ph idx="3" type="pic"/>
          </p:nvPr>
        </p:nvSpPr>
        <p:spPr>
          <a:xfrm>
            <a:off x="14630400" y="846666"/>
            <a:ext cx="3676650" cy="1115483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Blank">
  <p:cSld name="33_Blank">
    <p:spTree>
      <p:nvGrpSpPr>
        <p:cNvPr id="149" name="Shape 149"/>
        <p:cNvGrpSpPr/>
        <p:nvPr/>
      </p:nvGrpSpPr>
      <p:grpSpPr>
        <a:xfrm>
          <a:off x="0" y="0"/>
          <a:ext cx="0" cy="0"/>
          <a:chOff x="0" y="0"/>
          <a:chExt cx="0" cy="0"/>
        </a:xfrm>
      </p:grpSpPr>
      <p:sp>
        <p:nvSpPr>
          <p:cNvPr id="150" name="Google Shape;150;p71"/>
          <p:cNvSpPr/>
          <p:nvPr>
            <p:ph idx="2" type="pic"/>
          </p:nvPr>
        </p:nvSpPr>
        <p:spPr>
          <a:xfrm>
            <a:off x="16291248" y="2743200"/>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1" name="Google Shape;151;p71"/>
          <p:cNvSpPr/>
          <p:nvPr>
            <p:ph idx="3" type="pic"/>
          </p:nvPr>
        </p:nvSpPr>
        <p:spPr>
          <a:xfrm>
            <a:off x="9759820" y="1530221"/>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2" name="Google Shape;152;p71"/>
          <p:cNvSpPr/>
          <p:nvPr>
            <p:ph idx="4" type="pic"/>
          </p:nvPr>
        </p:nvSpPr>
        <p:spPr>
          <a:xfrm>
            <a:off x="17075020" y="8714791"/>
            <a:ext cx="6570339" cy="4133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3" name="Google Shape;153;p71"/>
          <p:cNvSpPr/>
          <p:nvPr>
            <p:ph idx="5" type="pic"/>
          </p:nvPr>
        </p:nvSpPr>
        <p:spPr>
          <a:xfrm>
            <a:off x="10543591" y="7501812"/>
            <a:ext cx="4870580" cy="395618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p:cSld name="23_Blank">
    <p:spTree>
      <p:nvGrpSpPr>
        <p:cNvPr id="154" name="Shape 154"/>
        <p:cNvGrpSpPr/>
        <p:nvPr/>
      </p:nvGrpSpPr>
      <p:grpSpPr>
        <a:xfrm>
          <a:off x="0" y="0"/>
          <a:ext cx="0" cy="0"/>
          <a:chOff x="0" y="0"/>
          <a:chExt cx="0" cy="0"/>
        </a:xfrm>
      </p:grpSpPr>
      <p:sp>
        <p:nvSpPr>
          <p:cNvPr id="155" name="Google Shape;155;p72"/>
          <p:cNvSpPr/>
          <p:nvPr>
            <p:ph idx="2" type="pic"/>
          </p:nvPr>
        </p:nvSpPr>
        <p:spPr>
          <a:xfrm>
            <a:off x="0" y="818146"/>
            <a:ext cx="6087979" cy="74114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6" name="Google Shape;156;p72"/>
          <p:cNvSpPr/>
          <p:nvPr>
            <p:ph idx="3" type="pic"/>
          </p:nvPr>
        </p:nvSpPr>
        <p:spPr>
          <a:xfrm>
            <a:off x="794084" y="9144000"/>
            <a:ext cx="7291137"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7" name="Google Shape;157;p72"/>
          <p:cNvSpPr/>
          <p:nvPr>
            <p:ph idx="4" type="pic"/>
          </p:nvPr>
        </p:nvSpPr>
        <p:spPr>
          <a:xfrm>
            <a:off x="9769642" y="6857999"/>
            <a:ext cx="8566484" cy="413886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8" name="Google Shape;158;p72"/>
          <p:cNvSpPr/>
          <p:nvPr>
            <p:ph idx="5" type="pic"/>
          </p:nvPr>
        </p:nvSpPr>
        <p:spPr>
          <a:xfrm>
            <a:off x="12193588" y="818146"/>
            <a:ext cx="7321633"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59" name="Google Shape;159;p72"/>
          <p:cNvSpPr/>
          <p:nvPr>
            <p:ph idx="6" type="pic"/>
          </p:nvPr>
        </p:nvSpPr>
        <p:spPr>
          <a:xfrm>
            <a:off x="19515220" y="6858000"/>
            <a:ext cx="4871954" cy="601579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60" name="Shape 160"/>
        <p:cNvGrpSpPr/>
        <p:nvPr/>
      </p:nvGrpSpPr>
      <p:grpSpPr>
        <a:xfrm>
          <a:off x="0" y="0"/>
          <a:ext cx="0" cy="0"/>
          <a:chOff x="0" y="0"/>
          <a:chExt cx="0" cy="0"/>
        </a:xfrm>
      </p:grpSpPr>
      <p:sp>
        <p:nvSpPr>
          <p:cNvPr id="161" name="Google Shape;161;p73"/>
          <p:cNvSpPr/>
          <p:nvPr>
            <p:ph idx="2" type="pic"/>
          </p:nvPr>
        </p:nvSpPr>
        <p:spPr>
          <a:xfrm>
            <a:off x="0" y="5486399"/>
            <a:ext cx="6087979" cy="822960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2" name="Google Shape;162;p73"/>
          <p:cNvSpPr/>
          <p:nvPr>
            <p:ph idx="3" type="pic"/>
          </p:nvPr>
        </p:nvSpPr>
        <p:spPr>
          <a:xfrm>
            <a:off x="0" y="0"/>
            <a:ext cx="8181474" cy="4572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3" name="Google Shape;163;p73"/>
          <p:cNvSpPr/>
          <p:nvPr>
            <p:ph idx="4" type="pic"/>
          </p:nvPr>
        </p:nvSpPr>
        <p:spPr>
          <a:xfrm>
            <a:off x="8181474" y="6858000"/>
            <a:ext cx="8037094" cy="51435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4" name="Google Shape;164;p73"/>
          <p:cNvSpPr/>
          <p:nvPr>
            <p:ph idx="5" type="pic"/>
          </p:nvPr>
        </p:nvSpPr>
        <p:spPr>
          <a:xfrm>
            <a:off x="9769643" y="818146"/>
            <a:ext cx="8532872" cy="4668253"/>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5" name="Google Shape;165;p73"/>
          <p:cNvSpPr/>
          <p:nvPr>
            <p:ph idx="6" type="pic"/>
          </p:nvPr>
        </p:nvSpPr>
        <p:spPr>
          <a:xfrm>
            <a:off x="18302516" y="6858000"/>
            <a:ext cx="5327505" cy="6858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66" name="Shape 166"/>
        <p:cNvGrpSpPr/>
        <p:nvPr/>
      </p:nvGrpSpPr>
      <p:grpSpPr>
        <a:xfrm>
          <a:off x="0" y="0"/>
          <a:ext cx="0" cy="0"/>
          <a:chOff x="0" y="0"/>
          <a:chExt cx="0" cy="0"/>
        </a:xfrm>
      </p:grpSpPr>
      <p:sp>
        <p:nvSpPr>
          <p:cNvPr id="167" name="Google Shape;167;p74"/>
          <p:cNvSpPr/>
          <p:nvPr>
            <p:ph idx="2" type="pic"/>
          </p:nvPr>
        </p:nvSpPr>
        <p:spPr>
          <a:xfrm>
            <a:off x="721895"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8" name="Google Shape;168;p74"/>
          <p:cNvSpPr/>
          <p:nvPr>
            <p:ph idx="3" type="pic"/>
          </p:nvPr>
        </p:nvSpPr>
        <p:spPr>
          <a:xfrm>
            <a:off x="721894" y="818146"/>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69" name="Google Shape;169;p74"/>
          <p:cNvSpPr/>
          <p:nvPr>
            <p:ph idx="4" type="pic"/>
          </p:nvPr>
        </p:nvSpPr>
        <p:spPr>
          <a:xfrm>
            <a:off x="8061951" y="9095872"/>
            <a:ext cx="7459580"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0" name="Google Shape;170;p74"/>
          <p:cNvSpPr/>
          <p:nvPr>
            <p:ph idx="5" type="pic"/>
          </p:nvPr>
        </p:nvSpPr>
        <p:spPr>
          <a:xfrm>
            <a:off x="10155447" y="866274"/>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1" name="Google Shape;171;p74"/>
          <p:cNvSpPr/>
          <p:nvPr>
            <p:ph idx="6" type="pic"/>
          </p:nvPr>
        </p:nvSpPr>
        <p:spPr>
          <a:xfrm>
            <a:off x="17495503" y="866274"/>
            <a:ext cx="6891672" cy="375385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2" name="Google Shape;172;p74"/>
          <p:cNvSpPr/>
          <p:nvPr>
            <p:ph idx="7" type="pic"/>
          </p:nvPr>
        </p:nvSpPr>
        <p:spPr>
          <a:xfrm>
            <a:off x="17495503" y="6858000"/>
            <a:ext cx="5366084" cy="5991726"/>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173" name="Shape 173"/>
        <p:cNvGrpSpPr/>
        <p:nvPr/>
      </p:nvGrpSpPr>
      <p:grpSpPr>
        <a:xfrm>
          <a:off x="0" y="0"/>
          <a:ext cx="0" cy="0"/>
          <a:chOff x="0" y="0"/>
          <a:chExt cx="0" cy="0"/>
        </a:xfrm>
      </p:grpSpPr>
      <p:sp>
        <p:nvSpPr>
          <p:cNvPr id="174" name="Google Shape;174;p75"/>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5" name="Google Shape;175;p75"/>
          <p:cNvSpPr/>
          <p:nvPr>
            <p:ph idx="3" type="pic"/>
          </p:nvPr>
        </p:nvSpPr>
        <p:spPr>
          <a:xfrm>
            <a:off x="8543904" y="24135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6" name="Google Shape;176;p75"/>
          <p:cNvSpPr/>
          <p:nvPr>
            <p:ph idx="4" type="pic"/>
          </p:nvPr>
        </p:nvSpPr>
        <p:spPr>
          <a:xfrm>
            <a:off x="20737491" y="53091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177" name="Shape 177"/>
        <p:cNvGrpSpPr/>
        <p:nvPr/>
      </p:nvGrpSpPr>
      <p:grpSpPr>
        <a:xfrm>
          <a:off x="0" y="0"/>
          <a:ext cx="0" cy="0"/>
          <a:chOff x="0" y="0"/>
          <a:chExt cx="0" cy="0"/>
        </a:xfrm>
      </p:grpSpPr>
      <p:sp>
        <p:nvSpPr>
          <p:cNvPr id="178" name="Google Shape;178;p76"/>
          <p:cNvSpPr/>
          <p:nvPr>
            <p:ph idx="2" type="pic"/>
          </p:nvPr>
        </p:nvSpPr>
        <p:spPr>
          <a:xfrm>
            <a:off x="2446317" y="15372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79" name="Google Shape;179;p76"/>
          <p:cNvSpPr/>
          <p:nvPr>
            <p:ph idx="3" type="pic"/>
          </p:nvPr>
        </p:nvSpPr>
        <p:spPr>
          <a:xfrm>
            <a:off x="14641491" y="529010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80" name="Google Shape;180;p76"/>
          <p:cNvSpPr/>
          <p:nvPr>
            <p:ph idx="4" type="pic"/>
          </p:nvPr>
        </p:nvSpPr>
        <p:spPr>
          <a:xfrm>
            <a:off x="20739078" y="851452"/>
            <a:ext cx="3649684" cy="669234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81" name="Shape 181"/>
        <p:cNvGrpSpPr/>
        <p:nvPr/>
      </p:nvGrpSpPr>
      <p:grpSpPr>
        <a:xfrm>
          <a:off x="0" y="0"/>
          <a:ext cx="0" cy="0"/>
          <a:chOff x="0" y="0"/>
          <a:chExt cx="0" cy="0"/>
        </a:xfrm>
      </p:grpSpPr>
      <p:pic>
        <p:nvPicPr>
          <p:cNvPr id="182" name="Google Shape;182;p77"/>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sp>
        <p:nvSpPr>
          <p:cNvPr id="183" name="Google Shape;183;p77"/>
          <p:cNvSpPr/>
          <p:nvPr>
            <p:ph idx="2" type="pic"/>
          </p:nvPr>
        </p:nvSpPr>
        <p:spPr>
          <a:xfrm>
            <a:off x="2810973" y="-209306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4" name="Google Shape;184;p77"/>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
        <p:nvSpPr>
          <p:cNvPr id="185" name="Google Shape;185;p77"/>
          <p:cNvSpPr/>
          <p:nvPr>
            <p:ph idx="3" type="pic"/>
          </p:nvPr>
        </p:nvSpPr>
        <p:spPr>
          <a:xfrm>
            <a:off x="15465025" y="7650683"/>
            <a:ext cx="6119812" cy="8208317"/>
          </a:xfrm>
          <a:prstGeom prst="rect">
            <a:avLst/>
          </a:prstGeom>
          <a:solidFill>
            <a:srgbClr val="A7BFCA"/>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86" name="Google Shape;186;p77"/>
          <p:cNvPicPr preferRelativeResize="0"/>
          <p:nvPr/>
        </p:nvPicPr>
        <p:blipFill rotWithShape="1">
          <a:blip r:embed="rId2">
            <a:alphaModFix/>
          </a:blip>
          <a:srcRect b="0" l="0" r="0" t="0"/>
          <a:stretch/>
        </p:blipFill>
        <p:spPr>
          <a:xfrm>
            <a:off x="1976542" y="-2935088"/>
            <a:ext cx="7818339" cy="10634518"/>
          </a:xfrm>
          <a:prstGeom prst="rect">
            <a:avLst/>
          </a:prstGeom>
          <a:noFill/>
          <a:ln>
            <a:noFill/>
          </a:ln>
        </p:spPr>
      </p:pic>
      <p:pic>
        <p:nvPicPr>
          <p:cNvPr id="187" name="Google Shape;187;p77"/>
          <p:cNvPicPr preferRelativeResize="0"/>
          <p:nvPr/>
        </p:nvPicPr>
        <p:blipFill rotWithShape="1">
          <a:blip r:embed="rId2">
            <a:alphaModFix/>
          </a:blip>
          <a:srcRect b="0" l="0" r="0" t="0"/>
          <a:stretch/>
        </p:blipFill>
        <p:spPr>
          <a:xfrm>
            <a:off x="14630594" y="6808658"/>
            <a:ext cx="7818339" cy="1063451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188" name="Shape 188"/>
        <p:cNvGrpSpPr/>
        <p:nvPr/>
      </p:nvGrpSpPr>
      <p:grpSpPr>
        <a:xfrm>
          <a:off x="0" y="0"/>
          <a:ext cx="0" cy="0"/>
          <a:chOff x="0" y="0"/>
          <a:chExt cx="0" cy="0"/>
        </a:xfrm>
      </p:grpSpPr>
      <p:grpSp>
        <p:nvGrpSpPr>
          <p:cNvPr id="189" name="Google Shape;189;p78"/>
          <p:cNvGrpSpPr/>
          <p:nvPr/>
        </p:nvGrpSpPr>
        <p:grpSpPr>
          <a:xfrm>
            <a:off x="8952364" y="2753182"/>
            <a:ext cx="3296028" cy="6769483"/>
            <a:chOff x="3739073" y="951230"/>
            <a:chExt cx="1665853" cy="3421380"/>
          </a:xfrm>
        </p:grpSpPr>
        <p:pic>
          <p:nvPicPr>
            <p:cNvPr id="190" name="Google Shape;190;p78"/>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91" name="Google Shape;191;p78"/>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99">
                <a:solidFill>
                  <a:schemeClr val="lt1"/>
                </a:solidFill>
                <a:latin typeface="Calibri"/>
                <a:ea typeface="Calibri"/>
                <a:cs typeface="Calibri"/>
                <a:sym typeface="Calibri"/>
              </a:endParaRPr>
            </a:p>
          </p:txBody>
        </p:sp>
      </p:grpSp>
      <p:sp>
        <p:nvSpPr>
          <p:cNvPr id="192" name="Google Shape;192;p78"/>
          <p:cNvSpPr/>
          <p:nvPr>
            <p:ph idx="2" type="pic"/>
          </p:nvPr>
        </p:nvSpPr>
        <p:spPr>
          <a:xfrm>
            <a:off x="9156664" y="3424623"/>
            <a:ext cx="2887428" cy="5256584"/>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193" name="Google Shape;193;p78"/>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
        <p:nvSpPr>
          <p:cNvPr id="194" name="Google Shape;194;p78"/>
          <p:cNvSpPr/>
          <p:nvPr>
            <p:ph idx="3" type="pic"/>
          </p:nvPr>
        </p:nvSpPr>
        <p:spPr>
          <a:xfrm>
            <a:off x="-2907784" y="6301270"/>
            <a:ext cx="8136904" cy="6120680"/>
          </a:xfrm>
          <a:prstGeom prst="rect">
            <a:avLst/>
          </a:prstGeom>
          <a:solidFill>
            <a:srgbClr val="CCCECC"/>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grpSp>
        <p:nvGrpSpPr>
          <p:cNvPr id="195" name="Google Shape;195;p78"/>
          <p:cNvGrpSpPr/>
          <p:nvPr/>
        </p:nvGrpSpPr>
        <p:grpSpPr>
          <a:xfrm>
            <a:off x="8952364" y="2753182"/>
            <a:ext cx="3296028" cy="6769483"/>
            <a:chOff x="3739073" y="951230"/>
            <a:chExt cx="1665853" cy="3421380"/>
          </a:xfrm>
        </p:grpSpPr>
        <p:pic>
          <p:nvPicPr>
            <p:cNvPr id="196" name="Google Shape;196;p78"/>
            <p:cNvPicPr preferRelativeResize="0"/>
            <p:nvPr/>
          </p:nvPicPr>
          <p:blipFill rotWithShape="1">
            <a:blip r:embed="rId2">
              <a:alphaModFix/>
            </a:blip>
            <a:srcRect b="0" l="0" r="0" t="0"/>
            <a:stretch/>
          </p:blipFill>
          <p:spPr>
            <a:xfrm>
              <a:off x="3739073" y="951230"/>
              <a:ext cx="1665853" cy="3421380"/>
            </a:xfrm>
            <a:prstGeom prst="rect">
              <a:avLst/>
            </a:prstGeom>
            <a:noFill/>
            <a:ln>
              <a:noFill/>
            </a:ln>
          </p:spPr>
        </p:pic>
        <p:sp>
          <p:nvSpPr>
            <p:cNvPr id="197" name="Google Shape;197;p78"/>
            <p:cNvSpPr/>
            <p:nvPr/>
          </p:nvSpPr>
          <p:spPr>
            <a:xfrm>
              <a:off x="3850640" y="1361440"/>
              <a:ext cx="1442720" cy="25603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99">
                <a:solidFill>
                  <a:schemeClr val="lt1"/>
                </a:solidFill>
                <a:latin typeface="Calibri"/>
                <a:ea typeface="Calibri"/>
                <a:cs typeface="Calibri"/>
                <a:sym typeface="Calibri"/>
              </a:endParaRPr>
            </a:p>
          </p:txBody>
        </p:sp>
      </p:grpSp>
      <p:pic>
        <p:nvPicPr>
          <p:cNvPr id="198" name="Google Shape;198;p78"/>
          <p:cNvPicPr preferRelativeResize="0"/>
          <p:nvPr/>
        </p:nvPicPr>
        <p:blipFill rotWithShape="1">
          <a:blip r:embed="rId3">
            <a:alphaModFix/>
          </a:blip>
          <a:srcRect b="0" l="0" r="0" t="0"/>
          <a:stretch/>
        </p:blipFill>
        <p:spPr>
          <a:xfrm rot="5400000">
            <a:off x="-3106077" y="4033451"/>
            <a:ext cx="7818339" cy="1063451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23" name="Shape 23"/>
        <p:cNvGrpSpPr/>
        <p:nvPr/>
      </p:nvGrpSpPr>
      <p:grpSpPr>
        <a:xfrm>
          <a:off x="0" y="0"/>
          <a:ext cx="0" cy="0"/>
          <a:chOff x="0" y="0"/>
          <a:chExt cx="0" cy="0"/>
        </a:xfrm>
      </p:grpSpPr>
      <p:sp>
        <p:nvSpPr>
          <p:cNvPr id="24" name="Google Shape;24;p16"/>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0_Blank">
  <p:cSld name="30_Blank">
    <p:spTree>
      <p:nvGrpSpPr>
        <p:cNvPr id="199" name="Shape 199"/>
        <p:cNvGrpSpPr/>
        <p:nvPr/>
      </p:nvGrpSpPr>
      <p:grpSpPr>
        <a:xfrm>
          <a:off x="0" y="0"/>
          <a:ext cx="0" cy="0"/>
          <a:chOff x="0" y="0"/>
          <a:chExt cx="0" cy="0"/>
        </a:xfrm>
      </p:grpSpPr>
      <p:pic>
        <p:nvPicPr>
          <p:cNvPr id="200" name="Google Shape;200;p79"/>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
        <p:nvSpPr>
          <p:cNvPr id="201" name="Google Shape;201;p79"/>
          <p:cNvSpPr/>
          <p:nvPr>
            <p:ph idx="2" type="pic"/>
          </p:nvPr>
        </p:nvSpPr>
        <p:spPr>
          <a:xfrm>
            <a:off x="-128522" y="3251200"/>
            <a:ext cx="8653913" cy="708660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pic>
        <p:nvPicPr>
          <p:cNvPr id="202" name="Google Shape;202;p79"/>
          <p:cNvPicPr preferRelativeResize="0"/>
          <p:nvPr/>
        </p:nvPicPr>
        <p:blipFill rotWithShape="1">
          <a:blip r:embed="rId2">
            <a:alphaModFix/>
          </a:blip>
          <a:srcRect b="0" l="0" r="0" t="0"/>
          <a:stretch/>
        </p:blipFill>
        <p:spPr>
          <a:xfrm>
            <a:off x="-5484785" y="1817440"/>
            <a:ext cx="16733780" cy="10249439"/>
          </a:xfrm>
          <a:prstGeom prst="rect">
            <a:avLst/>
          </a:prstGeom>
          <a:noFill/>
          <a:ln>
            <a:noFill/>
          </a:ln>
        </p:spPr>
      </p:pic>
    </p:spTree>
  </p:cSld>
  <p:clrMapOvr>
    <a:masterClrMapping/>
  </p:clrMapOvr>
  <p:extLst>
    <p:ext uri="{DCECCB84-F9BA-43D5-87BE-67443E8EF086}">
      <p15:sldGuideLst>
        <p15:guide id="1" orient="horz" pos="14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203" name="Shape 203"/>
        <p:cNvGrpSpPr/>
        <p:nvPr/>
      </p:nvGrpSpPr>
      <p:grpSpPr>
        <a:xfrm>
          <a:off x="0" y="0"/>
          <a:ext cx="0" cy="0"/>
          <a:chOff x="0" y="0"/>
          <a:chExt cx="0" cy="0"/>
        </a:xfrm>
      </p:grpSpPr>
      <p:sp>
        <p:nvSpPr>
          <p:cNvPr id="204" name="Google Shape;204;p80"/>
          <p:cNvSpPr/>
          <p:nvPr>
            <p:ph idx="2" type="pic"/>
          </p:nvPr>
        </p:nvSpPr>
        <p:spPr>
          <a:xfrm>
            <a:off x="5317174"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5" name="Google Shape;205;p80"/>
          <p:cNvSpPr/>
          <p:nvPr>
            <p:ph idx="3" type="pic"/>
          </p:nvPr>
        </p:nvSpPr>
        <p:spPr>
          <a:xfrm>
            <a:off x="10001107"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6" name="Google Shape;206;p80"/>
          <p:cNvSpPr/>
          <p:nvPr>
            <p:ph idx="4" type="pic"/>
          </p:nvPr>
        </p:nvSpPr>
        <p:spPr>
          <a:xfrm>
            <a:off x="14664256" y="439198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7" name="Google Shape;207;p80"/>
          <p:cNvSpPr/>
          <p:nvPr>
            <p:ph idx="5" type="pic"/>
          </p:nvPr>
        </p:nvSpPr>
        <p:spPr>
          <a:xfrm>
            <a:off x="5317175"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p80"/>
          <p:cNvSpPr/>
          <p:nvPr>
            <p:ph idx="6" type="pic"/>
          </p:nvPr>
        </p:nvSpPr>
        <p:spPr>
          <a:xfrm>
            <a:off x="10001107" y="905412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9" name="Google Shape;209;p80"/>
          <p:cNvSpPr/>
          <p:nvPr>
            <p:ph idx="7" type="pic"/>
          </p:nvPr>
        </p:nvSpPr>
        <p:spPr>
          <a:xfrm>
            <a:off x="14664256" y="905412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210" name="Shape 210"/>
        <p:cNvGrpSpPr/>
        <p:nvPr/>
      </p:nvGrpSpPr>
      <p:grpSpPr>
        <a:xfrm>
          <a:off x="0" y="0"/>
          <a:ext cx="0" cy="0"/>
          <a:chOff x="0" y="0"/>
          <a:chExt cx="0" cy="0"/>
        </a:xfrm>
      </p:grpSpPr>
      <p:sp>
        <p:nvSpPr>
          <p:cNvPr id="211" name="Google Shape;211;p81"/>
          <p:cNvSpPr/>
          <p:nvPr>
            <p:ph idx="2" type="pic"/>
          </p:nvPr>
        </p:nvSpPr>
        <p:spPr>
          <a:xfrm>
            <a:off x="5317174"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2" name="Google Shape;212;p81"/>
          <p:cNvSpPr/>
          <p:nvPr>
            <p:ph idx="3" type="pic"/>
          </p:nvPr>
        </p:nvSpPr>
        <p:spPr>
          <a:xfrm>
            <a:off x="10001107"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3" name="Google Shape;213;p81"/>
          <p:cNvSpPr/>
          <p:nvPr>
            <p:ph idx="4" type="pic"/>
          </p:nvPr>
        </p:nvSpPr>
        <p:spPr>
          <a:xfrm>
            <a:off x="14664256" y="220032"/>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4" name="Google Shape;214;p81"/>
          <p:cNvSpPr/>
          <p:nvPr>
            <p:ph idx="5" type="pic"/>
          </p:nvPr>
        </p:nvSpPr>
        <p:spPr>
          <a:xfrm>
            <a:off x="5317175"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5" name="Google Shape;215;p81"/>
          <p:cNvSpPr/>
          <p:nvPr>
            <p:ph idx="6" type="pic"/>
          </p:nvPr>
        </p:nvSpPr>
        <p:spPr>
          <a:xfrm>
            <a:off x="10001107" y="4882179"/>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6" name="Google Shape;216;p81"/>
          <p:cNvSpPr/>
          <p:nvPr>
            <p:ph idx="7" type="pic"/>
          </p:nvPr>
        </p:nvSpPr>
        <p:spPr>
          <a:xfrm>
            <a:off x="14664256" y="4882178"/>
            <a:ext cx="4432183" cy="443327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7" name="Shape 217"/>
        <p:cNvGrpSpPr/>
        <p:nvPr/>
      </p:nvGrpSpPr>
      <p:grpSpPr>
        <a:xfrm>
          <a:off x="0" y="0"/>
          <a:ext cx="0" cy="0"/>
          <a:chOff x="0" y="0"/>
          <a:chExt cx="0" cy="0"/>
        </a:xfrm>
      </p:grpSpPr>
      <p:sp>
        <p:nvSpPr>
          <p:cNvPr id="218" name="Google Shape;218;p82"/>
          <p:cNvSpPr/>
          <p:nvPr>
            <p:ph idx="2" type="pic"/>
          </p:nvPr>
        </p:nvSpPr>
        <p:spPr>
          <a:xfrm>
            <a:off x="6849224" y="8522312"/>
            <a:ext cx="10780658"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19" name="Google Shape;219;p82"/>
          <p:cNvSpPr/>
          <p:nvPr>
            <p:ph idx="3" type="pic"/>
          </p:nvPr>
        </p:nvSpPr>
        <p:spPr>
          <a:xfrm>
            <a:off x="6849225" y="1176950"/>
            <a:ext cx="10780658"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0" name="Google Shape;220;p82"/>
          <p:cNvSpPr/>
          <p:nvPr>
            <p:ph idx="4" type="pic"/>
          </p:nvPr>
        </p:nvSpPr>
        <p:spPr>
          <a:xfrm>
            <a:off x="18009048" y="5604270"/>
            <a:ext cx="522327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1" name="Google Shape;221;p82"/>
          <p:cNvSpPr/>
          <p:nvPr>
            <p:ph idx="5" type="pic"/>
          </p:nvPr>
        </p:nvSpPr>
        <p:spPr>
          <a:xfrm>
            <a:off x="18009048" y="1176926"/>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2" name="Shape 222"/>
        <p:cNvGrpSpPr/>
        <p:nvPr/>
      </p:nvGrpSpPr>
      <p:grpSpPr>
        <a:xfrm>
          <a:off x="0" y="0"/>
          <a:ext cx="0" cy="0"/>
          <a:chOff x="0" y="0"/>
          <a:chExt cx="0" cy="0"/>
        </a:xfrm>
      </p:grpSpPr>
      <p:sp>
        <p:nvSpPr>
          <p:cNvPr id="223" name="Google Shape;223;p83"/>
          <p:cNvSpPr/>
          <p:nvPr>
            <p:ph idx="2" type="pic"/>
          </p:nvPr>
        </p:nvSpPr>
        <p:spPr>
          <a:xfrm>
            <a:off x="6753966"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4" name="Google Shape;224;p83"/>
          <p:cNvSpPr/>
          <p:nvPr>
            <p:ph idx="3" type="pic"/>
          </p:nvPr>
        </p:nvSpPr>
        <p:spPr>
          <a:xfrm>
            <a:off x="12356406" y="1176950"/>
            <a:ext cx="5223273"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5" name="Google Shape;225;p83"/>
          <p:cNvSpPr/>
          <p:nvPr>
            <p:ph idx="4" type="pic"/>
          </p:nvPr>
        </p:nvSpPr>
        <p:spPr>
          <a:xfrm>
            <a:off x="12356406" y="8522312"/>
            <a:ext cx="522327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6" name="Google Shape;226;p83"/>
          <p:cNvSpPr/>
          <p:nvPr>
            <p:ph idx="5" type="pic"/>
          </p:nvPr>
        </p:nvSpPr>
        <p:spPr>
          <a:xfrm>
            <a:off x="17913791" y="1176950"/>
            <a:ext cx="522327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227" name="Shape 227"/>
        <p:cNvGrpSpPr/>
        <p:nvPr/>
      </p:nvGrpSpPr>
      <p:grpSpPr>
        <a:xfrm>
          <a:off x="0" y="0"/>
          <a:ext cx="0" cy="0"/>
          <a:chOff x="0" y="0"/>
          <a:chExt cx="0" cy="0"/>
        </a:xfrm>
      </p:grpSpPr>
      <p:sp>
        <p:nvSpPr>
          <p:cNvPr id="228" name="Google Shape;228;p84"/>
          <p:cNvSpPr/>
          <p:nvPr>
            <p:ph idx="2" type="pic"/>
          </p:nvPr>
        </p:nvSpPr>
        <p:spPr>
          <a:xfrm>
            <a:off x="18182152" y="793812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29" name="Google Shape;229;p84"/>
          <p:cNvSpPr/>
          <p:nvPr>
            <p:ph idx="3" type="pic"/>
          </p:nvPr>
        </p:nvSpPr>
        <p:spPr>
          <a:xfrm>
            <a:off x="12142640" y="2177480"/>
            <a:ext cx="6071320" cy="1153852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0" name="Google Shape;230;p84"/>
          <p:cNvSpPr/>
          <p:nvPr>
            <p:ph idx="4" type="pic"/>
          </p:nvPr>
        </p:nvSpPr>
        <p:spPr>
          <a:xfrm>
            <a:off x="-69051" y="7955690"/>
            <a:ext cx="12211691"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1" name="Google Shape;231;p84"/>
          <p:cNvSpPr/>
          <p:nvPr>
            <p:ph idx="5" type="pic"/>
          </p:nvPr>
        </p:nvSpPr>
        <p:spPr>
          <a:xfrm>
            <a:off x="18213959" y="2177810"/>
            <a:ext cx="6201847" cy="5777880"/>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2" name="Google Shape;232;p84"/>
          <p:cNvSpPr/>
          <p:nvPr>
            <p:ph idx="6" type="pic"/>
          </p:nvPr>
        </p:nvSpPr>
        <p:spPr>
          <a:xfrm>
            <a:off x="0" y="2187352"/>
            <a:ext cx="6227962" cy="576833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_Custom Layout">
  <p:cSld name="113_Custom Layout">
    <p:spTree>
      <p:nvGrpSpPr>
        <p:cNvPr id="233" name="Shape 233"/>
        <p:cNvGrpSpPr/>
        <p:nvPr/>
      </p:nvGrpSpPr>
      <p:grpSpPr>
        <a:xfrm>
          <a:off x="0" y="0"/>
          <a:ext cx="0" cy="0"/>
          <a:chOff x="0" y="0"/>
          <a:chExt cx="0" cy="0"/>
        </a:xfrm>
      </p:grpSpPr>
      <p:sp>
        <p:nvSpPr>
          <p:cNvPr id="234" name="Google Shape;234;p85"/>
          <p:cNvSpPr txBox="1"/>
          <p:nvPr>
            <p:ph idx="12" type="sldNum"/>
          </p:nvPr>
        </p:nvSpPr>
        <p:spPr>
          <a:xfrm>
            <a:off x="20756758" y="737321"/>
            <a:ext cx="274355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599">
                <a:solidFill>
                  <a:schemeClr val="dk1"/>
                </a:solidFill>
                <a:latin typeface="Calibri"/>
                <a:ea typeface="Calibri"/>
                <a:cs typeface="Calibri"/>
                <a:sym typeface="Calibri"/>
              </a:defRPr>
            </a:lvl1pPr>
            <a:lvl2pPr indent="0" lvl="1" marL="0" marR="0" rtl="0" algn="l">
              <a:spcBef>
                <a:spcPts val="0"/>
              </a:spcBef>
              <a:buNone/>
              <a:defRPr sz="3599">
                <a:solidFill>
                  <a:schemeClr val="dk1"/>
                </a:solidFill>
                <a:latin typeface="Calibri"/>
                <a:ea typeface="Calibri"/>
                <a:cs typeface="Calibri"/>
                <a:sym typeface="Calibri"/>
              </a:defRPr>
            </a:lvl2pPr>
            <a:lvl3pPr indent="0" lvl="2" marL="0" marR="0" rtl="0" algn="l">
              <a:spcBef>
                <a:spcPts val="0"/>
              </a:spcBef>
              <a:buNone/>
              <a:defRPr sz="3599">
                <a:solidFill>
                  <a:schemeClr val="dk1"/>
                </a:solidFill>
                <a:latin typeface="Calibri"/>
                <a:ea typeface="Calibri"/>
                <a:cs typeface="Calibri"/>
                <a:sym typeface="Calibri"/>
              </a:defRPr>
            </a:lvl3pPr>
            <a:lvl4pPr indent="0" lvl="3" marL="0" marR="0" rtl="0" algn="l">
              <a:spcBef>
                <a:spcPts val="0"/>
              </a:spcBef>
              <a:buNone/>
              <a:defRPr sz="3599">
                <a:solidFill>
                  <a:schemeClr val="dk1"/>
                </a:solidFill>
                <a:latin typeface="Calibri"/>
                <a:ea typeface="Calibri"/>
                <a:cs typeface="Calibri"/>
                <a:sym typeface="Calibri"/>
              </a:defRPr>
            </a:lvl4pPr>
            <a:lvl5pPr indent="0" lvl="4" marL="0" marR="0" rtl="0" algn="l">
              <a:spcBef>
                <a:spcPts val="0"/>
              </a:spcBef>
              <a:buNone/>
              <a:defRPr sz="3599">
                <a:solidFill>
                  <a:schemeClr val="dk1"/>
                </a:solidFill>
                <a:latin typeface="Calibri"/>
                <a:ea typeface="Calibri"/>
                <a:cs typeface="Calibri"/>
                <a:sym typeface="Calibri"/>
              </a:defRPr>
            </a:lvl5pPr>
            <a:lvl6pPr indent="0" lvl="5" marL="0" marR="0" rtl="0" algn="l">
              <a:spcBef>
                <a:spcPts val="0"/>
              </a:spcBef>
              <a:buNone/>
              <a:defRPr sz="3599">
                <a:solidFill>
                  <a:schemeClr val="dk1"/>
                </a:solidFill>
                <a:latin typeface="Calibri"/>
                <a:ea typeface="Calibri"/>
                <a:cs typeface="Calibri"/>
                <a:sym typeface="Calibri"/>
              </a:defRPr>
            </a:lvl6pPr>
            <a:lvl7pPr indent="0" lvl="6" marL="0" marR="0" rtl="0" algn="l">
              <a:spcBef>
                <a:spcPts val="0"/>
              </a:spcBef>
              <a:buNone/>
              <a:defRPr sz="3599">
                <a:solidFill>
                  <a:schemeClr val="dk1"/>
                </a:solidFill>
                <a:latin typeface="Calibri"/>
                <a:ea typeface="Calibri"/>
                <a:cs typeface="Calibri"/>
                <a:sym typeface="Calibri"/>
              </a:defRPr>
            </a:lvl7pPr>
            <a:lvl8pPr indent="0" lvl="7" marL="0" marR="0" rtl="0" algn="l">
              <a:spcBef>
                <a:spcPts val="0"/>
              </a:spcBef>
              <a:buNone/>
              <a:defRPr sz="3599">
                <a:solidFill>
                  <a:schemeClr val="dk1"/>
                </a:solidFill>
                <a:latin typeface="Calibri"/>
                <a:ea typeface="Calibri"/>
                <a:cs typeface="Calibri"/>
                <a:sym typeface="Calibri"/>
              </a:defRPr>
            </a:lvl8pPr>
            <a:lvl9pPr indent="0" lvl="8" marL="0" marR="0" rtl="0" algn="l">
              <a:spcBef>
                <a:spcPts val="0"/>
              </a:spcBef>
              <a:buNone/>
              <a:defRPr sz="3599">
                <a:solidFill>
                  <a:schemeClr val="dk1"/>
                </a:solidFill>
                <a:latin typeface="Calibri"/>
                <a:ea typeface="Calibri"/>
                <a:cs typeface="Calibri"/>
                <a:sym typeface="Calibri"/>
              </a:defRPr>
            </a:lvl9pPr>
          </a:lstStyle>
          <a:p>
            <a:pPr indent="0" lvl="0" marL="0" rtl="0" algn="l">
              <a:spcBef>
                <a:spcPts val="0"/>
              </a:spcBef>
              <a:spcAft>
                <a:spcPts val="0"/>
              </a:spcAft>
              <a:buNone/>
            </a:pPr>
            <a:r>
              <a:rPr lang="en-US"/>
              <a:t> </a:t>
            </a:r>
            <a:fld id="{00000000-1234-1234-1234-123412341234}" type="slidenum">
              <a:rPr lang="en-US"/>
              <a:t>‹#›</a:t>
            </a:fld>
            <a:endParaRPr/>
          </a:p>
        </p:txBody>
      </p:sp>
      <p:sp>
        <p:nvSpPr>
          <p:cNvPr id="235" name="Google Shape;235;p85"/>
          <p:cNvSpPr/>
          <p:nvPr>
            <p:ph idx="2" type="pic"/>
          </p:nvPr>
        </p:nvSpPr>
        <p:spPr>
          <a:xfrm>
            <a:off x="0" y="-9631"/>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6" name="Google Shape;236;p85"/>
          <p:cNvSpPr/>
          <p:nvPr>
            <p:ph idx="3" type="pic"/>
          </p:nvPr>
        </p:nvSpPr>
        <p:spPr>
          <a:xfrm>
            <a:off x="8047767" y="-9631"/>
            <a:ext cx="8305969" cy="13725632"/>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7" name="Google Shape;237;p85"/>
          <p:cNvSpPr/>
          <p:nvPr>
            <p:ph idx="4" type="pic"/>
          </p:nvPr>
        </p:nvSpPr>
        <p:spPr>
          <a:xfrm>
            <a:off x="14329" y="5201818"/>
            <a:ext cx="8033439"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8" name="Google Shape;238;p85"/>
          <p:cNvSpPr/>
          <p:nvPr>
            <p:ph idx="5" type="pic"/>
          </p:nvPr>
        </p:nvSpPr>
        <p:spPr>
          <a:xfrm>
            <a:off x="16339406" y="1"/>
            <a:ext cx="8047768" cy="8514183"/>
          </a:xfrm>
          <a:prstGeom prst="rect">
            <a:avLst/>
          </a:prstGeom>
          <a:solidFill>
            <a:srgbClr val="2D424B"/>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39" name="Google Shape;239;p85"/>
          <p:cNvSpPr/>
          <p:nvPr>
            <p:ph idx="6" type="pic"/>
          </p:nvPr>
        </p:nvSpPr>
        <p:spPr>
          <a:xfrm>
            <a:off x="16339406" y="8514183"/>
            <a:ext cx="8047768" cy="5211448"/>
          </a:xfrm>
          <a:prstGeom prst="rect">
            <a:avLst/>
          </a:prstGeom>
          <a:solidFill>
            <a:schemeClr val="accent5"/>
          </a:solidFill>
          <a:ln>
            <a:noFill/>
          </a:ln>
        </p:spPr>
        <p:txBody>
          <a:bodyPr anchorCtr="0" anchor="t" bIns="45700" lIns="91425" spcFirstLastPara="1" rIns="91425" wrap="square" tIns="45700">
            <a:normAutofit/>
          </a:bodyPr>
          <a:lstStyle>
            <a:lvl1pPr lvl="0" marR="0" rtl="0" algn="l">
              <a:lnSpc>
                <a:spcPct val="90000"/>
              </a:lnSpc>
              <a:spcBef>
                <a:spcPts val="2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Custom Layout">
  <p:cSld name="40_Custom Layout">
    <p:spTree>
      <p:nvGrpSpPr>
        <p:cNvPr id="240" name="Shape 240"/>
        <p:cNvGrpSpPr/>
        <p:nvPr/>
      </p:nvGrpSpPr>
      <p:grpSpPr>
        <a:xfrm>
          <a:off x="0" y="0"/>
          <a:ext cx="0" cy="0"/>
          <a:chOff x="0" y="0"/>
          <a:chExt cx="0" cy="0"/>
        </a:xfrm>
      </p:grpSpPr>
      <p:sp>
        <p:nvSpPr>
          <p:cNvPr id="241" name="Google Shape;241;p86"/>
          <p:cNvSpPr/>
          <p:nvPr>
            <p:ph idx="2" type="pic"/>
          </p:nvPr>
        </p:nvSpPr>
        <p:spPr>
          <a:xfrm>
            <a:off x="1246947" y="1176950"/>
            <a:ext cx="5223953" cy="1136211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2" name="Google Shape;242;p86"/>
          <p:cNvSpPr/>
          <p:nvPr>
            <p:ph idx="3" type="pic"/>
          </p:nvPr>
        </p:nvSpPr>
        <p:spPr>
          <a:xfrm>
            <a:off x="6850116" y="8522313"/>
            <a:ext cx="10782062"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3" name="Google Shape;243;p86"/>
          <p:cNvSpPr/>
          <p:nvPr>
            <p:ph idx="4" type="pic"/>
          </p:nvPr>
        </p:nvSpPr>
        <p:spPr>
          <a:xfrm>
            <a:off x="6850117" y="1176950"/>
            <a:ext cx="10782062" cy="6934780"/>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4" name="Google Shape;244;p86"/>
          <p:cNvSpPr/>
          <p:nvPr>
            <p:ph idx="5" type="pic"/>
          </p:nvPr>
        </p:nvSpPr>
        <p:spPr>
          <a:xfrm>
            <a:off x="18011394" y="5604270"/>
            <a:ext cx="5223953" cy="6934798"/>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45" name="Google Shape;245;p86"/>
          <p:cNvSpPr/>
          <p:nvPr>
            <p:ph idx="6" type="pic"/>
          </p:nvPr>
        </p:nvSpPr>
        <p:spPr>
          <a:xfrm>
            <a:off x="18011394" y="1176927"/>
            <a:ext cx="5223953" cy="4016773"/>
          </a:xfrm>
          <a:prstGeom prst="rect">
            <a:avLst/>
          </a:prstGeom>
          <a:solidFill>
            <a:schemeClr val="accent5"/>
          </a:solidFill>
          <a:ln>
            <a:noFill/>
          </a:ln>
        </p:spPr>
        <p:txBody>
          <a:bodyPr anchorCtr="0" anchor="ctr" bIns="45700" lIns="91425" spcFirstLastPara="1" rIns="91425" wrap="square" tIns="45700">
            <a:normAutofit/>
          </a:bodyPr>
          <a:lstStyle>
            <a:lvl1pPr lvl="0" marR="0" rtl="0" algn="ctr">
              <a:lnSpc>
                <a:spcPct val="90000"/>
              </a:lnSpc>
              <a:spcBef>
                <a:spcPts val="2000"/>
              </a:spcBef>
              <a:spcAft>
                <a:spcPts val="0"/>
              </a:spcAft>
              <a:buClr>
                <a:schemeClr val="lt1"/>
              </a:buClr>
              <a:buSzPts val="4400"/>
              <a:buFont typeface="Arial"/>
              <a:buNone/>
              <a:defRPr b="0" i="0" sz="4400" u="none" cap="none" strike="noStrike">
                <a:solidFill>
                  <a:schemeClr val="lt1"/>
                </a:solidFill>
                <a:latin typeface="Montserrat"/>
                <a:ea typeface="Montserrat"/>
                <a:cs typeface="Montserrat"/>
                <a:sym typeface="Montserrat"/>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Blank">
  <p:cSld name="36_Blank">
    <p:spTree>
      <p:nvGrpSpPr>
        <p:cNvPr id="246" name="Shape 246"/>
        <p:cNvGrpSpPr/>
        <p:nvPr/>
      </p:nvGrpSpPr>
      <p:grpSpPr>
        <a:xfrm>
          <a:off x="0" y="0"/>
          <a:ext cx="0" cy="0"/>
          <a:chOff x="0" y="0"/>
          <a:chExt cx="0" cy="0"/>
        </a:xfrm>
      </p:grpSpPr>
      <p:sp>
        <p:nvSpPr>
          <p:cNvPr id="247" name="Google Shape;247;p87"/>
          <p:cNvSpPr/>
          <p:nvPr>
            <p:ph idx="2" type="pic"/>
          </p:nvPr>
        </p:nvSpPr>
        <p:spPr>
          <a:xfrm>
            <a:off x="0" y="0"/>
            <a:ext cx="24387174"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320">
          <p15:clr>
            <a:srgbClr val="FBAE40"/>
          </p15:clr>
        </p15:guide>
        <p15:guide id="2" pos="768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7_Blank">
  <p:cSld name="37_Blank">
    <p:spTree>
      <p:nvGrpSpPr>
        <p:cNvPr id="248" name="Shape 248"/>
        <p:cNvGrpSpPr/>
        <p:nvPr/>
      </p:nvGrpSpPr>
      <p:grpSpPr>
        <a:xfrm>
          <a:off x="0" y="0"/>
          <a:ext cx="0" cy="0"/>
          <a:chOff x="0" y="0"/>
          <a:chExt cx="0" cy="0"/>
        </a:xfrm>
      </p:grpSpPr>
      <p:sp>
        <p:nvSpPr>
          <p:cNvPr id="249" name="Google Shape;249;p88"/>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Blank">
  <p:cSld name="38_Blank">
    <p:spTree>
      <p:nvGrpSpPr>
        <p:cNvPr id="250" name="Shape 250"/>
        <p:cNvGrpSpPr/>
        <p:nvPr/>
      </p:nvGrpSpPr>
      <p:grpSpPr>
        <a:xfrm>
          <a:off x="0" y="0"/>
          <a:ext cx="0" cy="0"/>
          <a:chOff x="0" y="0"/>
          <a:chExt cx="0" cy="0"/>
        </a:xfrm>
      </p:grpSpPr>
      <p:sp>
        <p:nvSpPr>
          <p:cNvPr id="251" name="Google Shape;251;p89"/>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_Blank">
  <p:cSld name="39_Blank">
    <p:spTree>
      <p:nvGrpSpPr>
        <p:cNvPr id="252" name="Shape 252"/>
        <p:cNvGrpSpPr/>
        <p:nvPr/>
      </p:nvGrpSpPr>
      <p:grpSpPr>
        <a:xfrm>
          <a:off x="0" y="0"/>
          <a:ext cx="0" cy="0"/>
          <a:chOff x="0" y="0"/>
          <a:chExt cx="0" cy="0"/>
        </a:xfrm>
      </p:grpSpPr>
      <p:sp>
        <p:nvSpPr>
          <p:cNvPr id="253" name="Google Shape;253;p90"/>
          <p:cNvSpPr/>
          <p:nvPr>
            <p:ph idx="2" type="pic"/>
          </p:nvPr>
        </p:nvSpPr>
        <p:spPr>
          <a:xfrm>
            <a:off x="0" y="0"/>
            <a:ext cx="975677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_Blank">
  <p:cSld name="40_Blank">
    <p:spTree>
      <p:nvGrpSpPr>
        <p:cNvPr id="254" name="Shape 254"/>
        <p:cNvGrpSpPr/>
        <p:nvPr/>
      </p:nvGrpSpPr>
      <p:grpSpPr>
        <a:xfrm>
          <a:off x="0" y="0"/>
          <a:ext cx="0" cy="0"/>
          <a:chOff x="0" y="0"/>
          <a:chExt cx="0" cy="0"/>
        </a:xfrm>
      </p:grpSpPr>
      <p:sp>
        <p:nvSpPr>
          <p:cNvPr id="255" name="Google Shape;255;p91"/>
          <p:cNvSpPr/>
          <p:nvPr>
            <p:ph idx="2" type="pic"/>
          </p:nvPr>
        </p:nvSpPr>
        <p:spPr>
          <a:xfrm>
            <a:off x="12193588"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_Blank">
  <p:cSld name="41_Blank">
    <p:spTree>
      <p:nvGrpSpPr>
        <p:cNvPr id="256" name="Shape 256"/>
        <p:cNvGrpSpPr/>
        <p:nvPr/>
      </p:nvGrpSpPr>
      <p:grpSpPr>
        <a:xfrm>
          <a:off x="0" y="0"/>
          <a:ext cx="0" cy="0"/>
          <a:chOff x="0" y="0"/>
          <a:chExt cx="0" cy="0"/>
        </a:xfrm>
      </p:grpSpPr>
      <p:sp>
        <p:nvSpPr>
          <p:cNvPr id="257" name="Google Shape;257;p92"/>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2_Blank">
  <p:cSld name="42_Blank">
    <p:spTree>
      <p:nvGrpSpPr>
        <p:cNvPr id="258" name="Shape 258"/>
        <p:cNvGrpSpPr/>
        <p:nvPr/>
      </p:nvGrpSpPr>
      <p:grpSpPr>
        <a:xfrm>
          <a:off x="0" y="0"/>
          <a:ext cx="0" cy="0"/>
          <a:chOff x="0" y="0"/>
          <a:chExt cx="0" cy="0"/>
        </a:xfrm>
      </p:grpSpPr>
      <p:sp>
        <p:nvSpPr>
          <p:cNvPr id="259" name="Google Shape;259;p93"/>
          <p:cNvSpPr/>
          <p:nvPr>
            <p:ph idx="2" type="pic"/>
          </p:nvPr>
        </p:nvSpPr>
        <p:spPr>
          <a:xfrm>
            <a:off x="-1"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_Blank">
  <p:cSld name="43_Blank">
    <p:spTree>
      <p:nvGrpSpPr>
        <p:cNvPr id="260" name="Shape 260"/>
        <p:cNvGrpSpPr/>
        <p:nvPr/>
      </p:nvGrpSpPr>
      <p:grpSpPr>
        <a:xfrm>
          <a:off x="0" y="0"/>
          <a:ext cx="0" cy="0"/>
          <a:chOff x="0" y="0"/>
          <a:chExt cx="0" cy="0"/>
        </a:xfrm>
      </p:grpSpPr>
      <p:sp>
        <p:nvSpPr>
          <p:cNvPr id="261" name="Google Shape;261;p94"/>
          <p:cNvSpPr/>
          <p:nvPr>
            <p:ph idx="2" type="pic"/>
          </p:nvPr>
        </p:nvSpPr>
        <p:spPr>
          <a:xfrm>
            <a:off x="8163106" y="0"/>
            <a:ext cx="16224069"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4_Blank">
  <p:cSld name="44_Blank">
    <p:spTree>
      <p:nvGrpSpPr>
        <p:cNvPr id="262" name="Shape 262"/>
        <p:cNvGrpSpPr/>
        <p:nvPr/>
      </p:nvGrpSpPr>
      <p:grpSpPr>
        <a:xfrm>
          <a:off x="0" y="0"/>
          <a:ext cx="0" cy="0"/>
          <a:chOff x="0" y="0"/>
          <a:chExt cx="0" cy="0"/>
        </a:xfrm>
      </p:grpSpPr>
      <p:sp>
        <p:nvSpPr>
          <p:cNvPr id="263" name="Google Shape;263;p95"/>
          <p:cNvSpPr/>
          <p:nvPr>
            <p:ph idx="2" type="pic"/>
          </p:nvPr>
        </p:nvSpPr>
        <p:spPr>
          <a:xfrm>
            <a:off x="0" y="0"/>
            <a:ext cx="12193588"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64" name="Google Shape;264;p95"/>
          <p:cNvSpPr/>
          <p:nvPr>
            <p:ph idx="3" type="pic"/>
          </p:nvPr>
        </p:nvSpPr>
        <p:spPr>
          <a:xfrm>
            <a:off x="18312064" y="12030"/>
            <a:ext cx="6075112" cy="684596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_Blank">
  <p:cSld name="45_Blank">
    <p:spTree>
      <p:nvGrpSpPr>
        <p:cNvPr id="265" name="Shape 265"/>
        <p:cNvGrpSpPr/>
        <p:nvPr/>
      </p:nvGrpSpPr>
      <p:grpSpPr>
        <a:xfrm>
          <a:off x="0" y="0"/>
          <a:ext cx="0" cy="0"/>
          <a:chOff x="0" y="0"/>
          <a:chExt cx="0" cy="0"/>
        </a:xfrm>
      </p:grpSpPr>
      <p:sp>
        <p:nvSpPr>
          <p:cNvPr id="266" name="Google Shape;266;p96"/>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6_Blank">
  <p:cSld name="46_Blank">
    <p:spTree>
      <p:nvGrpSpPr>
        <p:cNvPr id="267" name="Shape 267"/>
        <p:cNvGrpSpPr/>
        <p:nvPr/>
      </p:nvGrpSpPr>
      <p:grpSpPr>
        <a:xfrm>
          <a:off x="0" y="0"/>
          <a:ext cx="0" cy="0"/>
          <a:chOff x="0" y="0"/>
          <a:chExt cx="0" cy="0"/>
        </a:xfrm>
      </p:grpSpPr>
      <p:sp>
        <p:nvSpPr>
          <p:cNvPr id="268" name="Google Shape;268;p97"/>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_Blank">
  <p:cSld name="47_Blank">
    <p:spTree>
      <p:nvGrpSpPr>
        <p:cNvPr id="269" name="Shape 269"/>
        <p:cNvGrpSpPr/>
        <p:nvPr/>
      </p:nvGrpSpPr>
      <p:grpSpPr>
        <a:xfrm>
          <a:off x="0" y="0"/>
          <a:ext cx="0" cy="0"/>
          <a:chOff x="0" y="0"/>
          <a:chExt cx="0" cy="0"/>
        </a:xfrm>
      </p:grpSpPr>
      <p:sp>
        <p:nvSpPr>
          <p:cNvPr id="270" name="Google Shape;270;p98"/>
          <p:cNvSpPr/>
          <p:nvPr>
            <p:ph idx="2" type="pic"/>
          </p:nvPr>
        </p:nvSpPr>
        <p:spPr>
          <a:xfrm flipH="1">
            <a:off x="18302989" y="2743199"/>
            <a:ext cx="6084184" cy="825958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71" name="Google Shape;271;p98"/>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26" name="Shape 26"/>
        <p:cNvGrpSpPr/>
        <p:nvPr/>
      </p:nvGrpSpPr>
      <p:grpSpPr>
        <a:xfrm>
          <a:off x="0" y="0"/>
          <a:ext cx="0" cy="0"/>
          <a:chOff x="0" y="0"/>
          <a:chExt cx="0" cy="0"/>
        </a:xfrm>
      </p:grpSpPr>
      <p:sp>
        <p:nvSpPr>
          <p:cNvPr id="27" name="Google Shape;27;p18"/>
          <p:cNvSpPr/>
          <p:nvPr>
            <p:ph idx="2" type="pic"/>
          </p:nvPr>
        </p:nvSpPr>
        <p:spPr>
          <a:xfrm>
            <a:off x="723015" y="716581"/>
            <a:ext cx="22945059" cy="1230158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_Blank">
  <p:cSld name="48_Blank">
    <p:spTree>
      <p:nvGrpSpPr>
        <p:cNvPr id="272" name="Shape 272"/>
        <p:cNvGrpSpPr/>
        <p:nvPr/>
      </p:nvGrpSpPr>
      <p:grpSpPr>
        <a:xfrm>
          <a:off x="0" y="0"/>
          <a:ext cx="0" cy="0"/>
          <a:chOff x="0" y="0"/>
          <a:chExt cx="0" cy="0"/>
        </a:xfrm>
      </p:grpSpPr>
      <p:sp>
        <p:nvSpPr>
          <p:cNvPr id="273" name="Google Shape;273;p99"/>
          <p:cNvSpPr/>
          <p:nvPr>
            <p:ph idx="2" type="pic"/>
          </p:nvPr>
        </p:nvSpPr>
        <p:spPr>
          <a:xfrm>
            <a:off x="765110" y="858416"/>
            <a:ext cx="22878661" cy="9479902"/>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_Blank">
  <p:cSld name="49_Blank">
    <p:spTree>
      <p:nvGrpSpPr>
        <p:cNvPr id="274" name="Shape 274"/>
        <p:cNvGrpSpPr/>
        <p:nvPr/>
      </p:nvGrpSpPr>
      <p:grpSpPr>
        <a:xfrm>
          <a:off x="0" y="0"/>
          <a:ext cx="0" cy="0"/>
          <a:chOff x="0" y="0"/>
          <a:chExt cx="0" cy="0"/>
        </a:xfrm>
      </p:grpSpPr>
      <p:sp>
        <p:nvSpPr>
          <p:cNvPr id="275" name="Google Shape;275;p100"/>
          <p:cNvSpPr/>
          <p:nvPr>
            <p:ph idx="2" type="pic"/>
          </p:nvPr>
        </p:nvSpPr>
        <p:spPr>
          <a:xfrm>
            <a:off x="3031659" y="4572000"/>
            <a:ext cx="18322271" cy="4607859"/>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_Custom Layout">
  <p:cSld name="61_Custom Layout">
    <p:spTree>
      <p:nvGrpSpPr>
        <p:cNvPr id="276" name="Shape 276"/>
        <p:cNvGrpSpPr/>
        <p:nvPr/>
      </p:nvGrpSpPr>
      <p:grpSpPr>
        <a:xfrm>
          <a:off x="0" y="0"/>
          <a:ext cx="0" cy="0"/>
          <a:chOff x="0" y="0"/>
          <a:chExt cx="0" cy="0"/>
        </a:xfrm>
      </p:grpSpPr>
      <p:sp>
        <p:nvSpPr>
          <p:cNvPr id="277" name="Google Shape;277;p101"/>
          <p:cNvSpPr/>
          <p:nvPr>
            <p:ph idx="2" type="pic"/>
          </p:nvPr>
        </p:nvSpPr>
        <p:spPr>
          <a:xfrm>
            <a:off x="768096" y="841248"/>
            <a:ext cx="13844017" cy="12033504"/>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6_Custom Layout">
  <p:cSld name="36_Custom Layout">
    <p:spTree>
      <p:nvGrpSpPr>
        <p:cNvPr id="278" name="Shape 278"/>
        <p:cNvGrpSpPr/>
        <p:nvPr/>
      </p:nvGrpSpPr>
      <p:grpSpPr>
        <a:xfrm>
          <a:off x="0" y="0"/>
          <a:ext cx="0" cy="0"/>
          <a:chOff x="0" y="0"/>
          <a:chExt cx="0" cy="0"/>
        </a:xfrm>
      </p:grpSpPr>
      <p:sp>
        <p:nvSpPr>
          <p:cNvPr id="279" name="Google Shape;279;p102"/>
          <p:cNvSpPr/>
          <p:nvPr>
            <p:ph idx="2" type="pic"/>
          </p:nvPr>
        </p:nvSpPr>
        <p:spPr>
          <a:xfrm>
            <a:off x="7164535" y="2072999"/>
            <a:ext cx="10066876" cy="9593751"/>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0_Blank">
  <p:cSld name="50_Blank">
    <p:spTree>
      <p:nvGrpSpPr>
        <p:cNvPr id="280" name="Shape 280"/>
        <p:cNvGrpSpPr/>
        <p:nvPr/>
      </p:nvGrpSpPr>
      <p:grpSpPr>
        <a:xfrm>
          <a:off x="0" y="0"/>
          <a:ext cx="0" cy="0"/>
          <a:chOff x="0" y="0"/>
          <a:chExt cx="0" cy="0"/>
        </a:xfrm>
      </p:grpSpPr>
      <p:sp>
        <p:nvSpPr>
          <p:cNvPr id="281" name="Google Shape;281;p103"/>
          <p:cNvSpPr/>
          <p:nvPr>
            <p:ph idx="2" type="pic"/>
          </p:nvPr>
        </p:nvSpPr>
        <p:spPr>
          <a:xfrm>
            <a:off x="16280295" y="1709530"/>
            <a:ext cx="6619392"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Blank">
  <p:cSld name="51_Blank">
    <p:spTree>
      <p:nvGrpSpPr>
        <p:cNvPr id="282" name="Shape 282"/>
        <p:cNvGrpSpPr/>
        <p:nvPr/>
      </p:nvGrpSpPr>
      <p:grpSpPr>
        <a:xfrm>
          <a:off x="0" y="0"/>
          <a:ext cx="0" cy="0"/>
          <a:chOff x="0" y="0"/>
          <a:chExt cx="0" cy="0"/>
        </a:xfrm>
      </p:grpSpPr>
      <p:sp>
        <p:nvSpPr>
          <p:cNvPr id="283" name="Google Shape;283;p104"/>
          <p:cNvSpPr/>
          <p:nvPr>
            <p:ph idx="2" type="pic"/>
          </p:nvPr>
        </p:nvSpPr>
        <p:spPr>
          <a:xfrm>
            <a:off x="14606338" y="3441032"/>
            <a:ext cx="6761747" cy="10274968"/>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2_Blank">
  <p:cSld name="52_Blank">
    <p:spTree>
      <p:nvGrpSpPr>
        <p:cNvPr id="284" name="Shape 284"/>
        <p:cNvGrpSpPr/>
        <p:nvPr/>
      </p:nvGrpSpPr>
      <p:grpSpPr>
        <a:xfrm>
          <a:off x="0" y="0"/>
          <a:ext cx="0" cy="0"/>
          <a:chOff x="0" y="0"/>
          <a:chExt cx="0" cy="0"/>
        </a:xfrm>
      </p:grpSpPr>
      <p:sp>
        <p:nvSpPr>
          <p:cNvPr id="285" name="Google Shape;285;p105"/>
          <p:cNvSpPr/>
          <p:nvPr>
            <p:ph idx="2" type="pic"/>
          </p:nvPr>
        </p:nvSpPr>
        <p:spPr>
          <a:xfrm>
            <a:off x="18307050" y="1709530"/>
            <a:ext cx="4592638" cy="10311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_Blank">
  <p:cSld name="53_Blank">
    <p:spTree>
      <p:nvGrpSpPr>
        <p:cNvPr id="286" name="Shape 286"/>
        <p:cNvGrpSpPr/>
        <p:nvPr/>
      </p:nvGrpSpPr>
      <p:grpSpPr>
        <a:xfrm>
          <a:off x="0" y="0"/>
          <a:ext cx="0" cy="0"/>
          <a:chOff x="0" y="0"/>
          <a:chExt cx="0" cy="0"/>
        </a:xfrm>
      </p:grpSpPr>
      <p:sp>
        <p:nvSpPr>
          <p:cNvPr id="287" name="Google Shape;287;p106"/>
          <p:cNvSpPr/>
          <p:nvPr>
            <p:ph idx="2" type="pic"/>
          </p:nvPr>
        </p:nvSpPr>
        <p:spPr>
          <a:xfrm>
            <a:off x="9753600" y="1733550"/>
            <a:ext cx="4876800"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_Blank">
  <p:cSld name="54_Blank">
    <p:spTree>
      <p:nvGrpSpPr>
        <p:cNvPr id="288" name="Shape 288"/>
        <p:cNvGrpSpPr/>
        <p:nvPr/>
      </p:nvGrpSpPr>
      <p:grpSpPr>
        <a:xfrm>
          <a:off x="0" y="0"/>
          <a:ext cx="0" cy="0"/>
          <a:chOff x="0" y="0"/>
          <a:chExt cx="0" cy="0"/>
        </a:xfrm>
      </p:grpSpPr>
      <p:sp>
        <p:nvSpPr>
          <p:cNvPr id="289" name="Google Shape;289;p107"/>
          <p:cNvSpPr/>
          <p:nvPr>
            <p:ph idx="2" type="pic"/>
          </p:nvPr>
        </p:nvSpPr>
        <p:spPr>
          <a:xfrm>
            <a:off x="9755188" y="2743200"/>
            <a:ext cx="4876800" cy="75628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5_Blank">
  <p:cSld name="55_Blank">
    <p:spTree>
      <p:nvGrpSpPr>
        <p:cNvPr id="290" name="Shape 290"/>
        <p:cNvGrpSpPr/>
        <p:nvPr/>
      </p:nvGrpSpPr>
      <p:grpSpPr>
        <a:xfrm>
          <a:off x="0" y="0"/>
          <a:ext cx="0" cy="0"/>
          <a:chOff x="0" y="0"/>
          <a:chExt cx="0" cy="0"/>
        </a:xfrm>
      </p:grpSpPr>
      <p:sp>
        <p:nvSpPr>
          <p:cNvPr id="291" name="Google Shape;291;p108"/>
          <p:cNvSpPr/>
          <p:nvPr>
            <p:ph idx="2" type="pic"/>
          </p:nvPr>
        </p:nvSpPr>
        <p:spPr>
          <a:xfrm>
            <a:off x="16236177" y="1733550"/>
            <a:ext cx="5084956" cy="10267950"/>
          </a:xfrm>
          <a:prstGeom prst="rect">
            <a:avLst/>
          </a:prstGeom>
          <a:solidFill>
            <a:schemeClr val="accent5"/>
          </a:solid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1pPr>
            <a:lvl2pPr lvl="1"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lvl="2"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lvl="3"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lvl="4"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lvl="5"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lvl="6"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lvl="7"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lvl="8"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154" Type="http://schemas.openxmlformats.org/officeDocument/2006/relationships/theme" Target="../theme/theme1.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681">
          <p15:clr>
            <a:srgbClr val="F26B43"/>
          </p15:clr>
        </p15:guide>
        <p15:guide id="2" orient="horz" pos="4320">
          <p15:clr>
            <a:srgbClr val="F26B43"/>
          </p15:clr>
        </p15:guide>
        <p15:guide id="3" pos="1921">
          <p15:clr>
            <a:srgbClr val="F26B43"/>
          </p15:clr>
        </p15:guide>
        <p15:guide id="4" orient="horz" pos="1728">
          <p15:clr>
            <a:srgbClr val="F26B43"/>
          </p15:clr>
        </p15:guide>
        <p15:guide id="5" orient="horz" pos="7560">
          <p15:clr>
            <a:srgbClr val="F26B43"/>
          </p15:clr>
        </p15:guide>
        <p15:guide id="6" pos="144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hyperlink" Target="https://www.ted.com/talks/nadine_burke_harris_how_childhood_trauma_affects_health_across_a_lifetime?utm_campaign=tedspread&amp;utm_medium=referral&amp;utm_source=tedcomshar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s://www.albertafamilywellness.org/resources/video/how-brains-are-built-core-story-of-brain-development" TargetMode="External"/><Relationship Id="rId5" Type="http://schemas.openxmlformats.org/officeDocument/2006/relationships/hyperlink" Target="https://youtu.be/8gm-lNpzU4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1"/>
          <p:cNvPicPr preferRelativeResize="0"/>
          <p:nvPr/>
        </p:nvPicPr>
        <p:blipFill>
          <a:blip r:embed="rId3">
            <a:alphaModFix/>
          </a:blip>
          <a:stretch>
            <a:fillRect/>
          </a:stretch>
        </p:blipFill>
        <p:spPr>
          <a:xfrm>
            <a:off x="0" y="0"/>
            <a:ext cx="13506443" cy="13716000"/>
          </a:xfrm>
          <a:prstGeom prst="rect">
            <a:avLst/>
          </a:prstGeom>
          <a:noFill/>
          <a:ln>
            <a:noFill/>
          </a:ln>
        </p:spPr>
      </p:pic>
      <p:sp>
        <p:nvSpPr>
          <p:cNvPr id="479" name="Google Shape;479;p1"/>
          <p:cNvSpPr txBox="1"/>
          <p:nvPr/>
        </p:nvSpPr>
        <p:spPr>
          <a:xfrm>
            <a:off x="11303000" y="17932400"/>
            <a:ext cx="184731" cy="23078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p:txBody>
      </p:sp>
      <p:sp>
        <p:nvSpPr>
          <p:cNvPr id="480" name="Google Shape;480;p1"/>
          <p:cNvSpPr txBox="1"/>
          <p:nvPr/>
        </p:nvSpPr>
        <p:spPr>
          <a:xfrm>
            <a:off x="3049600" y="1953925"/>
            <a:ext cx="7968300" cy="10497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7200">
                <a:solidFill>
                  <a:srgbClr val="FFFFFF"/>
                </a:solidFill>
                <a:latin typeface="Calibri"/>
                <a:ea typeface="Calibri"/>
                <a:cs typeface="Calibri"/>
                <a:sym typeface="Calibri"/>
              </a:rPr>
              <a:t>Trauma-informed care: </a:t>
            </a:r>
            <a:endParaRPr sz="72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7200">
              <a:solidFill>
                <a:srgbClr val="FFFFFF"/>
              </a:solidFill>
              <a:latin typeface="Calibri"/>
              <a:ea typeface="Calibri"/>
              <a:cs typeface="Calibri"/>
              <a:sym typeface="Calibri"/>
            </a:endParaRPr>
          </a:p>
          <a:p>
            <a:pPr indent="0" lvl="0" marL="0" marR="0" rtl="0" algn="l">
              <a:spcBef>
                <a:spcPts val="0"/>
              </a:spcBef>
              <a:spcAft>
                <a:spcPts val="0"/>
              </a:spcAft>
              <a:buNone/>
            </a:pPr>
            <a:r>
              <a:rPr lang="en-US" sz="7200">
                <a:solidFill>
                  <a:srgbClr val="FFFFFF"/>
                </a:solidFill>
                <a:latin typeface="Calibri"/>
                <a:ea typeface="Calibri"/>
                <a:cs typeface="Calibri"/>
                <a:sym typeface="Calibri"/>
              </a:rPr>
              <a:t>Understanding Childhood Trauma/ACES</a:t>
            </a:r>
            <a:endParaRPr sz="72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7200">
              <a:solidFill>
                <a:srgbClr val="FFFFFF"/>
              </a:solidFill>
              <a:latin typeface="Calibri"/>
              <a:ea typeface="Calibri"/>
              <a:cs typeface="Calibri"/>
              <a:sym typeface="Calibri"/>
            </a:endParaRPr>
          </a:p>
          <a:p>
            <a:pPr indent="0" lvl="0" marL="0" marR="0" rtl="0" algn="l">
              <a:spcBef>
                <a:spcPts val="0"/>
              </a:spcBef>
              <a:spcAft>
                <a:spcPts val="0"/>
              </a:spcAft>
              <a:buNone/>
            </a:pPr>
            <a:r>
              <a:rPr lang="en-US" sz="7200">
                <a:solidFill>
                  <a:srgbClr val="FFFFFF"/>
                </a:solidFill>
                <a:latin typeface="Calibri"/>
                <a:ea typeface="Calibri"/>
                <a:cs typeface="Calibri"/>
                <a:sym typeface="Calibri"/>
              </a:rPr>
              <a:t>Core Story of the Brain</a:t>
            </a:r>
            <a:endParaRPr sz="7200">
              <a:solidFill>
                <a:srgbClr val="FFFFFF"/>
              </a:solidFill>
              <a:latin typeface="Calibri"/>
              <a:ea typeface="Calibri"/>
              <a:cs typeface="Calibri"/>
              <a:sym typeface="Calibri"/>
            </a:endParaRPr>
          </a:p>
        </p:txBody>
      </p:sp>
      <p:pic>
        <p:nvPicPr>
          <p:cNvPr id="481" name="Google Shape;481;p1"/>
          <p:cNvPicPr preferRelativeResize="0"/>
          <p:nvPr/>
        </p:nvPicPr>
        <p:blipFill>
          <a:blip r:embed="rId4">
            <a:alphaModFix/>
          </a:blip>
          <a:stretch>
            <a:fillRect/>
          </a:stretch>
        </p:blipFill>
        <p:spPr>
          <a:xfrm>
            <a:off x="13376280" y="-12025"/>
            <a:ext cx="10858494" cy="13716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pSp>
        <p:nvGrpSpPr>
          <p:cNvPr id="487" name="Google Shape;487;p2"/>
          <p:cNvGrpSpPr/>
          <p:nvPr/>
        </p:nvGrpSpPr>
        <p:grpSpPr>
          <a:xfrm>
            <a:off x="10850152" y="3534424"/>
            <a:ext cx="10849976" cy="6699403"/>
            <a:chOff x="10850152" y="3534424"/>
            <a:chExt cx="10849976" cy="6699403"/>
          </a:xfrm>
        </p:grpSpPr>
        <p:sp>
          <p:nvSpPr>
            <p:cNvPr id="488" name="Google Shape;488;p2"/>
            <p:cNvSpPr/>
            <p:nvPr/>
          </p:nvSpPr>
          <p:spPr>
            <a:xfrm>
              <a:off x="10850152" y="3534424"/>
              <a:ext cx="10849976" cy="6699403"/>
            </a:xfrm>
            <a:custGeom>
              <a:rect b="b" l="l" r="r" t="t"/>
              <a:pathLst>
                <a:path extrusionOk="0" h="6767" w="10961">
                  <a:moveTo>
                    <a:pt x="5480" y="6766"/>
                  </a:moveTo>
                  <a:cubicBezTo>
                    <a:pt x="5314" y="6766"/>
                    <a:pt x="5149" y="6728"/>
                    <a:pt x="4998" y="6653"/>
                  </a:cubicBezTo>
                  <a:lnTo>
                    <a:pt x="682" y="4502"/>
                  </a:lnTo>
                  <a:cubicBezTo>
                    <a:pt x="261" y="4292"/>
                    <a:pt x="0" y="3871"/>
                    <a:pt x="0" y="3400"/>
                  </a:cubicBezTo>
                  <a:cubicBezTo>
                    <a:pt x="0" y="2931"/>
                    <a:pt x="261" y="2508"/>
                    <a:pt x="682" y="2299"/>
                  </a:cubicBezTo>
                  <a:lnTo>
                    <a:pt x="4998" y="150"/>
                  </a:lnTo>
                  <a:cubicBezTo>
                    <a:pt x="5299" y="0"/>
                    <a:pt x="5661" y="0"/>
                    <a:pt x="5962" y="150"/>
                  </a:cubicBezTo>
                  <a:lnTo>
                    <a:pt x="10278" y="2300"/>
                  </a:lnTo>
                  <a:cubicBezTo>
                    <a:pt x="10699" y="2510"/>
                    <a:pt x="10960" y="2931"/>
                    <a:pt x="10960" y="3402"/>
                  </a:cubicBezTo>
                  <a:cubicBezTo>
                    <a:pt x="10960" y="3871"/>
                    <a:pt x="10699" y="4294"/>
                    <a:pt x="10278" y="4504"/>
                  </a:cubicBezTo>
                  <a:lnTo>
                    <a:pt x="5962" y="6652"/>
                  </a:lnTo>
                  <a:cubicBezTo>
                    <a:pt x="5811" y="6728"/>
                    <a:pt x="5645" y="6766"/>
                    <a:pt x="5480" y="6766"/>
                  </a:cubicBezTo>
                  <a:close/>
                  <a:moveTo>
                    <a:pt x="721" y="2379"/>
                  </a:moveTo>
                  <a:lnTo>
                    <a:pt x="761" y="2457"/>
                  </a:lnTo>
                  <a:cubicBezTo>
                    <a:pt x="395" y="2640"/>
                    <a:pt x="176" y="2994"/>
                    <a:pt x="176" y="3402"/>
                  </a:cubicBezTo>
                  <a:cubicBezTo>
                    <a:pt x="176" y="3811"/>
                    <a:pt x="395" y="4164"/>
                    <a:pt x="761" y="4346"/>
                  </a:cubicBezTo>
                  <a:lnTo>
                    <a:pt x="5076" y="6496"/>
                  </a:lnTo>
                  <a:cubicBezTo>
                    <a:pt x="5330" y="6623"/>
                    <a:pt x="5632" y="6623"/>
                    <a:pt x="5885" y="6496"/>
                  </a:cubicBezTo>
                  <a:lnTo>
                    <a:pt x="10199" y="4346"/>
                  </a:lnTo>
                  <a:cubicBezTo>
                    <a:pt x="10565" y="4164"/>
                    <a:pt x="10784" y="3811"/>
                    <a:pt x="10784" y="3402"/>
                  </a:cubicBezTo>
                  <a:cubicBezTo>
                    <a:pt x="10784" y="2992"/>
                    <a:pt x="10565" y="2640"/>
                    <a:pt x="10199" y="2457"/>
                  </a:cubicBezTo>
                  <a:lnTo>
                    <a:pt x="5884" y="306"/>
                  </a:lnTo>
                  <a:cubicBezTo>
                    <a:pt x="5630" y="179"/>
                    <a:pt x="5328" y="179"/>
                    <a:pt x="5075" y="306"/>
                  </a:cubicBezTo>
                  <a:lnTo>
                    <a:pt x="761" y="2456"/>
                  </a:lnTo>
                  <a:lnTo>
                    <a:pt x="721" y="237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p:txBody>
        </p:sp>
        <p:sp>
          <p:nvSpPr>
            <p:cNvPr id="489" name="Google Shape;489;p2"/>
            <p:cNvSpPr txBox="1"/>
            <p:nvPr/>
          </p:nvSpPr>
          <p:spPr>
            <a:xfrm>
              <a:off x="11503116" y="6399685"/>
              <a:ext cx="9544049" cy="1400383"/>
            </a:xfrm>
            <a:prstGeom prst="rect">
              <a:avLst/>
            </a:prstGeom>
            <a:noFill/>
            <a:ln>
              <a:noFill/>
            </a:ln>
          </p:spPr>
          <p:txBody>
            <a:bodyPr anchorCtr="0" anchor="ctr" bIns="45700" lIns="91425" spcFirstLastPara="1" rIns="91425" wrap="square" tIns="45700">
              <a:spAutoFit/>
            </a:bodyPr>
            <a:lstStyle/>
            <a:p>
              <a:pPr indent="0" lvl="0" marL="0" marR="0" rtl="0" algn="ctr">
                <a:lnSpc>
                  <a:spcPct val="80000"/>
                </a:lnSpc>
                <a:spcBef>
                  <a:spcPts val="0"/>
                </a:spcBef>
                <a:spcAft>
                  <a:spcPts val="0"/>
                </a:spcAft>
                <a:buNone/>
              </a:pPr>
              <a:r>
                <a:rPr lang="en-US" sz="10000">
                  <a:solidFill>
                    <a:schemeClr val="lt1"/>
                  </a:solidFill>
                  <a:latin typeface="Arial"/>
                  <a:ea typeface="Arial"/>
                  <a:cs typeface="Arial"/>
                  <a:sym typeface="Arial"/>
                </a:rPr>
                <a:t>SHINRIN-YOKU</a:t>
              </a:r>
              <a:endParaRPr/>
            </a:p>
          </p:txBody>
        </p:sp>
        <p:sp>
          <p:nvSpPr>
            <p:cNvPr id="490" name="Google Shape;490;p2"/>
            <p:cNvSpPr txBox="1"/>
            <p:nvPr/>
          </p:nvSpPr>
          <p:spPr>
            <a:xfrm>
              <a:off x="14326969" y="7680081"/>
              <a:ext cx="38963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FOREST</a:t>
              </a:r>
              <a:endParaRPr/>
            </a:p>
          </p:txBody>
        </p:sp>
        <p:sp>
          <p:nvSpPr>
            <p:cNvPr id="491" name="Google Shape;491;p2"/>
            <p:cNvSpPr txBox="1"/>
            <p:nvPr/>
          </p:nvSpPr>
          <p:spPr>
            <a:xfrm>
              <a:off x="14326969" y="5543111"/>
              <a:ext cx="38963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lt1"/>
                  </a:solidFill>
                  <a:latin typeface="Arial"/>
                  <a:ea typeface="Arial"/>
                  <a:cs typeface="Arial"/>
                  <a:sym typeface="Arial"/>
                </a:rPr>
                <a:t>VISIT</a:t>
              </a:r>
              <a:endParaRPr/>
            </a:p>
          </p:txBody>
        </p:sp>
        <p:sp>
          <p:nvSpPr>
            <p:cNvPr id="492" name="Google Shape;492;p2"/>
            <p:cNvSpPr/>
            <p:nvPr/>
          </p:nvSpPr>
          <p:spPr>
            <a:xfrm>
              <a:off x="14993444" y="8656642"/>
              <a:ext cx="2563394" cy="341069"/>
            </a:xfrm>
            <a:custGeom>
              <a:rect b="b" l="l" r="r" t="t"/>
              <a:pathLst>
                <a:path extrusionOk="0" h="419" w="3149">
                  <a:moveTo>
                    <a:pt x="3148" y="418"/>
                  </a:moveTo>
                  <a:cubicBezTo>
                    <a:pt x="2991" y="418"/>
                    <a:pt x="2912" y="329"/>
                    <a:pt x="2843" y="252"/>
                  </a:cubicBezTo>
                  <a:cubicBezTo>
                    <a:pt x="2781" y="181"/>
                    <a:pt x="2730" y="125"/>
                    <a:pt x="2625" y="125"/>
                  </a:cubicBezTo>
                  <a:lnTo>
                    <a:pt x="2623" y="125"/>
                  </a:lnTo>
                  <a:cubicBezTo>
                    <a:pt x="2518" y="125"/>
                    <a:pt x="2469" y="181"/>
                    <a:pt x="2405" y="251"/>
                  </a:cubicBezTo>
                  <a:cubicBezTo>
                    <a:pt x="2335" y="328"/>
                    <a:pt x="2257" y="414"/>
                    <a:pt x="2099" y="414"/>
                  </a:cubicBezTo>
                  <a:cubicBezTo>
                    <a:pt x="1942" y="414"/>
                    <a:pt x="1863" y="325"/>
                    <a:pt x="1794" y="248"/>
                  </a:cubicBezTo>
                  <a:cubicBezTo>
                    <a:pt x="1731" y="176"/>
                    <a:pt x="1680" y="121"/>
                    <a:pt x="1575" y="121"/>
                  </a:cubicBezTo>
                  <a:lnTo>
                    <a:pt x="1574" y="121"/>
                  </a:lnTo>
                  <a:cubicBezTo>
                    <a:pt x="1469" y="121"/>
                    <a:pt x="1419" y="176"/>
                    <a:pt x="1355" y="246"/>
                  </a:cubicBezTo>
                  <a:cubicBezTo>
                    <a:pt x="1285" y="323"/>
                    <a:pt x="1207" y="409"/>
                    <a:pt x="1051" y="409"/>
                  </a:cubicBezTo>
                  <a:lnTo>
                    <a:pt x="1049" y="409"/>
                  </a:lnTo>
                  <a:cubicBezTo>
                    <a:pt x="892" y="409"/>
                    <a:pt x="813" y="321"/>
                    <a:pt x="745" y="243"/>
                  </a:cubicBezTo>
                  <a:cubicBezTo>
                    <a:pt x="682" y="172"/>
                    <a:pt x="631" y="116"/>
                    <a:pt x="526" y="116"/>
                  </a:cubicBezTo>
                  <a:lnTo>
                    <a:pt x="525" y="116"/>
                  </a:lnTo>
                  <a:cubicBezTo>
                    <a:pt x="420" y="116"/>
                    <a:pt x="370" y="172"/>
                    <a:pt x="306" y="242"/>
                  </a:cubicBezTo>
                  <a:cubicBezTo>
                    <a:pt x="236" y="319"/>
                    <a:pt x="157" y="405"/>
                    <a:pt x="1" y="405"/>
                  </a:cubicBezTo>
                  <a:lnTo>
                    <a:pt x="0" y="405"/>
                  </a:lnTo>
                  <a:lnTo>
                    <a:pt x="0" y="288"/>
                  </a:lnTo>
                  <a:cubicBezTo>
                    <a:pt x="105" y="288"/>
                    <a:pt x="156" y="233"/>
                    <a:pt x="220" y="163"/>
                  </a:cubicBezTo>
                  <a:cubicBezTo>
                    <a:pt x="290" y="86"/>
                    <a:pt x="369" y="0"/>
                    <a:pt x="526" y="0"/>
                  </a:cubicBezTo>
                  <a:cubicBezTo>
                    <a:pt x="683" y="0"/>
                    <a:pt x="762" y="89"/>
                    <a:pt x="831" y="166"/>
                  </a:cubicBezTo>
                  <a:cubicBezTo>
                    <a:pt x="893" y="237"/>
                    <a:pt x="944" y="293"/>
                    <a:pt x="1049" y="293"/>
                  </a:cubicBezTo>
                  <a:lnTo>
                    <a:pt x="1051" y="293"/>
                  </a:lnTo>
                  <a:cubicBezTo>
                    <a:pt x="1156" y="293"/>
                    <a:pt x="1205" y="237"/>
                    <a:pt x="1269" y="167"/>
                  </a:cubicBezTo>
                  <a:cubicBezTo>
                    <a:pt x="1339" y="90"/>
                    <a:pt x="1418" y="4"/>
                    <a:pt x="1574" y="4"/>
                  </a:cubicBezTo>
                  <a:lnTo>
                    <a:pt x="1575" y="4"/>
                  </a:lnTo>
                  <a:cubicBezTo>
                    <a:pt x="1733" y="4"/>
                    <a:pt x="1812" y="93"/>
                    <a:pt x="1880" y="170"/>
                  </a:cubicBezTo>
                  <a:cubicBezTo>
                    <a:pt x="1943" y="242"/>
                    <a:pt x="1994" y="297"/>
                    <a:pt x="2099" y="297"/>
                  </a:cubicBezTo>
                  <a:lnTo>
                    <a:pt x="2100" y="297"/>
                  </a:lnTo>
                  <a:cubicBezTo>
                    <a:pt x="2205" y="297"/>
                    <a:pt x="2255" y="242"/>
                    <a:pt x="2319" y="172"/>
                  </a:cubicBezTo>
                  <a:cubicBezTo>
                    <a:pt x="2389" y="95"/>
                    <a:pt x="2467" y="9"/>
                    <a:pt x="2623" y="9"/>
                  </a:cubicBezTo>
                  <a:lnTo>
                    <a:pt x="2625" y="9"/>
                  </a:lnTo>
                  <a:cubicBezTo>
                    <a:pt x="2782" y="9"/>
                    <a:pt x="2861" y="98"/>
                    <a:pt x="2929" y="175"/>
                  </a:cubicBezTo>
                  <a:cubicBezTo>
                    <a:pt x="2992" y="246"/>
                    <a:pt x="3043" y="302"/>
                    <a:pt x="3148" y="302"/>
                  </a:cubicBezTo>
                  <a:lnTo>
                    <a:pt x="3148" y="418"/>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599">
                <a:solidFill>
                  <a:schemeClr val="dk1"/>
                </a:solidFill>
                <a:latin typeface="Calibri"/>
                <a:ea typeface="Calibri"/>
                <a:cs typeface="Calibri"/>
                <a:sym typeface="Calibri"/>
              </a:endParaRPr>
            </a:p>
          </p:txBody>
        </p:sp>
        <p:sp>
          <p:nvSpPr>
            <p:cNvPr id="493" name="Google Shape;493;p2"/>
            <p:cNvSpPr txBox="1"/>
            <p:nvPr/>
          </p:nvSpPr>
          <p:spPr>
            <a:xfrm>
              <a:off x="14288869" y="4801931"/>
              <a:ext cx="389634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Oswald Medium"/>
                  <a:ea typeface="Oswald Medium"/>
                  <a:cs typeface="Oswald Medium"/>
                  <a:sym typeface="Oswald Medium"/>
                </a:rPr>
                <a:t>1984</a:t>
              </a:r>
              <a:endParaRPr/>
            </a:p>
          </p:txBody>
        </p:sp>
      </p:grpSp>
      <p:pic>
        <p:nvPicPr>
          <p:cNvPr descr="Artificial Intelligence outline" id="494" name="Google Shape;494;p2"/>
          <p:cNvPicPr preferRelativeResize="0"/>
          <p:nvPr>
            <p:ph idx="2" type="pic"/>
          </p:nvPr>
        </p:nvPicPr>
        <p:blipFill rotWithShape="1">
          <a:blip r:embed="rId3">
            <a:alphaModFix/>
          </a:blip>
          <a:srcRect b="7726" l="0" r="0" t="7725"/>
          <a:stretch/>
        </p:blipFill>
        <p:spPr>
          <a:xfrm>
            <a:off x="8295558" y="0"/>
            <a:ext cx="16222800" cy="13716000"/>
          </a:xfrm>
          <a:prstGeom prst="rect">
            <a:avLst/>
          </a:prstGeom>
          <a:solidFill>
            <a:schemeClr val="accent5"/>
          </a:solidFill>
          <a:ln>
            <a:noFill/>
          </a:ln>
        </p:spPr>
      </p:pic>
      <p:grpSp>
        <p:nvGrpSpPr>
          <p:cNvPr id="495" name="Google Shape;495;p2"/>
          <p:cNvGrpSpPr/>
          <p:nvPr/>
        </p:nvGrpSpPr>
        <p:grpSpPr>
          <a:xfrm>
            <a:off x="2316487" y="1682377"/>
            <a:ext cx="16258116" cy="10829645"/>
            <a:chOff x="0" y="1873"/>
            <a:chExt cx="16258116" cy="10829645"/>
          </a:xfrm>
        </p:grpSpPr>
        <p:sp>
          <p:nvSpPr>
            <p:cNvPr id="496" name="Google Shape;496;p2"/>
            <p:cNvSpPr/>
            <p:nvPr/>
          </p:nvSpPr>
          <p:spPr>
            <a:xfrm rot="5400000">
              <a:off x="-421536" y="447730"/>
              <a:ext cx="2810240" cy="1967168"/>
            </a:xfrm>
            <a:prstGeom prst="chevron">
              <a:avLst>
                <a:gd fmla="val 5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
            <p:cNvSpPr txBox="1"/>
            <p:nvPr/>
          </p:nvSpPr>
          <p:spPr>
            <a:xfrm>
              <a:off x="0" y="1009778"/>
              <a:ext cx="1967168" cy="843072"/>
            </a:xfrm>
            <a:prstGeom prst="rect">
              <a:avLst/>
            </a:prstGeom>
            <a:noFill/>
            <a:ln>
              <a:noFill/>
            </a:ln>
          </p:spPr>
          <p:txBody>
            <a:bodyPr anchorCtr="0" anchor="ctr" bIns="34925" lIns="34925" spcFirstLastPara="1" rIns="34925" wrap="square" tIns="34925">
              <a:noAutofit/>
            </a:bodyPr>
            <a:lstStyle/>
            <a:p>
              <a:pPr indent="0" lvl="0" marL="0" marR="0" rtl="0" algn="ctr">
                <a:lnSpc>
                  <a:spcPct val="90000"/>
                </a:lnSpc>
                <a:spcBef>
                  <a:spcPts val="0"/>
                </a:spcBef>
                <a:spcAft>
                  <a:spcPts val="0"/>
                </a:spcAft>
                <a:buClr>
                  <a:schemeClr val="dk1"/>
                </a:buClr>
                <a:buSzPts val="5500"/>
                <a:buFont typeface="Calibri"/>
                <a:buNone/>
              </a:pPr>
              <a:r>
                <a:t/>
              </a:r>
              <a:endParaRPr sz="5500">
                <a:solidFill>
                  <a:schemeClr val="lt1"/>
                </a:solidFill>
                <a:latin typeface="Calibri"/>
                <a:ea typeface="Calibri"/>
                <a:cs typeface="Calibri"/>
                <a:sym typeface="Calibri"/>
              </a:endParaRPr>
            </a:p>
          </p:txBody>
        </p:sp>
        <p:sp>
          <p:nvSpPr>
            <p:cNvPr id="498" name="Google Shape;498;p2"/>
            <p:cNvSpPr/>
            <p:nvPr/>
          </p:nvSpPr>
          <p:spPr>
            <a:xfrm rot="5400000">
              <a:off x="8199313" y="-6230273"/>
              <a:ext cx="1826656" cy="14290948"/>
            </a:xfrm>
            <a:prstGeom prst="round2SameRect">
              <a:avLst>
                <a:gd fmla="val 16667" name="adj1"/>
                <a:gd fmla="val 0" name="adj2"/>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
            <p:cNvSpPr txBox="1"/>
            <p:nvPr/>
          </p:nvSpPr>
          <p:spPr>
            <a:xfrm>
              <a:off x="1967168" y="91043"/>
              <a:ext cx="14201777" cy="1648316"/>
            </a:xfrm>
            <a:prstGeom prst="rect">
              <a:avLst/>
            </a:prstGeom>
            <a:noFill/>
            <a:ln>
              <a:noFill/>
            </a:ln>
          </p:spPr>
          <p:txBody>
            <a:bodyPr anchorCtr="0" anchor="ctr" bIns="30475" lIns="341375" spcFirstLastPara="1" rIns="30475" wrap="square" tIns="30475">
              <a:noAutofit/>
            </a:bodyPr>
            <a:lstStyle/>
            <a:p>
              <a:pPr indent="-304800" lvl="1" marL="285750" marR="0" rtl="0" algn="l">
                <a:lnSpc>
                  <a:spcPct val="90000"/>
                </a:lnSpc>
                <a:spcBef>
                  <a:spcPts val="0"/>
                </a:spcBef>
                <a:spcAft>
                  <a:spcPts val="0"/>
                </a:spcAft>
                <a:buClr>
                  <a:schemeClr val="dk1"/>
                </a:buClr>
                <a:buSzPts val="4800"/>
                <a:buFont typeface="Calibri"/>
                <a:buChar char="•"/>
              </a:pPr>
              <a:r>
                <a:rPr b="0" i="0" lang="en-US" sz="4800" u="none" cap="none" strike="noStrike">
                  <a:solidFill>
                    <a:schemeClr val="dk1"/>
                  </a:solidFill>
                  <a:latin typeface="Calibri"/>
                  <a:ea typeface="Calibri"/>
                  <a:cs typeface="Calibri"/>
                  <a:sym typeface="Calibri"/>
                </a:rPr>
                <a:t>Childhood trauma</a:t>
              </a:r>
              <a:endParaRPr/>
            </a:p>
          </p:txBody>
        </p:sp>
        <p:sp>
          <p:nvSpPr>
            <p:cNvPr id="500" name="Google Shape;500;p2"/>
            <p:cNvSpPr/>
            <p:nvPr/>
          </p:nvSpPr>
          <p:spPr>
            <a:xfrm rot="5400000">
              <a:off x="-421536" y="3100112"/>
              <a:ext cx="2810240" cy="1967168"/>
            </a:xfrm>
            <a:prstGeom prst="chevron">
              <a:avLst>
                <a:gd fmla="val 5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
            <p:cNvSpPr txBox="1"/>
            <p:nvPr/>
          </p:nvSpPr>
          <p:spPr>
            <a:xfrm>
              <a:off x="0" y="3662160"/>
              <a:ext cx="1967168" cy="843072"/>
            </a:xfrm>
            <a:prstGeom prst="rect">
              <a:avLst/>
            </a:prstGeom>
            <a:noFill/>
            <a:ln>
              <a:noFill/>
            </a:ln>
          </p:spPr>
          <p:txBody>
            <a:bodyPr anchorCtr="0" anchor="ctr" bIns="34925" lIns="34925" spcFirstLastPara="1" rIns="34925" wrap="square" tIns="34925">
              <a:noAutofit/>
            </a:bodyPr>
            <a:lstStyle/>
            <a:p>
              <a:pPr indent="0" lvl="0" marL="0" marR="0" rtl="0" algn="ctr">
                <a:lnSpc>
                  <a:spcPct val="90000"/>
                </a:lnSpc>
                <a:spcBef>
                  <a:spcPts val="0"/>
                </a:spcBef>
                <a:spcAft>
                  <a:spcPts val="0"/>
                </a:spcAft>
                <a:buClr>
                  <a:schemeClr val="dk1"/>
                </a:buClr>
                <a:buSzPts val="5500"/>
                <a:buFont typeface="Calibri"/>
                <a:buNone/>
              </a:pPr>
              <a:r>
                <a:t/>
              </a:r>
              <a:endParaRPr sz="5500">
                <a:solidFill>
                  <a:schemeClr val="lt1"/>
                </a:solidFill>
                <a:latin typeface="Calibri"/>
                <a:ea typeface="Calibri"/>
                <a:cs typeface="Calibri"/>
                <a:sym typeface="Calibri"/>
              </a:endParaRPr>
            </a:p>
          </p:txBody>
        </p:sp>
        <p:sp>
          <p:nvSpPr>
            <p:cNvPr id="502" name="Google Shape;502;p2"/>
            <p:cNvSpPr/>
            <p:nvPr/>
          </p:nvSpPr>
          <p:spPr>
            <a:xfrm rot="5400000">
              <a:off x="8199313" y="-3553569"/>
              <a:ext cx="1826656" cy="14290948"/>
            </a:xfrm>
            <a:prstGeom prst="round2SameRect">
              <a:avLst>
                <a:gd fmla="val 16667" name="adj1"/>
                <a:gd fmla="val 0" name="adj2"/>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
            <p:cNvSpPr/>
            <p:nvPr/>
          </p:nvSpPr>
          <p:spPr>
            <a:xfrm rot="5400000">
              <a:off x="-421536" y="5771463"/>
              <a:ext cx="2810240" cy="1967168"/>
            </a:xfrm>
            <a:prstGeom prst="chevron">
              <a:avLst>
                <a:gd fmla="val 5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
            <p:cNvSpPr txBox="1"/>
            <p:nvPr/>
          </p:nvSpPr>
          <p:spPr>
            <a:xfrm>
              <a:off x="0" y="6333511"/>
              <a:ext cx="1967168" cy="843072"/>
            </a:xfrm>
            <a:prstGeom prst="rect">
              <a:avLst/>
            </a:prstGeom>
            <a:noFill/>
            <a:ln>
              <a:noFill/>
            </a:ln>
          </p:spPr>
          <p:txBody>
            <a:bodyPr anchorCtr="0" anchor="ctr" bIns="34925" lIns="34925" spcFirstLastPara="1" rIns="34925" wrap="square" tIns="34925">
              <a:noAutofit/>
            </a:bodyPr>
            <a:lstStyle/>
            <a:p>
              <a:pPr indent="0" lvl="0" marL="0" marR="0" rtl="0" algn="ctr">
                <a:lnSpc>
                  <a:spcPct val="90000"/>
                </a:lnSpc>
                <a:spcBef>
                  <a:spcPts val="0"/>
                </a:spcBef>
                <a:spcAft>
                  <a:spcPts val="0"/>
                </a:spcAft>
                <a:buClr>
                  <a:schemeClr val="dk1"/>
                </a:buClr>
                <a:buSzPts val="5500"/>
                <a:buFont typeface="Calibri"/>
                <a:buNone/>
              </a:pPr>
              <a:r>
                <a:t/>
              </a:r>
              <a:endParaRPr sz="5500">
                <a:solidFill>
                  <a:schemeClr val="lt1"/>
                </a:solidFill>
                <a:latin typeface="Calibri"/>
                <a:ea typeface="Calibri"/>
                <a:cs typeface="Calibri"/>
                <a:sym typeface="Calibri"/>
              </a:endParaRPr>
            </a:p>
          </p:txBody>
        </p:sp>
        <p:sp>
          <p:nvSpPr>
            <p:cNvPr id="505" name="Google Shape;505;p2"/>
            <p:cNvSpPr/>
            <p:nvPr/>
          </p:nvSpPr>
          <p:spPr>
            <a:xfrm rot="5400000">
              <a:off x="8199313" y="-882218"/>
              <a:ext cx="1826656" cy="14290948"/>
            </a:xfrm>
            <a:prstGeom prst="round2SameRect">
              <a:avLst>
                <a:gd fmla="val 16667" name="adj1"/>
                <a:gd fmla="val 0" name="adj2"/>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
            <p:cNvSpPr txBox="1"/>
            <p:nvPr/>
          </p:nvSpPr>
          <p:spPr>
            <a:xfrm>
              <a:off x="1967168" y="5439098"/>
              <a:ext cx="14201777" cy="1648316"/>
            </a:xfrm>
            <a:prstGeom prst="rect">
              <a:avLst/>
            </a:prstGeom>
            <a:noFill/>
            <a:ln>
              <a:noFill/>
            </a:ln>
          </p:spPr>
          <p:txBody>
            <a:bodyPr anchorCtr="0" anchor="ctr" bIns="30475" lIns="341375" spcFirstLastPara="1" rIns="30475" wrap="square" tIns="30475">
              <a:noAutofit/>
            </a:bodyPr>
            <a:lstStyle/>
            <a:p>
              <a:pPr indent="-304800" lvl="1" marL="285750" marR="0" rtl="0" algn="l">
                <a:lnSpc>
                  <a:spcPct val="90000"/>
                </a:lnSpc>
                <a:spcBef>
                  <a:spcPts val="0"/>
                </a:spcBef>
                <a:spcAft>
                  <a:spcPts val="0"/>
                </a:spcAft>
                <a:buClr>
                  <a:schemeClr val="dk1"/>
                </a:buClr>
                <a:buSzPts val="4800"/>
                <a:buFont typeface="Calibri"/>
                <a:buChar char="•"/>
              </a:pPr>
              <a:r>
                <a:rPr b="0" i="0" lang="en-US" sz="4800" u="none" cap="none" strike="noStrike">
                  <a:solidFill>
                    <a:schemeClr val="dk1"/>
                  </a:solidFill>
                  <a:latin typeface="Calibri"/>
                  <a:ea typeface="Calibri"/>
                  <a:cs typeface="Calibri"/>
                  <a:sym typeface="Calibri"/>
                </a:rPr>
                <a:t>ACE’</a:t>
              </a:r>
              <a:r>
                <a:rPr lang="en-US" sz="4800">
                  <a:solidFill>
                    <a:schemeClr val="dk1"/>
                  </a:solidFill>
                  <a:latin typeface="Calibri"/>
                  <a:ea typeface="Calibri"/>
                  <a:cs typeface="Calibri"/>
                  <a:sym typeface="Calibri"/>
                </a:rPr>
                <a:t>s</a:t>
              </a:r>
              <a:r>
                <a:rPr b="0" i="0" lang="en-US" sz="4800" u="none" cap="none" strike="noStrike">
                  <a:solidFill>
                    <a:schemeClr val="dk1"/>
                  </a:solidFill>
                  <a:latin typeface="Calibri"/>
                  <a:ea typeface="Calibri"/>
                  <a:cs typeface="Calibri"/>
                  <a:sym typeface="Calibri"/>
                </a:rPr>
                <a:t> &amp; ACE Study Trauma </a:t>
              </a:r>
              <a:endParaRPr/>
            </a:p>
          </p:txBody>
        </p:sp>
        <p:sp>
          <p:nvSpPr>
            <p:cNvPr id="507" name="Google Shape;507;p2"/>
            <p:cNvSpPr/>
            <p:nvPr/>
          </p:nvSpPr>
          <p:spPr>
            <a:xfrm rot="5400000">
              <a:off x="-421536" y="8442814"/>
              <a:ext cx="2810240" cy="1967168"/>
            </a:xfrm>
            <a:prstGeom prst="chevron">
              <a:avLst>
                <a:gd fmla="val 50000" name="adj"/>
              </a:avLst>
            </a:prstGeom>
            <a:solidFill>
              <a:schemeClr val="accent1"/>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
            <p:cNvSpPr txBox="1"/>
            <p:nvPr/>
          </p:nvSpPr>
          <p:spPr>
            <a:xfrm>
              <a:off x="0" y="9004862"/>
              <a:ext cx="1967168" cy="843072"/>
            </a:xfrm>
            <a:prstGeom prst="rect">
              <a:avLst/>
            </a:prstGeom>
            <a:noFill/>
            <a:ln>
              <a:noFill/>
            </a:ln>
          </p:spPr>
          <p:txBody>
            <a:bodyPr anchorCtr="0" anchor="ctr" bIns="34925" lIns="34925" spcFirstLastPara="1" rIns="34925" wrap="square" tIns="34925">
              <a:noAutofit/>
            </a:bodyPr>
            <a:lstStyle/>
            <a:p>
              <a:pPr indent="0" lvl="0" marL="0" marR="0" rtl="0" algn="ctr">
                <a:lnSpc>
                  <a:spcPct val="90000"/>
                </a:lnSpc>
                <a:spcBef>
                  <a:spcPts val="0"/>
                </a:spcBef>
                <a:spcAft>
                  <a:spcPts val="0"/>
                </a:spcAft>
                <a:buClr>
                  <a:schemeClr val="dk1"/>
                </a:buClr>
                <a:buSzPts val="5500"/>
                <a:buFont typeface="Calibri"/>
                <a:buNone/>
              </a:pPr>
              <a:r>
                <a:t/>
              </a:r>
              <a:endParaRPr sz="5500">
                <a:solidFill>
                  <a:schemeClr val="lt1"/>
                </a:solidFill>
                <a:latin typeface="Calibri"/>
                <a:ea typeface="Calibri"/>
                <a:cs typeface="Calibri"/>
                <a:sym typeface="Calibri"/>
              </a:endParaRPr>
            </a:p>
          </p:txBody>
        </p:sp>
        <p:sp>
          <p:nvSpPr>
            <p:cNvPr id="509" name="Google Shape;509;p2"/>
            <p:cNvSpPr/>
            <p:nvPr/>
          </p:nvSpPr>
          <p:spPr>
            <a:xfrm rot="5400000">
              <a:off x="8199313" y="1789132"/>
              <a:ext cx="1826656" cy="14290948"/>
            </a:xfrm>
            <a:prstGeom prst="round2SameRect">
              <a:avLst>
                <a:gd fmla="val 16667" name="adj1"/>
                <a:gd fmla="val 0" name="adj2"/>
              </a:avLst>
            </a:prstGeom>
            <a:solidFill>
              <a:schemeClr val="lt1">
                <a:alpha val="89803"/>
              </a:schemeClr>
            </a:solidFill>
            <a:ln cap="flat" cmpd="sng" w="12700">
              <a:solidFill>
                <a:schemeClr val="accen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
            <p:cNvSpPr txBox="1"/>
            <p:nvPr/>
          </p:nvSpPr>
          <p:spPr>
            <a:xfrm>
              <a:off x="1967168" y="8110448"/>
              <a:ext cx="14201777" cy="1648316"/>
            </a:xfrm>
            <a:prstGeom prst="rect">
              <a:avLst/>
            </a:prstGeom>
            <a:noFill/>
            <a:ln>
              <a:noFill/>
            </a:ln>
          </p:spPr>
          <p:txBody>
            <a:bodyPr anchorCtr="0" anchor="ctr" bIns="30475" lIns="341375" spcFirstLastPara="1" rIns="30475" wrap="square" tIns="30475">
              <a:noAutofit/>
            </a:bodyPr>
            <a:lstStyle/>
            <a:p>
              <a:pPr indent="-304800" lvl="1" marL="285750" marR="0" rtl="0" algn="l">
                <a:lnSpc>
                  <a:spcPct val="90000"/>
                </a:lnSpc>
                <a:spcBef>
                  <a:spcPts val="0"/>
                </a:spcBef>
                <a:spcAft>
                  <a:spcPts val="0"/>
                </a:spcAft>
                <a:buClr>
                  <a:schemeClr val="dk1"/>
                </a:buClr>
                <a:buSzPts val="4800"/>
                <a:buFont typeface="Calibri"/>
                <a:buChar char="•"/>
              </a:pPr>
              <a:r>
                <a:rPr b="0" i="0" lang="en-US" sz="4800" u="none" cap="none" strike="noStrike">
                  <a:solidFill>
                    <a:schemeClr val="dk1"/>
                  </a:solidFill>
                  <a:latin typeface="Calibri"/>
                  <a:ea typeface="Calibri"/>
                  <a:cs typeface="Calibri"/>
                  <a:sym typeface="Calibri"/>
                </a:rPr>
                <a:t>ACE’s Prevention &amp; How To Care For a </a:t>
              </a:r>
              <a:r>
                <a:rPr lang="en-US" sz="4800">
                  <a:solidFill>
                    <a:schemeClr val="dk1"/>
                  </a:solidFill>
                  <a:latin typeface="Calibri"/>
                  <a:ea typeface="Calibri"/>
                  <a:cs typeface="Calibri"/>
                  <a:sym typeface="Calibri"/>
                </a:rPr>
                <a:t>Youth </a:t>
              </a:r>
              <a:r>
                <a:rPr b="0" i="0" lang="en-US" sz="4800" u="none" cap="none" strike="noStrike">
                  <a:solidFill>
                    <a:schemeClr val="dk1"/>
                  </a:solidFill>
                  <a:latin typeface="Calibri"/>
                  <a:ea typeface="Calibri"/>
                  <a:cs typeface="Calibri"/>
                  <a:sym typeface="Calibri"/>
                </a:rPr>
                <a:t>With Trauma </a:t>
              </a:r>
              <a:endParaRPr/>
            </a:p>
          </p:txBody>
        </p:sp>
      </p:grpSp>
      <p:sp>
        <p:nvSpPr>
          <p:cNvPr id="511" name="Google Shape;511;p2"/>
          <p:cNvSpPr txBox="1"/>
          <p:nvPr/>
        </p:nvSpPr>
        <p:spPr>
          <a:xfrm>
            <a:off x="4627418" y="4600285"/>
            <a:ext cx="8839200" cy="1569660"/>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chemeClr val="dk1"/>
              </a:buClr>
              <a:buSzPts val="4800"/>
              <a:buFont typeface="Arial"/>
              <a:buChar char="•"/>
            </a:pPr>
            <a:r>
              <a:rPr lang="en-US" sz="4800">
                <a:solidFill>
                  <a:schemeClr val="dk1"/>
                </a:solidFill>
                <a:latin typeface="Calibri"/>
                <a:ea typeface="Calibri"/>
                <a:cs typeface="Calibri"/>
                <a:sym typeface="Calibri"/>
              </a:rPr>
              <a:t>How Childhood trauma affects the brain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3"/>
          <p:cNvSpPr/>
          <p:nvPr>
            <p:ph idx="2" type="pic"/>
          </p:nvPr>
        </p:nvSpPr>
        <p:spPr>
          <a:xfrm>
            <a:off x="-78891" y="0"/>
            <a:ext cx="14852074"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rPr lang="en-US"/>
              <a:t>Abuse and Neglect</a:t>
            </a:r>
            <a:endParaRPr/>
          </a:p>
        </p:txBody>
      </p:sp>
      <p:pic>
        <p:nvPicPr>
          <p:cNvPr descr="A screenshot of a cell phone&#10;&#10;Description automatically generated" id="518" name="Google Shape;518;p3"/>
          <p:cNvPicPr preferRelativeResize="0"/>
          <p:nvPr/>
        </p:nvPicPr>
        <p:blipFill rotWithShape="1">
          <a:blip r:embed="rId3">
            <a:alphaModFix/>
          </a:blip>
          <a:srcRect b="0" l="0" r="0" t="0"/>
          <a:stretch/>
        </p:blipFill>
        <p:spPr>
          <a:xfrm>
            <a:off x="1107302" y="2216129"/>
            <a:ext cx="12500999" cy="8813202"/>
          </a:xfrm>
          <a:prstGeom prst="rect">
            <a:avLst/>
          </a:prstGeom>
          <a:noFill/>
          <a:ln>
            <a:noFill/>
          </a:ln>
        </p:spPr>
      </p:pic>
      <p:sp>
        <p:nvSpPr>
          <p:cNvPr id="519" name="Google Shape;519;p3"/>
          <p:cNvSpPr txBox="1"/>
          <p:nvPr/>
        </p:nvSpPr>
        <p:spPr>
          <a:xfrm>
            <a:off x="15932727" y="1143163"/>
            <a:ext cx="767541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200">
                <a:solidFill>
                  <a:schemeClr val="dk1"/>
                </a:solidFill>
                <a:latin typeface="Calibri"/>
                <a:ea typeface="Calibri"/>
                <a:cs typeface="Calibri"/>
                <a:sym typeface="Calibri"/>
              </a:rPr>
              <a:t>Childhood Trauma </a:t>
            </a:r>
            <a:endParaRPr/>
          </a:p>
        </p:txBody>
      </p:sp>
      <p:sp>
        <p:nvSpPr>
          <p:cNvPr id="520" name="Google Shape;520;p3"/>
          <p:cNvSpPr txBox="1"/>
          <p:nvPr/>
        </p:nvSpPr>
        <p:spPr>
          <a:xfrm>
            <a:off x="15932725" y="2686675"/>
            <a:ext cx="7347300" cy="9314700"/>
          </a:xfrm>
          <a:prstGeom prst="rect">
            <a:avLst/>
          </a:prstGeom>
          <a:noFill/>
          <a:ln>
            <a:noFill/>
          </a:ln>
        </p:spPr>
        <p:txBody>
          <a:bodyPr anchorCtr="0" anchor="t" bIns="45700" lIns="91425" spcFirstLastPara="1" rIns="91425" wrap="square" tIns="45700">
            <a:spAutoFit/>
          </a:bodyPr>
          <a:lstStyle/>
          <a:p>
            <a:pPr indent="-208280" lvl="0" marL="182880" marR="0" rtl="0" algn="l">
              <a:lnSpc>
                <a:spcPct val="110000"/>
              </a:lnSpc>
              <a:spcBef>
                <a:spcPts val="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What is trauma?</a:t>
            </a:r>
            <a:endParaRPr sz="1800"/>
          </a:p>
          <a:p>
            <a:pPr indent="-208280" lvl="1" marL="457200" marR="0" rtl="0" algn="l">
              <a:lnSpc>
                <a:spcPct val="100000"/>
              </a:lnSpc>
              <a:spcBef>
                <a:spcPts val="500"/>
              </a:spcBef>
              <a:spcAft>
                <a:spcPts val="0"/>
              </a:spcAft>
              <a:buClr>
                <a:srgbClr val="262626"/>
              </a:buClr>
              <a:buSzPts val="3200"/>
              <a:buFont typeface="Garamond"/>
              <a:buChar char="◦"/>
            </a:pPr>
            <a:r>
              <a:rPr lang="en-US" sz="3200">
                <a:latin typeface="Calibri"/>
                <a:ea typeface="Calibri"/>
                <a:cs typeface="Calibri"/>
                <a:sym typeface="Calibri"/>
              </a:rPr>
              <a:t>It’s an </a:t>
            </a:r>
            <a:r>
              <a:rPr b="0" i="0" lang="en-US" sz="3200" u="none" cap="none" strike="noStrike">
                <a:solidFill>
                  <a:srgbClr val="000000"/>
                </a:solidFill>
                <a:latin typeface="Calibri"/>
                <a:ea typeface="Calibri"/>
                <a:cs typeface="Calibri"/>
                <a:sym typeface="Calibri"/>
              </a:rPr>
              <a:t>emotional response to a terrible event like an accident, rape or natural disaster. Immediately after the event, shock and denial are typical. Longer term reactions include unpredictable emotions, flashbacks, strained relationships and even physical symptoms like headaches or nausea. While these feelings are normal, some people have difficulty moving on with their lives</a:t>
            </a:r>
            <a:endParaRPr sz="1800"/>
          </a:p>
          <a:p>
            <a:pPr indent="-208280" lvl="0" marL="182880" marR="0" rtl="0" algn="l">
              <a:lnSpc>
                <a:spcPct val="110000"/>
              </a:lnSpc>
              <a:spcBef>
                <a:spcPts val="90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Most common trauma in foster children </a:t>
            </a:r>
            <a:endParaRPr sz="1800"/>
          </a:p>
          <a:p>
            <a:pPr indent="-208280" lvl="1" marL="457200" marR="0" rtl="0" algn="l">
              <a:lnSpc>
                <a:spcPct val="100000"/>
              </a:lnSpc>
              <a:spcBef>
                <a:spcPts val="50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.Threat of Harm </a:t>
            </a:r>
            <a:endParaRPr sz="1800"/>
          </a:p>
          <a:p>
            <a:pPr indent="-208280" lvl="1" marL="457200" marR="0" rtl="0" algn="l">
              <a:lnSpc>
                <a:spcPct val="100000"/>
              </a:lnSpc>
              <a:spcBef>
                <a:spcPts val="50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Neglect </a:t>
            </a:r>
            <a:endParaRPr sz="1800"/>
          </a:p>
          <a:p>
            <a:pPr indent="-208280" lvl="1" marL="457200" marR="0" rtl="0" algn="l">
              <a:lnSpc>
                <a:spcPct val="100000"/>
              </a:lnSpc>
              <a:spcBef>
                <a:spcPts val="50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Physical Abuse </a:t>
            </a:r>
            <a:endParaRPr sz="1800"/>
          </a:p>
          <a:p>
            <a:pPr indent="-208280" lvl="0" marL="182880" marR="0" rtl="0" algn="l">
              <a:lnSpc>
                <a:spcPct val="110000"/>
              </a:lnSpc>
              <a:spcBef>
                <a:spcPts val="900"/>
              </a:spcBef>
              <a:spcAft>
                <a:spcPts val="0"/>
              </a:spcAft>
              <a:buClr>
                <a:srgbClr val="262626"/>
              </a:buClr>
              <a:buSzPts val="3200"/>
              <a:buFont typeface="Garamond"/>
              <a:buChar char="◦"/>
            </a:pPr>
            <a:r>
              <a:rPr b="0" i="0" lang="en-US" sz="3200" u="none" cap="none" strike="noStrike">
                <a:solidFill>
                  <a:srgbClr val="000000"/>
                </a:solidFill>
                <a:latin typeface="Calibri"/>
                <a:ea typeface="Calibri"/>
                <a:cs typeface="Calibri"/>
                <a:sym typeface="Calibri"/>
              </a:rPr>
              <a:t>What Neglect does to the brain </a:t>
            </a:r>
            <a:endParaRPr sz="1800"/>
          </a:p>
          <a:p>
            <a:pPr indent="0" lvl="0" marL="914400" marR="0" rtl="0" algn="l">
              <a:lnSpc>
                <a:spcPct val="110000"/>
              </a:lnSpc>
              <a:spcBef>
                <a:spcPts val="9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
          <p:cNvSpPr txBox="1"/>
          <p:nvPr/>
        </p:nvSpPr>
        <p:spPr>
          <a:xfrm>
            <a:off x="470937" y="423126"/>
            <a:ext cx="12607800" cy="1843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6800">
                <a:solidFill>
                  <a:schemeClr val="dk1"/>
                </a:solidFill>
                <a:latin typeface="Arial"/>
                <a:ea typeface="Arial"/>
                <a:cs typeface="Arial"/>
                <a:sym typeface="Arial"/>
              </a:rPr>
              <a:t>How Childhood Trauma Effects Brain Development </a:t>
            </a:r>
            <a:r>
              <a:rPr lang="en-US" sz="7200">
                <a:solidFill>
                  <a:schemeClr val="dk1"/>
                </a:solidFill>
                <a:latin typeface="Arial"/>
                <a:ea typeface="Arial"/>
                <a:cs typeface="Arial"/>
                <a:sym typeface="Arial"/>
              </a:rPr>
              <a:t> </a:t>
            </a:r>
            <a:endParaRPr sz="7200">
              <a:solidFill>
                <a:schemeClr val="dk1"/>
              </a:solidFill>
              <a:latin typeface="Arial"/>
              <a:ea typeface="Arial"/>
              <a:cs typeface="Arial"/>
              <a:sym typeface="Arial"/>
            </a:endParaRPr>
          </a:p>
        </p:txBody>
      </p:sp>
      <p:sp>
        <p:nvSpPr>
          <p:cNvPr id="527" name="Google Shape;527;p4"/>
          <p:cNvSpPr/>
          <p:nvPr/>
        </p:nvSpPr>
        <p:spPr>
          <a:xfrm>
            <a:off x="798332" y="3882338"/>
            <a:ext cx="7551478" cy="2308324"/>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t/>
            </a:r>
            <a:endParaRPr sz="1600">
              <a:solidFill>
                <a:schemeClr val="dk2"/>
              </a:solidFill>
              <a:latin typeface="Roboto Light"/>
              <a:ea typeface="Roboto Light"/>
              <a:cs typeface="Roboto Light"/>
              <a:sym typeface="Roboto Light"/>
            </a:endParaRPr>
          </a:p>
        </p:txBody>
      </p:sp>
      <p:sp>
        <p:nvSpPr>
          <p:cNvPr id="528" name="Google Shape;528;p4"/>
          <p:cNvSpPr/>
          <p:nvPr>
            <p:ph idx="2" type="pic"/>
          </p:nvPr>
        </p:nvSpPr>
        <p:spPr>
          <a:xfrm>
            <a:off x="14630400" y="0"/>
            <a:ext cx="975677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ctr">
              <a:spcBef>
                <a:spcPts val="2000"/>
              </a:spcBef>
              <a:spcAft>
                <a:spcPts val="0"/>
              </a:spcAft>
              <a:buNone/>
            </a:pPr>
            <a:r>
              <a:rPr lang="en-US"/>
              <a:t>Brain images</a:t>
            </a:r>
            <a:endParaRPr/>
          </a:p>
        </p:txBody>
      </p:sp>
      <p:pic>
        <p:nvPicPr>
          <p:cNvPr id="529" name="Google Shape;529;p4"/>
          <p:cNvPicPr preferRelativeResize="0"/>
          <p:nvPr/>
        </p:nvPicPr>
        <p:blipFill rotWithShape="1">
          <a:blip r:embed="rId3">
            <a:alphaModFix/>
          </a:blip>
          <a:srcRect b="0" l="0" r="0" t="0"/>
          <a:stretch/>
        </p:blipFill>
        <p:spPr>
          <a:xfrm>
            <a:off x="16153338" y="3614051"/>
            <a:ext cx="7435506" cy="4961913"/>
          </a:xfrm>
          <a:prstGeom prst="rect">
            <a:avLst/>
          </a:prstGeom>
          <a:noFill/>
          <a:ln>
            <a:noFill/>
          </a:ln>
        </p:spPr>
      </p:pic>
      <p:sp>
        <p:nvSpPr>
          <p:cNvPr id="530" name="Google Shape;530;p4"/>
          <p:cNvSpPr txBox="1"/>
          <p:nvPr/>
        </p:nvSpPr>
        <p:spPr>
          <a:xfrm>
            <a:off x="1004300" y="2556400"/>
            <a:ext cx="12074400" cy="110160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262626"/>
              </a:buClr>
              <a:buSzPts val="1400"/>
              <a:buFont typeface="Garamond"/>
              <a:buNone/>
            </a:pPr>
            <a:r>
              <a:rPr b="1" i="0" lang="en-US" sz="1600" u="none" cap="none" strike="noStrike">
                <a:solidFill>
                  <a:srgbClr val="000000"/>
                </a:solidFill>
                <a:latin typeface="Avenir"/>
                <a:ea typeface="Avenir"/>
                <a:cs typeface="Avenir"/>
                <a:sym typeface="Avenir"/>
              </a:rPr>
              <a:t> </a:t>
            </a:r>
            <a:r>
              <a:rPr b="1" i="0" lang="en-US" sz="3400" u="none" cap="none" strike="noStrike">
                <a:solidFill>
                  <a:srgbClr val="000000"/>
                </a:solidFill>
                <a:latin typeface="Calibri"/>
                <a:ea typeface="Calibri"/>
                <a:cs typeface="Calibri"/>
                <a:sym typeface="Calibri"/>
              </a:rPr>
              <a:t>4 </a:t>
            </a:r>
            <a:r>
              <a:rPr b="1" i="0" lang="en-US" sz="3400" u="none" cap="none" strike="noStrike">
                <a:solidFill>
                  <a:srgbClr val="38484E"/>
                </a:solidFill>
                <a:latin typeface="Calibri"/>
                <a:ea typeface="Calibri"/>
                <a:cs typeface="Calibri"/>
                <a:sym typeface="Calibri"/>
              </a:rPr>
              <a:t>Ways Childhood Trauma Changes a Child’s Brain and Body</a:t>
            </a:r>
            <a:endParaRPr b="1" i="0" sz="3400" u="none" cap="none" strike="noStrike">
              <a:solidFill>
                <a:srgbClr val="38484E"/>
              </a:solidFill>
              <a:latin typeface="Calibri"/>
              <a:ea typeface="Calibri"/>
              <a:cs typeface="Calibri"/>
              <a:sym typeface="Calibri"/>
            </a:endParaRPr>
          </a:p>
          <a:p>
            <a:pPr indent="0" lvl="0" marL="0" marR="0" rtl="0" algn="l">
              <a:lnSpc>
                <a:spcPct val="110000"/>
              </a:lnSpc>
              <a:spcBef>
                <a:spcPts val="0"/>
              </a:spcBef>
              <a:spcAft>
                <a:spcPts val="0"/>
              </a:spcAft>
              <a:buClr>
                <a:srgbClr val="262626"/>
              </a:buClr>
              <a:buSzPts val="1400"/>
              <a:buFont typeface="Garamond"/>
              <a:buNone/>
            </a:pPr>
            <a:r>
              <a:t/>
            </a:r>
            <a:endParaRPr b="1" sz="3200">
              <a:solidFill>
                <a:srgbClr val="38484E"/>
              </a:solidFill>
              <a:latin typeface="Calibri"/>
              <a:ea typeface="Calibri"/>
              <a:cs typeface="Calibri"/>
              <a:sym typeface="Calibri"/>
            </a:endParaRPr>
          </a:p>
          <a:p>
            <a:pPr indent="-355600" lvl="0" marL="342900" marR="0" rtl="0" algn="l">
              <a:lnSpc>
                <a:spcPct val="110000"/>
              </a:lnSpc>
              <a:spcBef>
                <a:spcPts val="900"/>
              </a:spcBef>
              <a:spcAft>
                <a:spcPts val="0"/>
              </a:spcAft>
              <a:buClr>
                <a:srgbClr val="262626"/>
              </a:buClr>
              <a:buSzPts val="3200"/>
              <a:buFont typeface="Calibri"/>
              <a:buAutoNum type="arabicPeriod"/>
            </a:pPr>
            <a:r>
              <a:rPr b="1" i="0" lang="en-US" sz="3200" u="none" cap="none" strike="noStrike">
                <a:solidFill>
                  <a:srgbClr val="38484E"/>
                </a:solidFill>
                <a:latin typeface="Calibri"/>
                <a:ea typeface="Calibri"/>
                <a:cs typeface="Calibri"/>
                <a:sym typeface="Calibri"/>
              </a:rPr>
              <a:t>Hormone level changes: </a:t>
            </a:r>
            <a:r>
              <a:rPr b="0" i="0" lang="en-US" sz="3200" u="none" cap="none" strike="noStrike">
                <a:solidFill>
                  <a:srgbClr val="38484E"/>
                </a:solidFill>
                <a:latin typeface="Calibri"/>
                <a:ea typeface="Calibri"/>
                <a:cs typeface="Calibri"/>
                <a:sym typeface="Calibri"/>
              </a:rPr>
              <a:t>Cortisol and adrenaline are the “stress hormones” that help </a:t>
            </a:r>
            <a:r>
              <a:rPr lang="en-US" sz="3200">
                <a:solidFill>
                  <a:srgbClr val="38484E"/>
                </a:solidFill>
                <a:latin typeface="Calibri"/>
                <a:ea typeface="Calibri"/>
                <a:cs typeface="Calibri"/>
                <a:sym typeface="Calibri"/>
              </a:rPr>
              <a:t>a person</a:t>
            </a:r>
            <a:r>
              <a:rPr b="0" i="0" lang="en-US" sz="3200" u="none" cap="none" strike="noStrike">
                <a:solidFill>
                  <a:srgbClr val="38484E"/>
                </a:solidFill>
                <a:latin typeface="Calibri"/>
                <a:ea typeface="Calibri"/>
                <a:cs typeface="Calibri"/>
                <a:sym typeface="Calibri"/>
              </a:rPr>
              <a:t> react to a perceived threat or danger by directing blood flow to major muscle groups and bypassing the thinking part of the brain to activate the survival part.</a:t>
            </a:r>
            <a:endParaRPr sz="3200"/>
          </a:p>
          <a:p>
            <a:pPr indent="-355600" lvl="0" marL="342900" marR="0" rtl="0" algn="l">
              <a:lnSpc>
                <a:spcPct val="110000"/>
              </a:lnSpc>
              <a:spcBef>
                <a:spcPts val="900"/>
              </a:spcBef>
              <a:spcAft>
                <a:spcPts val="0"/>
              </a:spcAft>
              <a:buClr>
                <a:srgbClr val="262626"/>
              </a:buClr>
              <a:buSzPts val="3200"/>
              <a:buFont typeface="Calibri"/>
              <a:buAutoNum type="arabicPeriod"/>
            </a:pPr>
            <a:r>
              <a:rPr b="1" i="0" lang="en-US" sz="3200" u="none" cap="none" strike="noStrike">
                <a:solidFill>
                  <a:srgbClr val="38484E"/>
                </a:solidFill>
                <a:latin typeface="Calibri"/>
                <a:ea typeface="Calibri"/>
                <a:cs typeface="Calibri"/>
                <a:sym typeface="Calibri"/>
              </a:rPr>
              <a:t>Immune system changes: </a:t>
            </a:r>
            <a:r>
              <a:rPr b="0" i="0" lang="en-US" sz="3200" u="none" cap="none" strike="noStrike">
                <a:solidFill>
                  <a:srgbClr val="38484E"/>
                </a:solidFill>
                <a:latin typeface="Calibri"/>
                <a:ea typeface="Calibri"/>
                <a:cs typeface="Calibri"/>
                <a:sym typeface="Calibri"/>
              </a:rPr>
              <a:t>Through multiple organs, tissues, and cells, the immune system defends against infections, allergies, and inflammatory reactions.</a:t>
            </a:r>
            <a:endParaRPr sz="3200"/>
          </a:p>
          <a:p>
            <a:pPr indent="-355600" lvl="0" marL="342900" marR="0" rtl="0" algn="l">
              <a:lnSpc>
                <a:spcPct val="110000"/>
              </a:lnSpc>
              <a:spcBef>
                <a:spcPts val="900"/>
              </a:spcBef>
              <a:spcAft>
                <a:spcPts val="0"/>
              </a:spcAft>
              <a:buClr>
                <a:srgbClr val="262626"/>
              </a:buClr>
              <a:buSzPts val="3200"/>
              <a:buFont typeface="Calibri"/>
              <a:buAutoNum type="arabicPeriod"/>
            </a:pPr>
            <a:r>
              <a:rPr b="1" i="0" lang="en-US" sz="3200" u="none" cap="none" strike="noStrike">
                <a:solidFill>
                  <a:srgbClr val="38484E"/>
                </a:solidFill>
                <a:latin typeface="Calibri"/>
                <a:ea typeface="Calibri"/>
                <a:cs typeface="Calibri"/>
                <a:sym typeface="Calibri"/>
              </a:rPr>
              <a:t>Neurological changes: </a:t>
            </a:r>
            <a:r>
              <a:rPr b="0" i="0" lang="en-US" sz="3200" u="none" cap="none" strike="noStrike">
                <a:solidFill>
                  <a:srgbClr val="38484E"/>
                </a:solidFill>
                <a:latin typeface="Calibri"/>
                <a:ea typeface="Calibri"/>
                <a:cs typeface="Calibri"/>
                <a:sym typeface="Calibri"/>
              </a:rPr>
              <a:t>We are born with 100 billion neurons—brain nerve cells—which are almost all of the neurons we will ever have. The connections between neurons develop vision, hearing, language, and higher cognitive functioning.</a:t>
            </a:r>
            <a:endParaRPr sz="3200"/>
          </a:p>
          <a:p>
            <a:pPr indent="-355600" lvl="0" marL="342900" marR="0" rtl="0" algn="l">
              <a:lnSpc>
                <a:spcPct val="110000"/>
              </a:lnSpc>
              <a:spcBef>
                <a:spcPts val="900"/>
              </a:spcBef>
              <a:spcAft>
                <a:spcPts val="0"/>
              </a:spcAft>
              <a:buClr>
                <a:srgbClr val="262626"/>
              </a:buClr>
              <a:buSzPts val="3200"/>
              <a:buFont typeface="Calibri"/>
              <a:buAutoNum type="arabicPeriod"/>
            </a:pPr>
            <a:r>
              <a:rPr b="1" i="0" lang="en-US" sz="3200" u="none" cap="none" strike="noStrike">
                <a:solidFill>
                  <a:srgbClr val="38484E"/>
                </a:solidFill>
                <a:latin typeface="Calibri"/>
                <a:ea typeface="Calibri"/>
                <a:cs typeface="Calibri"/>
                <a:sym typeface="Calibri"/>
              </a:rPr>
              <a:t>Epigenetic changes: </a:t>
            </a:r>
            <a:r>
              <a:rPr b="0" i="0" lang="en-US" sz="3200" u="none" cap="none" strike="noStrike">
                <a:solidFill>
                  <a:srgbClr val="38484E"/>
                </a:solidFill>
                <a:latin typeface="Calibri"/>
                <a:ea typeface="Calibri"/>
                <a:cs typeface="Calibri"/>
                <a:sym typeface="Calibri"/>
              </a:rPr>
              <a:t>Epigenetics is the study of how your environment and experiences can alter which genes turn on and off, known as gene modification. For example, “you may be born with a capacity to be tall and confident, but if you are undernourished and abused as a child, you are likely to turn into a stunted and fearful adult instead,” according to Dr. John Launer.</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
          <p:cNvSpPr txBox="1"/>
          <p:nvPr/>
        </p:nvSpPr>
        <p:spPr>
          <a:xfrm>
            <a:off x="374468" y="702595"/>
            <a:ext cx="13729458" cy="244682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8500">
                <a:solidFill>
                  <a:srgbClr val="38484E"/>
                </a:solidFill>
                <a:latin typeface="Arial"/>
                <a:ea typeface="Arial"/>
                <a:cs typeface="Arial"/>
                <a:sym typeface="Arial"/>
              </a:rPr>
              <a:t>Adverse Childhood Experiences (ACE)</a:t>
            </a:r>
            <a:endParaRPr sz="8500">
              <a:solidFill>
                <a:srgbClr val="38484E"/>
              </a:solidFill>
              <a:latin typeface="Arial"/>
              <a:ea typeface="Arial"/>
              <a:cs typeface="Arial"/>
              <a:sym typeface="Arial"/>
            </a:endParaRPr>
          </a:p>
        </p:txBody>
      </p:sp>
      <p:sp>
        <p:nvSpPr>
          <p:cNvPr id="536" name="Google Shape;536;p5"/>
          <p:cNvSpPr/>
          <p:nvPr/>
        </p:nvSpPr>
        <p:spPr>
          <a:xfrm>
            <a:off x="1468582" y="3574473"/>
            <a:ext cx="7161825" cy="518159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t/>
            </a:r>
            <a:endParaRPr sz="1600">
              <a:solidFill>
                <a:schemeClr val="dk2"/>
              </a:solidFill>
              <a:latin typeface="Roboto Light"/>
              <a:ea typeface="Roboto Light"/>
              <a:cs typeface="Roboto Light"/>
              <a:sym typeface="Roboto Light"/>
            </a:endParaRPr>
          </a:p>
        </p:txBody>
      </p:sp>
      <p:sp>
        <p:nvSpPr>
          <p:cNvPr id="537" name="Google Shape;537;p5"/>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99">
              <a:solidFill>
                <a:schemeClr val="lt1"/>
              </a:solidFill>
              <a:latin typeface="Calibri"/>
              <a:ea typeface="Calibri"/>
              <a:cs typeface="Calibri"/>
              <a:sym typeface="Calibri"/>
            </a:endParaRPr>
          </a:p>
        </p:txBody>
      </p:sp>
      <p:sp>
        <p:nvSpPr>
          <p:cNvPr id="538" name="Google Shape;538;p5"/>
          <p:cNvSpPr/>
          <p:nvPr>
            <p:ph idx="2" type="pic"/>
          </p:nvPr>
        </p:nvSpPr>
        <p:spPr>
          <a:xfrm flipH="1">
            <a:off x="16258477" y="0"/>
            <a:ext cx="812869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rPr lang="en-US"/>
              <a:t>Childhood trauma</a:t>
            </a:r>
            <a:endParaRPr/>
          </a:p>
        </p:txBody>
      </p:sp>
      <p:pic>
        <p:nvPicPr>
          <p:cNvPr id="539" name="Google Shape;539;p5"/>
          <p:cNvPicPr preferRelativeResize="0"/>
          <p:nvPr/>
        </p:nvPicPr>
        <p:blipFill rotWithShape="1">
          <a:blip r:embed="rId3">
            <a:alphaModFix/>
          </a:blip>
          <a:srcRect b="0" l="0" r="0" t="0"/>
          <a:stretch/>
        </p:blipFill>
        <p:spPr>
          <a:xfrm>
            <a:off x="13079559" y="2558980"/>
            <a:ext cx="11307616" cy="8672632"/>
          </a:xfrm>
          <a:prstGeom prst="rect">
            <a:avLst/>
          </a:prstGeom>
          <a:noFill/>
          <a:ln>
            <a:noFill/>
          </a:ln>
        </p:spPr>
      </p:pic>
      <p:sp>
        <p:nvSpPr>
          <p:cNvPr id="540" name="Google Shape;540;p5"/>
          <p:cNvSpPr txBox="1"/>
          <p:nvPr/>
        </p:nvSpPr>
        <p:spPr>
          <a:xfrm>
            <a:off x="1137337" y="4125070"/>
            <a:ext cx="12316689" cy="6186309"/>
          </a:xfrm>
          <a:prstGeom prst="rect">
            <a:avLst/>
          </a:prstGeom>
          <a:noFill/>
          <a:ln>
            <a:noFill/>
          </a:ln>
        </p:spPr>
        <p:txBody>
          <a:bodyPr anchorCtr="0" anchor="t" bIns="45700" lIns="91425" spcFirstLastPara="1" rIns="91425" wrap="square" tIns="45700">
            <a:spAutoFit/>
          </a:bodyPr>
          <a:lstStyle/>
          <a:p>
            <a:pPr indent="-228600" lvl="0" marL="171450" marR="0" rtl="0" algn="l">
              <a:spcBef>
                <a:spcPts val="0"/>
              </a:spcBef>
              <a:spcAft>
                <a:spcPts val="0"/>
              </a:spcAft>
              <a:buClr>
                <a:srgbClr val="38484E"/>
              </a:buClr>
              <a:buSzPts val="3600"/>
              <a:buFont typeface="Arial"/>
              <a:buChar char="•"/>
            </a:pPr>
            <a:r>
              <a:rPr lang="en-US" sz="3600" u="sng">
                <a:solidFill>
                  <a:srgbClr val="38484E"/>
                </a:solidFill>
                <a:latin typeface="Calibri"/>
                <a:ea typeface="Calibri"/>
                <a:cs typeface="Calibri"/>
                <a:sym typeface="Calibri"/>
                <a:hlinkClick r:id="rId4">
                  <a:extLst>
                    <a:ext uri="{A12FA001-AC4F-418D-AE19-62706E023703}">
                      <ahyp:hlinkClr val="tx"/>
                    </a:ext>
                  </a:extLst>
                </a:hlinkClick>
              </a:rPr>
              <a:t>https://www.ted.com/talks/nadine_burke_harris_how_childhood_trauma_affects_health_across_a_lifetime?utm_campaign=tedspread&amp;utm_medium=referral&amp;utm_source=tedcomshare</a:t>
            </a:r>
            <a:endParaRPr sz="3600">
              <a:solidFill>
                <a:srgbClr val="38484E"/>
              </a:solidFill>
              <a:latin typeface="Calibri"/>
              <a:ea typeface="Calibri"/>
              <a:cs typeface="Calibri"/>
              <a:sym typeface="Calibri"/>
            </a:endParaRPr>
          </a:p>
          <a:p>
            <a:pPr indent="0" lvl="0" marL="171450" marR="0" rtl="0" algn="l">
              <a:spcBef>
                <a:spcPts val="0"/>
              </a:spcBef>
              <a:spcAft>
                <a:spcPts val="0"/>
              </a:spcAft>
              <a:buClr>
                <a:schemeClr val="dk1"/>
              </a:buClr>
              <a:buSzPts val="3600"/>
              <a:buFont typeface="Arial"/>
              <a:buNone/>
            </a:pPr>
            <a:r>
              <a:t/>
            </a:r>
            <a:endParaRPr sz="3600">
              <a:solidFill>
                <a:srgbClr val="38484E"/>
              </a:solidFill>
              <a:latin typeface="Calibri"/>
              <a:ea typeface="Calibri"/>
              <a:cs typeface="Calibri"/>
              <a:sym typeface="Calibri"/>
            </a:endParaRPr>
          </a:p>
          <a:p>
            <a:pPr indent="-228600" lvl="0" marL="171450" marR="0" rtl="0" algn="l">
              <a:spcBef>
                <a:spcPts val="0"/>
              </a:spcBef>
              <a:spcAft>
                <a:spcPts val="0"/>
              </a:spcAft>
              <a:buClr>
                <a:srgbClr val="38484E"/>
              </a:buClr>
              <a:buSzPts val="3600"/>
              <a:buFont typeface="Arial"/>
              <a:buChar char="•"/>
            </a:pPr>
            <a:r>
              <a:rPr lang="en-US" sz="3600">
                <a:solidFill>
                  <a:srgbClr val="38484E"/>
                </a:solidFill>
                <a:latin typeface="Calibri"/>
                <a:ea typeface="Calibri"/>
                <a:cs typeface="Calibri"/>
                <a:sym typeface="Calibri"/>
              </a:rPr>
              <a:t>The ACE Study has uncovered how ACEs are strongly related to development of risk factors for disease, and well-being throughout the life course.</a:t>
            </a:r>
            <a:endParaRPr/>
          </a:p>
          <a:p>
            <a:pPr indent="0" lvl="0" marL="171450" marR="0" rtl="0" algn="l">
              <a:spcBef>
                <a:spcPts val="0"/>
              </a:spcBef>
              <a:spcAft>
                <a:spcPts val="0"/>
              </a:spcAft>
              <a:buClr>
                <a:schemeClr val="dk1"/>
              </a:buClr>
              <a:buSzPts val="3600"/>
              <a:buFont typeface="Arial"/>
              <a:buNone/>
            </a:pPr>
            <a:r>
              <a:t/>
            </a:r>
            <a:endParaRPr sz="3600">
              <a:solidFill>
                <a:srgbClr val="38484E"/>
              </a:solidFill>
              <a:latin typeface="Calibri"/>
              <a:ea typeface="Calibri"/>
              <a:cs typeface="Calibri"/>
              <a:sym typeface="Calibri"/>
            </a:endParaRPr>
          </a:p>
          <a:p>
            <a:pPr indent="-228600" lvl="0" marL="171450" marR="0" rtl="0" algn="l">
              <a:spcBef>
                <a:spcPts val="0"/>
              </a:spcBef>
              <a:spcAft>
                <a:spcPts val="0"/>
              </a:spcAft>
              <a:buClr>
                <a:srgbClr val="38484E"/>
              </a:buClr>
              <a:buSzPts val="3600"/>
              <a:buFont typeface="Arial"/>
              <a:buChar char="•"/>
            </a:pPr>
            <a:r>
              <a:rPr lang="en-US" sz="3600">
                <a:solidFill>
                  <a:srgbClr val="38484E"/>
                </a:solidFill>
                <a:latin typeface="Calibri"/>
                <a:ea typeface="Calibri"/>
                <a:cs typeface="Calibri"/>
                <a:sym typeface="Calibri"/>
              </a:rPr>
              <a:t>ACEs are common across all populations. Almost two-thirds of study participants reported at least one ACE, and more than one in five reported three or more ACEs.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6"/>
          <p:cNvSpPr/>
          <p:nvPr>
            <p:ph idx="3" type="pic"/>
          </p:nvPr>
        </p:nvSpPr>
        <p:spPr>
          <a:xfrm flipH="1">
            <a:off x="7493" y="0"/>
            <a:ext cx="4050156"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rPr lang="en-US"/>
              <a:t>ACE Study</a:t>
            </a:r>
            <a:endParaRPr/>
          </a:p>
        </p:txBody>
      </p:sp>
      <p:sp>
        <p:nvSpPr>
          <p:cNvPr id="547" name="Google Shape;547;p6"/>
          <p:cNvSpPr txBox="1"/>
          <p:nvPr/>
        </p:nvSpPr>
        <p:spPr>
          <a:xfrm>
            <a:off x="5013112" y="378592"/>
            <a:ext cx="12582291" cy="126957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8500">
                <a:solidFill>
                  <a:schemeClr val="dk1"/>
                </a:solidFill>
                <a:latin typeface="Calibri"/>
                <a:ea typeface="Calibri"/>
                <a:cs typeface="Calibri"/>
                <a:sym typeface="Calibri"/>
              </a:rPr>
              <a:t>ACE Study: Types Of Trauma</a:t>
            </a:r>
            <a:endParaRPr sz="8500">
              <a:solidFill>
                <a:schemeClr val="dk1"/>
              </a:solidFill>
              <a:latin typeface="Calibri"/>
              <a:ea typeface="Calibri"/>
              <a:cs typeface="Calibri"/>
              <a:sym typeface="Calibri"/>
            </a:endParaRPr>
          </a:p>
        </p:txBody>
      </p:sp>
      <p:sp>
        <p:nvSpPr>
          <p:cNvPr id="548" name="Google Shape;548;p6"/>
          <p:cNvSpPr txBox="1"/>
          <p:nvPr/>
        </p:nvSpPr>
        <p:spPr>
          <a:xfrm>
            <a:off x="4738255" y="1648170"/>
            <a:ext cx="18481964" cy="11387733"/>
          </a:xfrm>
          <a:prstGeom prst="rect">
            <a:avLst/>
          </a:prstGeom>
          <a:noFill/>
          <a:ln>
            <a:noFill/>
          </a:ln>
        </p:spPr>
        <p:txBody>
          <a:bodyPr anchorCtr="0" anchor="t" bIns="45700" lIns="91425" spcFirstLastPara="1" rIns="91425" wrap="square" tIns="45700">
            <a:spAutoFit/>
          </a:bodyPr>
          <a:lstStyle/>
          <a:p>
            <a:pPr indent="-182880" lvl="0" marL="182880" marR="0" rtl="0" algn="l">
              <a:lnSpc>
                <a:spcPct val="100000"/>
              </a:lnSpc>
              <a:spcBef>
                <a:spcPts val="0"/>
              </a:spcBef>
              <a:spcAft>
                <a:spcPts val="0"/>
              </a:spcAft>
              <a:buClr>
                <a:srgbClr val="262626"/>
              </a:buClr>
              <a:buSzPts val="2800"/>
              <a:buFont typeface="Garamond"/>
              <a:buChar char="◦"/>
            </a:pPr>
            <a:r>
              <a:rPr b="1" i="0" lang="en-US" sz="2800" u="sng" cap="none" strike="noStrike">
                <a:solidFill>
                  <a:srgbClr val="000000"/>
                </a:solidFill>
                <a:latin typeface="Calibri"/>
                <a:ea typeface="Calibri"/>
                <a:cs typeface="Calibri"/>
                <a:sym typeface="Calibri"/>
              </a:rPr>
              <a:t>Abuse</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Emotional abuse:</a:t>
            </a:r>
            <a:r>
              <a:rPr b="0" i="0" lang="en-US" sz="2800" u="none" cap="none" strike="noStrike">
                <a:solidFill>
                  <a:srgbClr val="000000"/>
                </a:solidFill>
                <a:latin typeface="Calibri"/>
                <a:ea typeface="Calibri"/>
                <a:cs typeface="Calibri"/>
                <a:sym typeface="Calibri"/>
              </a:rPr>
              <a:t> A parent, stepparent, or adult living in your home swore at you, insulted you, put you down, or acted in a way that made you afraid that you might be physically hurt.</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Physical abuse</a:t>
            </a:r>
            <a:r>
              <a:rPr b="0" i="0" lang="en-US" sz="2800" u="none" cap="none" strike="noStrike">
                <a:solidFill>
                  <a:srgbClr val="000000"/>
                </a:solidFill>
                <a:latin typeface="Calibri"/>
                <a:ea typeface="Calibri"/>
                <a:cs typeface="Calibri"/>
                <a:sym typeface="Calibri"/>
              </a:rPr>
              <a:t>: A parent, stepparent, or adult living in your home pushed, grabbed, slapped, threw something at you, or hit you so hard that you had marks or were injured.</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Sexual abuse: </a:t>
            </a:r>
            <a:r>
              <a:rPr b="0" i="0" lang="en-US" sz="2800" u="none" cap="none" strike="noStrike">
                <a:solidFill>
                  <a:srgbClr val="000000"/>
                </a:solidFill>
                <a:latin typeface="Calibri"/>
                <a:ea typeface="Calibri"/>
                <a:cs typeface="Calibri"/>
                <a:sym typeface="Calibri"/>
              </a:rPr>
              <a:t>An adult, relative, family friend, or stranger who was at least 5 years older than you ever touched or fondled your body in a sexual way, made you touch his/her body in a sexual way, attempted to have any type of sexual intercourse with you.</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sng" cap="none" strike="noStrike">
                <a:solidFill>
                  <a:srgbClr val="000000"/>
                </a:solidFill>
                <a:latin typeface="Calibri"/>
                <a:ea typeface="Calibri"/>
                <a:cs typeface="Calibri"/>
                <a:sym typeface="Calibri"/>
              </a:rPr>
              <a:t>Household Challenges</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Mother treated violently: </a:t>
            </a:r>
            <a:r>
              <a:rPr b="0" i="0" lang="en-US" sz="2800" u="none" cap="none" strike="noStrike">
                <a:solidFill>
                  <a:srgbClr val="000000"/>
                </a:solidFill>
                <a:latin typeface="Calibri"/>
                <a:ea typeface="Calibri"/>
                <a:cs typeface="Calibri"/>
                <a:sym typeface="Calibri"/>
              </a:rPr>
              <a:t>Your mother or stepmother was pushed, grabbed, slapped, had something thrown at her, kicked, bitten, hit with a fist, hit with something hard, repeatedly hit for over at least a few minutes, or ever threatened or hurt by a knife or gun by your father (or stepfather) or mother’s boyfriend.</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Substance abuse in the household: </a:t>
            </a:r>
            <a:r>
              <a:rPr b="0" i="0" lang="en-US" sz="2800" u="none" cap="none" strike="noStrike">
                <a:solidFill>
                  <a:srgbClr val="000000"/>
                </a:solidFill>
                <a:latin typeface="Calibri"/>
                <a:ea typeface="Calibri"/>
                <a:cs typeface="Calibri"/>
                <a:sym typeface="Calibri"/>
              </a:rPr>
              <a:t>A household member was a problem drinker or alcoholic or a household member used street drugs.</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Mental illness in the household</a:t>
            </a:r>
            <a:r>
              <a:rPr b="0" i="0" lang="en-US" sz="2800" u="none" cap="none" strike="noStrike">
                <a:solidFill>
                  <a:srgbClr val="000000"/>
                </a:solidFill>
                <a:latin typeface="Calibri"/>
                <a:ea typeface="Calibri"/>
                <a:cs typeface="Calibri"/>
                <a:sym typeface="Calibri"/>
              </a:rPr>
              <a:t>: A household member was depressed or mentally ill or a household member attempted suicide.</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Parental separation or divorce: </a:t>
            </a:r>
            <a:r>
              <a:rPr b="0" i="0" lang="en-US" sz="2800" u="none" cap="none" strike="noStrike">
                <a:solidFill>
                  <a:srgbClr val="000000"/>
                </a:solidFill>
                <a:latin typeface="Calibri"/>
                <a:ea typeface="Calibri"/>
                <a:cs typeface="Calibri"/>
                <a:sym typeface="Calibri"/>
              </a:rPr>
              <a:t>Your parents were ever separated or divorced.</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Incarcerated household member: </a:t>
            </a:r>
            <a:r>
              <a:rPr b="0" i="0" lang="en-US" sz="2800" u="none" cap="none" strike="noStrike">
                <a:solidFill>
                  <a:srgbClr val="000000"/>
                </a:solidFill>
                <a:latin typeface="Calibri"/>
                <a:ea typeface="Calibri"/>
                <a:cs typeface="Calibri"/>
                <a:sym typeface="Calibri"/>
              </a:rPr>
              <a:t>A household member went to prison.</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sng" cap="none" strike="noStrike">
                <a:solidFill>
                  <a:srgbClr val="000000"/>
                </a:solidFill>
                <a:latin typeface="Calibri"/>
                <a:ea typeface="Calibri"/>
                <a:cs typeface="Calibri"/>
                <a:sym typeface="Calibri"/>
              </a:rPr>
              <a:t>Neglect</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Emotional neglect: </a:t>
            </a:r>
            <a:r>
              <a:rPr b="0" i="0" lang="en-US" sz="2800" u="none" cap="none" strike="noStrike">
                <a:solidFill>
                  <a:srgbClr val="000000"/>
                </a:solidFill>
                <a:latin typeface="Calibri"/>
                <a:ea typeface="Calibri"/>
                <a:cs typeface="Calibri"/>
                <a:sym typeface="Calibri"/>
              </a:rPr>
              <a:t>Someone in your family helped you feel important or special, you felt loved, people in your family looked out for each other and felt close to each other, and your family was a source of strength and support.</a:t>
            </a:r>
            <a:endParaRPr/>
          </a:p>
          <a:p>
            <a:pPr indent="-182880" lvl="0" marL="182880" marR="0" rtl="0" algn="l">
              <a:lnSpc>
                <a:spcPct val="100000"/>
              </a:lnSpc>
              <a:spcBef>
                <a:spcPts val="900"/>
              </a:spcBef>
              <a:spcAft>
                <a:spcPts val="0"/>
              </a:spcAft>
              <a:buClr>
                <a:srgbClr val="262626"/>
              </a:buClr>
              <a:buSzPts val="2800"/>
              <a:buFont typeface="Garamond"/>
              <a:buChar char="◦"/>
            </a:pPr>
            <a:r>
              <a:rPr b="1" i="0" lang="en-US" sz="2800" u="none" cap="none" strike="noStrike">
                <a:solidFill>
                  <a:srgbClr val="000000"/>
                </a:solidFill>
                <a:latin typeface="Calibri"/>
                <a:ea typeface="Calibri"/>
                <a:cs typeface="Calibri"/>
                <a:sym typeface="Calibri"/>
              </a:rPr>
              <a:t>Physical neglect: </a:t>
            </a:r>
            <a:r>
              <a:rPr b="0" i="0" lang="en-US" sz="2800" u="none" cap="none" strike="noStrike">
                <a:solidFill>
                  <a:srgbClr val="000000"/>
                </a:solidFill>
                <a:latin typeface="Calibri"/>
                <a:ea typeface="Calibri"/>
                <a:cs typeface="Calibri"/>
                <a:sym typeface="Calibri"/>
              </a:rPr>
              <a:t>There was someone to take care of you, protect you, and take you to the doctor if you needed it2, you didn’t have enough to eat, your parents were too drunk or too high to take care of you, and you had to wear dirty clothes.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
          <p:cNvSpPr txBox="1"/>
          <p:nvPr/>
        </p:nvSpPr>
        <p:spPr>
          <a:xfrm>
            <a:off x="11414244" y="91329"/>
            <a:ext cx="11528883" cy="341632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8000">
                <a:solidFill>
                  <a:srgbClr val="38484E"/>
                </a:solidFill>
                <a:latin typeface="Calibri"/>
                <a:ea typeface="Calibri"/>
                <a:cs typeface="Calibri"/>
                <a:sym typeface="Calibri"/>
              </a:rPr>
              <a:t>ACE Prevention and How To Care For A Child With Trauma </a:t>
            </a:r>
            <a:endParaRPr/>
          </a:p>
        </p:txBody>
      </p:sp>
      <p:sp>
        <p:nvSpPr>
          <p:cNvPr id="555" name="Google Shape;555;p7"/>
          <p:cNvSpPr/>
          <p:nvPr>
            <p:ph idx="2" type="pic"/>
          </p:nvPr>
        </p:nvSpPr>
        <p:spPr>
          <a:xfrm flipH="1">
            <a:off x="4076699" y="0"/>
            <a:ext cx="5694317"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rPr lang="en-US"/>
              <a:t>Pathways to healing</a:t>
            </a:r>
            <a:endParaRPr/>
          </a:p>
        </p:txBody>
      </p:sp>
      <p:pic>
        <p:nvPicPr>
          <p:cNvPr id="556" name="Google Shape;556;p7"/>
          <p:cNvPicPr preferRelativeResize="0"/>
          <p:nvPr/>
        </p:nvPicPr>
        <p:blipFill rotWithShape="1">
          <a:blip r:embed="rId3">
            <a:alphaModFix amt="65000"/>
          </a:blip>
          <a:srcRect b="0" l="0" r="0" t="0"/>
          <a:stretch/>
        </p:blipFill>
        <p:spPr>
          <a:xfrm>
            <a:off x="5968556" y="6636119"/>
            <a:ext cx="6249888" cy="6249888"/>
          </a:xfrm>
          <a:prstGeom prst="rect">
            <a:avLst/>
          </a:prstGeom>
          <a:noFill/>
          <a:ln>
            <a:noFill/>
          </a:ln>
        </p:spPr>
      </p:pic>
      <p:sp>
        <p:nvSpPr>
          <p:cNvPr id="557" name="Google Shape;557;p7"/>
          <p:cNvSpPr txBox="1"/>
          <p:nvPr/>
        </p:nvSpPr>
        <p:spPr>
          <a:xfrm>
            <a:off x="12193575" y="3962400"/>
            <a:ext cx="11914800" cy="9185400"/>
          </a:xfrm>
          <a:prstGeom prst="rect">
            <a:avLst/>
          </a:prstGeom>
          <a:noFill/>
          <a:ln>
            <a:noFill/>
          </a:ln>
        </p:spPr>
        <p:txBody>
          <a:bodyPr anchorCtr="0" anchor="t" bIns="45700" lIns="91425" spcFirstLastPara="1" rIns="91425" wrap="square" tIns="45700">
            <a:spAutoFit/>
          </a:bodyPr>
          <a:lstStyle/>
          <a:p>
            <a:pPr indent="-228600" lvl="0" marL="182880" marR="0" rtl="0" algn="l">
              <a:lnSpc>
                <a:spcPct val="110000"/>
              </a:lnSpc>
              <a:spcBef>
                <a:spcPts val="0"/>
              </a:spcBef>
              <a:spcAft>
                <a:spcPts val="0"/>
              </a:spcAft>
              <a:buClr>
                <a:srgbClr val="262626"/>
              </a:buClr>
              <a:buSzPts val="3600"/>
              <a:buFont typeface="Garamond"/>
              <a:buChar char="◦"/>
            </a:pPr>
            <a:r>
              <a:rPr b="0" i="0" lang="en-US" sz="3600" u="sng" cap="none" strike="noStrike">
                <a:solidFill>
                  <a:srgbClr val="E2BA78"/>
                </a:solidFill>
                <a:latin typeface="Calibri"/>
                <a:ea typeface="Calibri"/>
                <a:cs typeface="Calibri"/>
                <a:sym typeface="Calibri"/>
                <a:hlinkClick r:id="rId4">
                  <a:extLst>
                    <a:ext uri="{A12FA001-AC4F-418D-AE19-62706E023703}">
                      <ahyp:hlinkClr val="tx"/>
                    </a:ext>
                  </a:extLst>
                </a:hlinkClick>
              </a:rPr>
              <a:t>https://www.albertafamilywellness.org/resources/video/how-brains-are-built-core-story-of-brain-development</a:t>
            </a:r>
            <a:endParaRPr b="0" i="0" sz="3600" u="none" cap="none" strike="noStrike">
              <a:solidFill>
                <a:srgbClr val="E2BA78"/>
              </a:solidFill>
              <a:latin typeface="Calibri"/>
              <a:ea typeface="Calibri"/>
              <a:cs typeface="Calibri"/>
              <a:sym typeface="Calibri"/>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sng" cap="none" strike="noStrike">
                <a:solidFill>
                  <a:srgbClr val="E2BA78"/>
                </a:solidFill>
                <a:latin typeface="Calibri"/>
                <a:ea typeface="Calibri"/>
                <a:cs typeface="Calibri"/>
                <a:sym typeface="Calibri"/>
                <a:hlinkClick r:id="rId5">
                  <a:extLst>
                    <a:ext uri="{A12FA001-AC4F-418D-AE19-62706E023703}">
                      <ahyp:hlinkClr val="tx"/>
                    </a:ext>
                  </a:extLst>
                </a:hlinkClick>
              </a:rPr>
              <a:t>https://youtu.be/8gm-lNpzU4g</a:t>
            </a:r>
            <a:endParaRPr b="0" i="0" sz="3600" u="none" cap="none" strike="noStrike">
              <a:solidFill>
                <a:srgbClr val="E2BA78"/>
              </a:solidFill>
              <a:latin typeface="Calibri"/>
              <a:ea typeface="Calibri"/>
              <a:cs typeface="Calibri"/>
              <a:sym typeface="Calibri"/>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Make your child feel safe</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Act calm. </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Maintain routines as much as possible.</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Help children enjoy themselves.</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Pick good times to talk/redirect</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Understand that children cope in different ways.</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Actively Listen</a:t>
            </a:r>
            <a:endParaRPr/>
          </a:p>
          <a:p>
            <a:pPr indent="-228600" lvl="0" marL="182880" marR="0" rtl="0" algn="l">
              <a:lnSpc>
                <a:spcPct val="110000"/>
              </a:lnSpc>
              <a:spcBef>
                <a:spcPts val="900"/>
              </a:spcBef>
              <a:spcAft>
                <a:spcPts val="0"/>
              </a:spcAft>
              <a:buClr>
                <a:srgbClr val="262626"/>
              </a:buClr>
              <a:buSzPts val="3600"/>
              <a:buFont typeface="Garamond"/>
              <a:buChar char="◦"/>
            </a:pPr>
            <a:r>
              <a:rPr b="0" i="0" lang="en-US" sz="3600" u="none" cap="none" strike="noStrike">
                <a:solidFill>
                  <a:srgbClr val="38484E"/>
                </a:solidFill>
                <a:latin typeface="Calibri"/>
                <a:ea typeface="Calibri"/>
                <a:cs typeface="Calibri"/>
                <a:sym typeface="Calibri"/>
              </a:rPr>
              <a:t>Acknowledge/validate what your child is feeling</a:t>
            </a:r>
            <a:endParaRPr b="0" i="0" sz="3600" u="none" cap="none" strike="noStrike">
              <a:solidFill>
                <a:srgbClr val="38484E"/>
              </a:solidFill>
              <a:latin typeface="Calibri"/>
              <a:ea typeface="Calibri"/>
              <a:cs typeface="Calibri"/>
              <a:sym typeface="Calibri"/>
            </a:endParaRPr>
          </a:p>
          <a:p>
            <a:pPr indent="-228600" lvl="0" marL="182880" marR="0" rtl="0" algn="l">
              <a:lnSpc>
                <a:spcPct val="110000"/>
              </a:lnSpc>
              <a:spcBef>
                <a:spcPts val="900"/>
              </a:spcBef>
              <a:spcAft>
                <a:spcPts val="0"/>
              </a:spcAft>
              <a:buClr>
                <a:srgbClr val="38484E"/>
              </a:buClr>
              <a:buSzPts val="3600"/>
              <a:buFont typeface="Calibri"/>
              <a:buChar char="◦"/>
            </a:pPr>
            <a:r>
              <a:rPr lang="en-US" sz="3600">
                <a:solidFill>
                  <a:srgbClr val="38484E"/>
                </a:solidFill>
                <a:latin typeface="Calibri"/>
                <a:ea typeface="Calibri"/>
                <a:cs typeface="Calibri"/>
                <a:sym typeface="Calibri"/>
              </a:rPr>
              <a:t>Don’t personalize youth’s behaviors</a:t>
            </a:r>
            <a:endParaRPr sz="3600">
              <a:solidFill>
                <a:srgbClr val="38484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cxnSp>
        <p:nvCxnSpPr>
          <p:cNvPr id="563" name="Google Shape;563;p8"/>
          <p:cNvCxnSpPr/>
          <p:nvPr/>
        </p:nvCxnSpPr>
        <p:spPr>
          <a:xfrm>
            <a:off x="3049588" y="10331726"/>
            <a:ext cx="6770273" cy="0"/>
          </a:xfrm>
          <a:prstGeom prst="straightConnector1">
            <a:avLst/>
          </a:prstGeom>
          <a:noFill/>
          <a:ln cap="flat" cmpd="sng" w="101600">
            <a:solidFill>
              <a:schemeClr val="accent4"/>
            </a:solidFill>
            <a:prstDash val="solid"/>
            <a:miter lim="800000"/>
            <a:headEnd len="sm" w="sm" type="none"/>
            <a:tailEnd len="sm" w="sm" type="none"/>
          </a:ln>
        </p:spPr>
      </p:cxnSp>
      <p:sp>
        <p:nvSpPr>
          <p:cNvPr id="564" name="Google Shape;564;p8"/>
          <p:cNvSpPr/>
          <p:nvPr/>
        </p:nvSpPr>
        <p:spPr>
          <a:xfrm>
            <a:off x="-1" y="4563291"/>
            <a:ext cx="748937" cy="458070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599">
              <a:solidFill>
                <a:schemeClr val="lt1"/>
              </a:solidFill>
              <a:latin typeface="Calibri"/>
              <a:ea typeface="Calibri"/>
              <a:cs typeface="Calibri"/>
              <a:sym typeface="Calibri"/>
            </a:endParaRPr>
          </a:p>
        </p:txBody>
      </p:sp>
      <p:sp>
        <p:nvSpPr>
          <p:cNvPr id="565" name="Google Shape;565;p8"/>
          <p:cNvSpPr/>
          <p:nvPr>
            <p:ph idx="2" type="pic"/>
          </p:nvPr>
        </p:nvSpPr>
        <p:spPr>
          <a:xfrm>
            <a:off x="15722650" y="0"/>
            <a:ext cx="8664600" cy="137160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2000"/>
              </a:spcBef>
              <a:spcAft>
                <a:spcPts val="0"/>
              </a:spcAft>
              <a:buNone/>
            </a:pPr>
            <a:r>
              <a:rPr lang="en-US"/>
              <a:t>Trauma-informed Care</a:t>
            </a:r>
            <a:endParaRPr/>
          </a:p>
        </p:txBody>
      </p:sp>
      <p:pic>
        <p:nvPicPr>
          <p:cNvPr id="566" name="Google Shape;566;p8"/>
          <p:cNvPicPr preferRelativeResize="0"/>
          <p:nvPr/>
        </p:nvPicPr>
        <p:blipFill rotWithShape="1">
          <a:blip r:embed="rId3">
            <a:alphaModFix/>
          </a:blip>
          <a:srcRect b="13778" l="0" r="1" t="0"/>
          <a:stretch/>
        </p:blipFill>
        <p:spPr>
          <a:xfrm>
            <a:off x="2589977" y="2879703"/>
            <a:ext cx="20271621" cy="10356167"/>
          </a:xfrm>
          <a:prstGeom prst="rect">
            <a:avLst/>
          </a:prstGeom>
          <a:noFill/>
          <a:ln cap="flat" cmpd="sng" w="19050">
            <a:solidFill>
              <a:srgbClr val="000000"/>
            </a:solidFill>
            <a:prstDash val="solid"/>
            <a:round/>
            <a:headEnd len="sm" w="sm" type="none"/>
            <a:tailEnd len="sm" w="sm" type="none"/>
          </a:ln>
        </p:spPr>
      </p:pic>
      <p:sp>
        <p:nvSpPr>
          <p:cNvPr id="567" name="Google Shape;567;p8"/>
          <p:cNvSpPr txBox="1"/>
          <p:nvPr/>
        </p:nvSpPr>
        <p:spPr>
          <a:xfrm>
            <a:off x="208775" y="359575"/>
            <a:ext cx="15310800" cy="2001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900"/>
              <a:t>The primary re-framing question that trauma-informed care asks: </a:t>
            </a:r>
            <a:endParaRPr sz="3900"/>
          </a:p>
          <a:p>
            <a:pPr indent="0" lvl="0" marL="0" rtl="0" algn="l">
              <a:spcBef>
                <a:spcPts val="0"/>
              </a:spcBef>
              <a:spcAft>
                <a:spcPts val="0"/>
              </a:spcAft>
              <a:buNone/>
            </a:pPr>
            <a:r>
              <a:t/>
            </a:r>
            <a:endParaRPr sz="3900"/>
          </a:p>
          <a:p>
            <a:pPr indent="0" lvl="0" marL="0" rtl="0" algn="l">
              <a:spcBef>
                <a:spcPts val="0"/>
              </a:spcBef>
              <a:spcAft>
                <a:spcPts val="0"/>
              </a:spcAft>
              <a:buNone/>
            </a:pPr>
            <a:r>
              <a:rPr b="1" lang="en-US" sz="3900"/>
              <a:t>“What </a:t>
            </a:r>
            <a:r>
              <a:rPr b="1" lang="en-US" sz="4000"/>
              <a:t>happened </a:t>
            </a:r>
            <a:r>
              <a:rPr b="1" lang="en-US" sz="3900"/>
              <a:t>to you?” Instead of, “What’s wrong with you?”</a:t>
            </a:r>
            <a:endParaRPr b="1" sz="3900"/>
          </a:p>
        </p:txBody>
      </p:sp>
    </p:spTree>
  </p:cSld>
  <p:clrMapOvr>
    <a:masterClrMapping/>
  </p:clrMapOvr>
</p:sld>
</file>

<file path=ppt/theme/theme1.xml><?xml version="1.0" encoding="utf-8"?>
<a:theme xmlns:a="http://schemas.openxmlformats.org/drawingml/2006/main" xmlns:r="http://schemas.openxmlformats.org/officeDocument/2006/relationships" name="YouthUnlimitedAesthetic">
  <a:themeElements>
    <a:clrScheme name="Custom 33">
      <a:dk1>
        <a:srgbClr val="273237"/>
      </a:dk1>
      <a:lt1>
        <a:srgbClr val="FFFFFF"/>
      </a:lt1>
      <a:dk2>
        <a:srgbClr val="3C5965"/>
      </a:dk2>
      <a:lt2>
        <a:srgbClr val="E4E5E4"/>
      </a:lt2>
      <a:accent1>
        <a:srgbClr val="3C5965"/>
      </a:accent1>
      <a:accent2>
        <a:srgbClr val="3C5965"/>
      </a:accent2>
      <a:accent3>
        <a:srgbClr val="FEC756"/>
      </a:accent3>
      <a:accent4>
        <a:srgbClr val="C58B2B"/>
      </a:accent4>
      <a:accent5>
        <a:srgbClr val="3C5965"/>
      </a:accent5>
      <a:accent6>
        <a:srgbClr val="FEC756"/>
      </a:accent6>
      <a:hlink>
        <a:srgbClr val="3B5A65"/>
      </a:hlink>
      <a:folHlink>
        <a:srgbClr val="C48A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2017-07-04T14:44:13Z</dcterms:created>
  <dc:creator>Microsoft Office User</dc:creator>
</cp:coreProperties>
</file>