
<file path=[Content_Types].xml><?xml version="1.0" encoding="utf-8"?>
<Types xmlns="http://schemas.openxmlformats.org/package/2006/content-types">
  <Default ContentType="image/jpeg" Extension="jpg"/>
  <Default ContentType="application/x-fontdata" Extension="fntdata"/>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37.xml"/>
  <Override ContentType="application/vnd.openxmlformats-officedocument.presentationml.slideLayout+xml" PartName="/ppt/slideLayouts/slideLayout129.xml"/>
  <Override ContentType="application/vnd.openxmlformats-officedocument.presentationml.slideLayout+xml" PartName="/ppt/slideLayouts/slideLayout29.xml"/>
  <Override ContentType="application/vnd.openxmlformats-officedocument.presentationml.slideLayout+xml" PartName="/ppt/slideLayouts/slideLayout137.xml"/>
  <Override ContentType="application/vnd.openxmlformats-officedocument.presentationml.slideLayout+xml" PartName="/ppt/slideLayouts/slideLayout120.xml"/>
  <Override ContentType="application/vnd.openxmlformats-officedocument.presentationml.slideLayout+xml" PartName="/ppt/slideLayouts/slideLayout96.xml"/>
  <Override ContentType="application/vnd.openxmlformats-officedocument.presentationml.slideLayout+xml" PartName="/ppt/slideLayouts/slideLayout20.xml"/>
  <Override ContentType="application/vnd.openxmlformats-officedocument.presentationml.slideLayout+xml" PartName="/ppt/slideLayouts/slideLayout55.xml"/>
  <Override ContentType="application/vnd.openxmlformats-officedocument.presentationml.slideLayout+xml" PartName="/ppt/slideLayouts/slideLayout98.xml"/>
  <Override ContentType="application/vnd.openxmlformats-officedocument.presentationml.slideLayout+xml" PartName="/ppt/slideLayouts/slideLayout110.xml"/>
  <Override ContentType="application/vnd.openxmlformats-officedocument.presentationml.slideLayout+xml" PartName="/ppt/slideLayouts/slideLayout61.xml"/>
  <Override ContentType="application/vnd.openxmlformats-officedocument.presentationml.slideLayout+xml" PartName="/ppt/slideLayouts/slideLayout145.xml"/>
  <Override ContentType="application/vnd.openxmlformats-officedocument.presentationml.slideLayout+xml" PartName="/ppt/slideLayouts/slideLayout12.xml"/>
  <Override ContentType="application/vnd.openxmlformats-officedocument.presentationml.slideLayout+xml" PartName="/ppt/slideLayouts/slideLayout102.xml"/>
  <Override ContentType="application/vnd.openxmlformats-officedocument.presentationml.slideLayout+xml" PartName="/ppt/slideLayouts/slideLayout119.xml"/>
  <Override ContentType="application/vnd.openxmlformats-officedocument.presentationml.slideLayout+xml" PartName="/ppt/slideLayouts/slideLayout47.xml"/>
  <Override ContentType="application/vnd.openxmlformats-officedocument.presentationml.slideLayout+xml" PartName="/ppt/slideLayouts/slideLayout5.xml"/>
  <Override ContentType="application/vnd.openxmlformats-officedocument.presentationml.slideLayout+xml" PartName="/ppt/slideLayouts/slideLayout78.xml"/>
  <Override ContentType="application/vnd.openxmlformats-officedocument.presentationml.slideLayout+xml" PartName="/ppt/slideLayouts/slideLayout65.xml"/>
  <Override ContentType="application/vnd.openxmlformats-officedocument.presentationml.slideLayout+xml" PartName="/ppt/slideLayouts/slideLayout22.xml"/>
  <Override ContentType="application/vnd.openxmlformats-officedocument.presentationml.slideLayout+xml" PartName="/ppt/slideLayouts/slideLayout35.xml"/>
  <Override ContentType="application/vnd.openxmlformats-officedocument.presentationml.slideLayout+xml" PartName="/ppt/slideLayouts/slideLayout135.xml"/>
  <Override ContentType="application/vnd.openxmlformats-officedocument.presentationml.slideLayout+xml" PartName="/ppt/slideLayouts/slideLayout122.xml"/>
  <Override ContentType="application/vnd.openxmlformats-officedocument.presentationml.slideLayout+xml" PartName="/ppt/slideLayouts/slideLayout49.xml"/>
  <Override ContentType="application/vnd.openxmlformats-officedocument.presentationml.slideLayout+xml" PartName="/ppt/slideLayouts/slideLayout104.xml"/>
  <Override ContentType="application/vnd.openxmlformats-officedocument.presentationml.slideLayout+xml" PartName="/ppt/slideLayouts/slideLayout19.xml"/>
  <Override ContentType="application/vnd.openxmlformats-officedocument.presentationml.slideLayout+xml" PartName="/ppt/slideLayouts/slideLayout117.xml"/>
  <Override ContentType="application/vnd.openxmlformats-officedocument.presentationml.slideLayout+xml" PartName="/ppt/slideLayouts/slideLayout53.xml"/>
  <Override ContentType="application/vnd.openxmlformats-officedocument.presentationml.slideLayout+xml" PartName="/ppt/slideLayouts/slideLayout10.xml"/>
  <Override ContentType="application/vnd.openxmlformats-officedocument.presentationml.slideLayout+xml" PartName="/ppt/slideLayouts/slideLayout71.xml"/>
  <Override ContentType="application/vnd.openxmlformats-officedocument.presentationml.slideLayout+xml" PartName="/ppt/slideLayouts/slideLayout41.xml"/>
  <Override ContentType="application/vnd.openxmlformats-officedocument.presentationml.slideLayout+xml" PartName="/ppt/slideLayouts/slideLayout84.xml"/>
  <Override ContentType="application/vnd.openxmlformats-officedocument.presentationml.slideLayout+xml" PartName="/ppt/slideLayouts/slideLayout24.xml"/>
  <Override ContentType="application/vnd.openxmlformats-officedocument.presentationml.slideLayout+xml" PartName="/ppt/slideLayouts/slideLayout67.xml"/>
  <Override ContentType="application/vnd.openxmlformats-officedocument.presentationml.slideLayout+xml" PartName="/ppt/slideLayouts/slideLayout92.xml"/>
  <Override ContentType="application/vnd.openxmlformats-officedocument.presentationml.slideLayout+xml" PartName="/ppt/slideLayouts/slideLayout116.xml"/>
  <Override ContentType="application/vnd.openxmlformats-officedocument.presentationml.slideLayout+xml" PartName="/ppt/slideLayouts/slideLayout83.xml"/>
  <Override ContentType="application/vnd.openxmlformats-officedocument.presentationml.slideLayout+xml" PartName="/ppt/slideLayouts/slideLayout40.xml"/>
  <Override ContentType="application/vnd.openxmlformats-officedocument.presentationml.slideLayout+xml" PartName="/ppt/slideLayouts/slideLayout133.xml"/>
  <Override ContentType="application/vnd.openxmlformats-officedocument.presentationml.slideLayout+xml" PartName="/ppt/slideLayouts/slideLayout17.xml"/>
  <Override ContentType="application/vnd.openxmlformats-officedocument.presentationml.slideLayout+xml" PartName="/ppt/slideLayouts/slideLayout140.xml"/>
  <Override ContentType="application/vnd.openxmlformats-officedocument.presentationml.slideLayout+xml" PartName="/ppt/slideLayouts/slideLayout34.xml"/>
  <Override ContentType="application/vnd.openxmlformats-officedocument.presentationml.slideLayout+xml" PartName="/ppt/slideLayouts/slideLayout90.xml"/>
  <Override ContentType="application/vnd.openxmlformats-officedocument.presentationml.slideLayout+xml" PartName="/ppt/slideLayouts/slideLayout6.xml"/>
  <Override ContentType="application/vnd.openxmlformats-officedocument.presentationml.slideLayout+xml" PartName="/ppt/slideLayouts/slideLayout106.xml"/>
  <Override ContentType="application/vnd.openxmlformats-officedocument.presentationml.slideLayout+xml" PartName="/ppt/slideLayouts/slideLayout77.xml"/>
  <Override ContentType="application/vnd.openxmlformats-officedocument.presentationml.slideLayout+xml" PartName="/ppt/slideLayouts/slideLayout30.xml"/>
  <Override ContentType="application/vnd.openxmlformats-officedocument.presentationml.slideLayout+xml" PartName="/ppt/slideLayouts/slideLayout73.xml"/>
  <Override ContentType="application/vnd.openxmlformats-officedocument.presentationml.slideLayout+xml" PartName="/ppt/slideLayouts/slideLayout123.xml"/>
  <Override ContentType="application/vnd.openxmlformats-officedocument.presentationml.slideLayout+xml" PartName="/ppt/slideLayouts/slideLayout86.xml"/>
  <Override ContentType="application/vnd.openxmlformats-officedocument.presentationml.slideLayout+xml" PartName="/ppt/slideLayouts/slideLayout56.xml"/>
  <Override ContentType="application/vnd.openxmlformats-officedocument.presentationml.slideLayout+xml" PartName="/ppt/slideLayouts/slideLayout81.xml"/>
  <Override ContentType="application/vnd.openxmlformats-officedocument.presentationml.slideLayout+xml" PartName="/ppt/slideLayouts/slideLayout127.xml"/>
  <Override ContentType="application/vnd.openxmlformats-officedocument.presentationml.slideLayout+xml" PartName="/ppt/slideLayouts/slideLayout43.xml"/>
  <Override ContentType="application/vnd.openxmlformats-officedocument.presentationml.slideLayout+xml" PartName="/ppt/slideLayouts/slideLayout26.xml"/>
  <Override ContentType="application/vnd.openxmlformats-officedocument.presentationml.slideLayout+xml" PartName="/ppt/slideLayouts/slideLayout51.xml"/>
  <Override ContentType="application/vnd.openxmlformats-officedocument.presentationml.slideLayout+xml" PartName="/ppt/slideLayouts/slideLayout69.xml"/>
  <Override ContentType="application/vnd.openxmlformats-officedocument.presentationml.slideLayout+xml" PartName="/ppt/slideLayouts/slideLayout94.xml"/>
  <Override ContentType="application/vnd.openxmlformats-officedocument.presentationml.slideLayout+xml" PartName="/ppt/slideLayouts/slideLayout114.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39.xml"/>
  <Override ContentType="application/vnd.openxmlformats-officedocument.presentationml.slideLayout+xml" PartName="/ppt/slideLayouts/slideLayout144.xml"/>
  <Override ContentType="application/vnd.openxmlformats-officedocument.presentationml.slideLayout+xml" PartName="/ppt/slideLayouts/slideLayout131.xml"/>
  <Override ContentType="application/vnd.openxmlformats-officedocument.presentationml.slideLayout+xml" PartName="/ppt/slideLayouts/slideLayout28.xml"/>
  <Override ContentType="application/vnd.openxmlformats-officedocument.presentationml.slideLayout+xml" PartName="/ppt/slideLayouts/slideLayout142.xml"/>
  <Override ContentType="application/vnd.openxmlformats-officedocument.presentationml.slideLayout+xml" PartName="/ppt/slideLayouts/slideLayout58.xml"/>
  <Override ContentType="application/vnd.openxmlformats-officedocument.presentationml.slideLayout+xml" PartName="/ppt/slideLayouts/slideLayout125.xml"/>
  <Override ContentType="application/vnd.openxmlformats-officedocument.presentationml.slideLayout+xml" PartName="/ppt/slideLayouts/slideLayout15.xml"/>
  <Override ContentType="application/vnd.openxmlformats-officedocument.presentationml.slideLayout+xml" PartName="/ppt/slideLayouts/slideLayout88.xml"/>
  <Override ContentType="application/vnd.openxmlformats-officedocument.presentationml.slideLayout+xml" PartName="/ppt/slideLayouts/slideLayout112.xml"/>
  <Override ContentType="application/vnd.openxmlformats-officedocument.presentationml.slideLayout+xml" PartName="/ppt/slideLayouts/slideLayout8.xml"/>
  <Override ContentType="application/vnd.openxmlformats-officedocument.presentationml.slideLayout+xml" PartName="/ppt/slideLayouts/slideLayout75.xml"/>
  <Override ContentType="application/vnd.openxmlformats-officedocument.presentationml.slideLayout+xml" PartName="/ppt/slideLayouts/slideLayout108.xml"/>
  <Override ContentType="application/vnd.openxmlformats-officedocument.presentationml.slideLayout+xml" PartName="/ppt/slideLayouts/slideLayout45.xml"/>
  <Override ContentType="application/vnd.openxmlformats-officedocument.presentationml.slideLayout+xml" PartName="/ppt/slideLayouts/slideLayout138.xml"/>
  <Override ContentType="application/vnd.openxmlformats-officedocument.presentationml.slideLayout+xml" PartName="/ppt/slideLayouts/slideLayout32.xml"/>
  <Override ContentType="application/vnd.openxmlformats-officedocument.presentationml.slideLayout+xml" PartName="/ppt/slideLayouts/slideLayout97.xml"/>
  <Override ContentType="application/vnd.openxmlformats-officedocument.presentationml.slideLayout+xml" PartName="/ppt/slideLayouts/slideLayout111.xml"/>
  <Override ContentType="application/vnd.openxmlformats-officedocument.presentationml.slideLayout+xml" PartName="/ppt/slideLayouts/slideLayout62.xml"/>
  <Override ContentType="application/vnd.openxmlformats-officedocument.presentationml.slideLayout+xml" PartName="/ppt/slideLayouts/slideLayout54.xml"/>
  <Override ContentType="application/vnd.openxmlformats-officedocument.presentationml.slideLayout+xml" PartName="/ppt/slideLayouts/slideLayout11.xml"/>
  <Override ContentType="application/vnd.openxmlformats-officedocument.presentationml.slideLayout+xml" PartName="/ppt/slideLayouts/slideLayout103.xml"/>
  <Override ContentType="application/vnd.openxmlformats-officedocument.presentationml.slideLayout+xml" PartName="/ppt/slideLayouts/slideLayout46.xml"/>
  <Override ContentType="application/vnd.openxmlformats-officedocument.presentationml.slideLayout+xml" PartName="/ppt/slideLayouts/slideLayout89.xml"/>
  <Override ContentType="application/vnd.openxmlformats-officedocument.presentationml.slideLayout+xml" PartName="/ppt/slideLayouts/slideLayout70.xml"/>
  <Override ContentType="application/vnd.openxmlformats-officedocument.presentationml.slideLayout+xml" PartName="/ppt/slideLayouts/slideLayout128.xml"/>
  <Override ContentType="application/vnd.openxmlformats-officedocument.presentationml.slideLayout+xml" PartName="/ppt/slideLayouts/slideLayout38.xml"/>
  <Override ContentType="application/vnd.openxmlformats-officedocument.presentationml.slideLayout+xml" PartName="/ppt/slideLayouts/slideLayout2.xml"/>
  <Override ContentType="application/vnd.openxmlformats-officedocument.presentationml.slideLayout+xml" PartName="/ppt/slideLayouts/slideLayout52.xml"/>
  <Override ContentType="application/vnd.openxmlformats-officedocument.presentationml.slideLayout+xml" PartName="/ppt/slideLayouts/slideLayout95.xml"/>
  <Override ContentType="application/vnd.openxmlformats-officedocument.presentationml.slideLayout+xml" PartName="/ppt/slideLayouts/slideLayout101.xml"/>
  <Override ContentType="application/vnd.openxmlformats-officedocument.presentationml.slideLayout+xml" PartName="/ppt/slideLayouts/slideLayout64.xml"/>
  <Override ContentType="application/vnd.openxmlformats-officedocument.presentationml.slideLayout+xml" PartName="/ppt/slideLayouts/slideLayout99.xml"/>
  <Override ContentType="application/vnd.openxmlformats-officedocument.presentationml.slideLayout+xml" PartName="/ppt/slideLayouts/slideLayout21.xml"/>
  <Override ContentType="application/vnd.openxmlformats-officedocument.presentationml.slideLayout+xml" PartName="/ppt/slideLayouts/slideLayout60.xml"/>
  <Override ContentType="application/vnd.openxmlformats-officedocument.presentationml.slideLayout+xml" PartName="/ppt/slideLayouts/slideLayout136.xml"/>
  <Override ContentType="application/vnd.openxmlformats-officedocument.presentationml.slideLayout+xml" PartName="/ppt/slideLayouts/slideLayout18.xml"/>
  <Override ContentType="application/vnd.openxmlformats-officedocument.presentationml.slideLayout+xml" PartName="/ppt/slideLayouts/slideLayout105.xml"/>
  <Override ContentType="application/vnd.openxmlformats-officedocument.presentationml.slideLayout+xml" PartName="/ppt/slideLayouts/slideLayout118.xml"/>
  <Override ContentType="application/vnd.openxmlformats-officedocument.presentationml.slideLayout+xml" PartName="/ppt/slideLayouts/slideLayout48.xml"/>
  <Override ContentType="application/vnd.openxmlformats-officedocument.presentationml.slideLayout+xml" PartName="/ppt/slideLayouts/slideLayout85.xml"/>
  <Override ContentType="application/vnd.openxmlformats-officedocument.presentationml.slideLayout+xml" PartName="/ppt/slideLayouts/slideLayout72.xml"/>
  <Override ContentType="application/vnd.openxmlformats-officedocument.presentationml.slideLayout+xml" PartName="/ppt/slideLayouts/slideLayout79.xml"/>
  <Override ContentType="application/vnd.openxmlformats-officedocument.presentationml.slideLayout+xml" PartName="/ppt/slideLayouts/slideLayout134.xml"/>
  <Override ContentType="application/vnd.openxmlformats-officedocument.presentationml.slideLayout+xml" PartName="/ppt/slideLayouts/slideLayout36.xml"/>
  <Override ContentType="application/vnd.openxmlformats-officedocument.presentationml.slideLayout+xml" PartName="/ppt/slideLayouts/slideLayout4.xml"/>
  <Override ContentType="application/vnd.openxmlformats-officedocument.presentationml.slideLayout+xml" PartName="/ppt/slideLayouts/slideLayout66.xml"/>
  <Override ContentType="application/vnd.openxmlformats-officedocument.presentationml.slideLayout+xml" PartName="/ppt/slideLayouts/slideLayout23.xml"/>
  <Override ContentType="application/vnd.openxmlformats-officedocument.presentationml.slideLayout+xml" PartName="/ppt/slideLayouts/slideLayout121.xml"/>
  <Override ContentType="application/vnd.openxmlformats-officedocument.presentationml.slideLayout+xml" PartName="/ppt/slideLayouts/slideLayout14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76.xml"/>
  <Override ContentType="application/vnd.openxmlformats-officedocument.presentationml.slideLayout+xml" PartName="/ppt/slideLayouts/slideLayout107.xml"/>
  <Override ContentType="application/vnd.openxmlformats-officedocument.presentationml.slideLayout+xml" PartName="/ppt/slideLayouts/slideLayout59.xml"/>
  <Override ContentType="application/vnd.openxmlformats-officedocument.presentationml.slideLayout+xml" PartName="/ppt/slideLayouts/slideLayout124.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74.xml"/>
  <Override ContentType="application/vnd.openxmlformats-officedocument.presentationml.slideLayout+xml" PartName="/ppt/slideLayouts/slideLayout109.xml"/>
  <Override ContentType="application/vnd.openxmlformats-officedocument.presentationml.slideLayout+xml" PartName="/ppt/slideLayouts/slideLayout42.xml"/>
  <Override ContentType="application/vnd.openxmlformats-officedocument.presentationml.slideLayout+xml" PartName="/ppt/slideLayouts/slideLayout91.xml"/>
  <Override ContentType="application/vnd.openxmlformats-officedocument.presentationml.slideLayout+xml" PartName="/ppt/slideLayouts/slideLayout68.xml"/>
  <Override ContentType="application/vnd.openxmlformats-officedocument.presentationml.slideLayout+xml" PartName="/ppt/slideLayouts/slideLayout115.xml"/>
  <Override ContentType="application/vnd.openxmlformats-officedocument.presentationml.slideLayout+xml" PartName="/ppt/slideLayouts/slideLayout82.xml"/>
  <Override ContentType="application/vnd.openxmlformats-officedocument.presentationml.slideLayout+xml" PartName="/ppt/slideLayouts/slideLayout132.xml"/>
  <Override ContentType="application/vnd.openxmlformats-officedocument.presentationml.slideLayout+xml" PartName="/ppt/slideLayouts/slideLayout100.xml"/>
  <Override ContentType="application/vnd.openxmlformats-officedocument.presentationml.slideLayout+xml" PartName="/ppt/slideLayouts/slideLayout130.xml"/>
  <Override ContentType="application/vnd.openxmlformats-officedocument.presentationml.slideLayout+xml" PartName="/ppt/slideLayouts/slideLayout143.xml"/>
  <Override ContentType="application/vnd.openxmlformats-officedocument.presentationml.slideLayout+xml" PartName="/ppt/slideLayouts/slideLayout113.xml"/>
  <Override ContentType="application/vnd.openxmlformats-officedocument.presentationml.slideLayout+xml" PartName="/ppt/slideLayouts/slideLayout57.xml"/>
  <Override ContentType="application/vnd.openxmlformats-officedocument.presentationml.slideLayout+xml" PartName="/ppt/slideLayouts/slideLayout126.xml"/>
  <Override ContentType="application/vnd.openxmlformats-officedocument.presentationml.slideLayout+xml" PartName="/ppt/slideLayouts/slideLayout87.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50.xml"/>
  <Override ContentType="application/vnd.openxmlformats-officedocument.presentationml.slideLayout+xml" PartName="/ppt/slideLayouts/slideLayout80.xml"/>
  <Override ContentType="application/vnd.openxmlformats-officedocument.presentationml.slideLayout+xml" PartName="/ppt/slideLayouts/slideLayout44.xml"/>
  <Override ContentType="application/vnd.openxmlformats-officedocument.presentationml.slideLayout+xml" PartName="/ppt/slideLayouts/slideLayout139.xml"/>
  <Override ContentType="application/vnd.openxmlformats-officedocument.presentationml.slideLayout+xml" PartName="/ppt/slideLayouts/slideLayout14.xml"/>
  <Override ContentType="application/vnd.openxmlformats-officedocument.presentationml.slideLayout+xml" PartName="/ppt/slideLayouts/slideLayout63.xml"/>
  <Override ContentType="application/vnd.openxmlformats-officedocument.presentationml.slideLayout+xml" PartName="/ppt/slideLayouts/slideLayout93.xml"/>
  <Override ContentType="application/vnd.openxmlformats-officedocument.presentationml.slideLayout+xml" PartName="/ppt/slideLayouts/slideLayout27.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13716000" cx="24387175"/>
  <p:notesSz cx="6858000" cy="9144000"/>
  <p:embeddedFontLst>
    <p:embeddedFont>
      <p:font typeface="Nunito"/>
      <p:regular r:id="rId17"/>
      <p:bold r:id="rId18"/>
      <p:italic r:id="rId19"/>
      <p:boldItalic r:id="rId20"/>
    </p:embeddedFont>
    <p:embeddedFont>
      <p:font typeface="Montserrat"/>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5" roundtripDataSignature="AMtx7mhnW1ltL+x/PCi782SwEFgjNaDbX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Nunito-boldItalic.fntdata"/><Relationship Id="rId22" Type="http://schemas.openxmlformats.org/officeDocument/2006/relationships/font" Target="fonts/Montserrat-bold.fntdata"/><Relationship Id="rId21" Type="http://schemas.openxmlformats.org/officeDocument/2006/relationships/font" Target="fonts/Montserrat-regular.fntdata"/><Relationship Id="rId24" Type="http://schemas.openxmlformats.org/officeDocument/2006/relationships/font" Target="fonts/Montserrat-boldItalic.fntdata"/><Relationship Id="rId23" Type="http://schemas.openxmlformats.org/officeDocument/2006/relationships/font" Target="fonts/Montserrat-italic.fntdata"/><Relationship Id="rId25" Type="http://customschemas.google.com/relationships/presentationmetadata" Target="meta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Nunito-regular.fntdata"/><Relationship Id="rId16" Type="http://schemas.openxmlformats.org/officeDocument/2006/relationships/slide" Target="slides/slide12.xml"/><Relationship Id="rId19" Type="http://schemas.openxmlformats.org/officeDocument/2006/relationships/font" Target="fonts/Nunito-italic.fntdata"/><Relationship Id="rId18" Type="http://schemas.openxmlformats.org/officeDocument/2006/relationships/font" Target="fonts/Nunito-bold.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3599"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3599"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3599"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3599"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3599"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3599"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3599"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3599"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3599"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3599"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3599"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3599"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3599"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3599"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3599"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3599"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3599"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3599"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3599"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3599"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3599"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3599"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3599"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3599"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1" name="Shape 451"/>
        <p:cNvGrpSpPr/>
        <p:nvPr/>
      </p:nvGrpSpPr>
      <p:grpSpPr>
        <a:xfrm>
          <a:off x="0" y="0"/>
          <a:ext cx="0" cy="0"/>
          <a:chOff x="0" y="0"/>
          <a:chExt cx="0" cy="0"/>
        </a:xfrm>
      </p:grpSpPr>
      <p:sp>
        <p:nvSpPr>
          <p:cNvPr id="452" name="Google Shape;452;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53" name="Google Shape;453;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454" name="Google Shape;454;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3" name="Shape 533"/>
        <p:cNvGrpSpPr/>
        <p:nvPr/>
      </p:nvGrpSpPr>
      <p:grpSpPr>
        <a:xfrm>
          <a:off x="0" y="0"/>
          <a:ext cx="0" cy="0"/>
          <a:chOff x="0" y="0"/>
          <a:chExt cx="0" cy="0"/>
        </a:xfrm>
      </p:grpSpPr>
      <p:sp>
        <p:nvSpPr>
          <p:cNvPr id="534" name="Google Shape;534;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35" name="Google Shape;535;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9" name="Shape 539"/>
        <p:cNvGrpSpPr/>
        <p:nvPr/>
      </p:nvGrpSpPr>
      <p:grpSpPr>
        <a:xfrm>
          <a:off x="0" y="0"/>
          <a:ext cx="0" cy="0"/>
          <a:chOff x="0" y="0"/>
          <a:chExt cx="0" cy="0"/>
        </a:xfrm>
      </p:grpSpPr>
      <p:sp>
        <p:nvSpPr>
          <p:cNvPr id="540" name="Google Shape;540;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41" name="Google Shape;541;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0" name="Shape 550"/>
        <p:cNvGrpSpPr/>
        <p:nvPr/>
      </p:nvGrpSpPr>
      <p:grpSpPr>
        <a:xfrm>
          <a:off x="0" y="0"/>
          <a:ext cx="0" cy="0"/>
          <a:chOff x="0" y="0"/>
          <a:chExt cx="0" cy="0"/>
        </a:xfrm>
      </p:grpSpPr>
      <p:sp>
        <p:nvSpPr>
          <p:cNvPr id="551" name="Google Shape;551;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52" name="Google Shape;552;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53" name="Google Shape;553;p1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9" name="Shape 459"/>
        <p:cNvGrpSpPr/>
        <p:nvPr/>
      </p:nvGrpSpPr>
      <p:grpSpPr>
        <a:xfrm>
          <a:off x="0" y="0"/>
          <a:ext cx="0" cy="0"/>
          <a:chOff x="0" y="0"/>
          <a:chExt cx="0" cy="0"/>
        </a:xfrm>
      </p:grpSpPr>
      <p:sp>
        <p:nvSpPr>
          <p:cNvPr id="460" name="Google Shape;460;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61" name="Google Shape;461;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462" name="Google Shape;462;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1" name="Shape 481"/>
        <p:cNvGrpSpPr/>
        <p:nvPr/>
      </p:nvGrpSpPr>
      <p:grpSpPr>
        <a:xfrm>
          <a:off x="0" y="0"/>
          <a:ext cx="0" cy="0"/>
          <a:chOff x="0" y="0"/>
          <a:chExt cx="0" cy="0"/>
        </a:xfrm>
      </p:grpSpPr>
      <p:sp>
        <p:nvSpPr>
          <p:cNvPr id="482" name="Google Shape;482;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83" name="Google Shape;483;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484" name="Google Shape;484;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9" name="Shape 489"/>
        <p:cNvGrpSpPr/>
        <p:nvPr/>
      </p:nvGrpSpPr>
      <p:grpSpPr>
        <a:xfrm>
          <a:off x="0" y="0"/>
          <a:ext cx="0" cy="0"/>
          <a:chOff x="0" y="0"/>
          <a:chExt cx="0" cy="0"/>
        </a:xfrm>
      </p:grpSpPr>
      <p:sp>
        <p:nvSpPr>
          <p:cNvPr id="490" name="Google Shape;490;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491" name="Google Shape;491;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6" name="Shape 496"/>
        <p:cNvGrpSpPr/>
        <p:nvPr/>
      </p:nvGrpSpPr>
      <p:grpSpPr>
        <a:xfrm>
          <a:off x="0" y="0"/>
          <a:ext cx="0" cy="0"/>
          <a:chOff x="0" y="0"/>
          <a:chExt cx="0" cy="0"/>
        </a:xfrm>
      </p:grpSpPr>
      <p:sp>
        <p:nvSpPr>
          <p:cNvPr id="497" name="Google Shape;497;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98" name="Google Shape;498;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499" name="Google Shape;499;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5" name="Shape 505"/>
        <p:cNvGrpSpPr/>
        <p:nvPr/>
      </p:nvGrpSpPr>
      <p:grpSpPr>
        <a:xfrm>
          <a:off x="0" y="0"/>
          <a:ext cx="0" cy="0"/>
          <a:chOff x="0" y="0"/>
          <a:chExt cx="0" cy="0"/>
        </a:xfrm>
      </p:grpSpPr>
      <p:sp>
        <p:nvSpPr>
          <p:cNvPr id="506" name="Google Shape;506;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07" name="Google Shape;507;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08" name="Google Shape;508;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4" name="Shape 514"/>
        <p:cNvGrpSpPr/>
        <p:nvPr/>
      </p:nvGrpSpPr>
      <p:grpSpPr>
        <a:xfrm>
          <a:off x="0" y="0"/>
          <a:ext cx="0" cy="0"/>
          <a:chOff x="0" y="0"/>
          <a:chExt cx="0" cy="0"/>
        </a:xfrm>
      </p:grpSpPr>
      <p:sp>
        <p:nvSpPr>
          <p:cNvPr id="515" name="Google Shape;515;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16" name="Google Shape;516;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17" name="Google Shape;517;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1" name="Shape 521"/>
        <p:cNvGrpSpPr/>
        <p:nvPr/>
      </p:nvGrpSpPr>
      <p:grpSpPr>
        <a:xfrm>
          <a:off x="0" y="0"/>
          <a:ext cx="0" cy="0"/>
          <a:chOff x="0" y="0"/>
          <a:chExt cx="0" cy="0"/>
        </a:xfrm>
      </p:grpSpPr>
      <p:sp>
        <p:nvSpPr>
          <p:cNvPr id="522" name="Google Shape;522;p17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23" name="Google Shape;523;p17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7" name="Shape 527"/>
        <p:cNvGrpSpPr/>
        <p:nvPr/>
      </p:nvGrpSpPr>
      <p:grpSpPr>
        <a:xfrm>
          <a:off x="0" y="0"/>
          <a:ext cx="0" cy="0"/>
          <a:chOff x="0" y="0"/>
          <a:chExt cx="0" cy="0"/>
        </a:xfrm>
      </p:grpSpPr>
      <p:sp>
        <p:nvSpPr>
          <p:cNvPr id="528" name="Google Shape;528;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29" name="Google Shape;529;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png"/></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png"/></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4_Blank">
  <p:cSld name="34_Blank">
    <p:spTree>
      <p:nvGrpSpPr>
        <p:cNvPr id="10" name="Shape 10"/>
        <p:cNvGrpSpPr/>
        <p:nvPr/>
      </p:nvGrpSpPr>
      <p:grpSpPr>
        <a:xfrm>
          <a:off x="0" y="0"/>
          <a:ext cx="0" cy="0"/>
          <a:chOff x="0" y="0"/>
          <a:chExt cx="0" cy="0"/>
        </a:xfrm>
      </p:grpSpPr>
      <p:sp>
        <p:nvSpPr>
          <p:cNvPr id="11" name="Google Shape;11;p25"/>
          <p:cNvSpPr/>
          <p:nvPr>
            <p:ph idx="2" type="pic"/>
          </p:nvPr>
        </p:nvSpPr>
        <p:spPr>
          <a:xfrm>
            <a:off x="-1" y="0"/>
            <a:ext cx="16224069" cy="13716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0_Custom Layout">
  <p:cSld name="60_Custom Layout">
    <p:spTree>
      <p:nvGrpSpPr>
        <p:cNvPr id="31" name="Shape 31"/>
        <p:cNvGrpSpPr/>
        <p:nvPr/>
      </p:nvGrpSpPr>
      <p:grpSpPr>
        <a:xfrm>
          <a:off x="0" y="0"/>
          <a:ext cx="0" cy="0"/>
          <a:chOff x="0" y="0"/>
          <a:chExt cx="0" cy="0"/>
        </a:xfrm>
      </p:grpSpPr>
      <p:sp>
        <p:nvSpPr>
          <p:cNvPr id="32" name="Google Shape;32;p33"/>
          <p:cNvSpPr/>
          <p:nvPr>
            <p:ph idx="2" type="pic"/>
          </p:nvPr>
        </p:nvSpPr>
        <p:spPr>
          <a:xfrm flipH="1">
            <a:off x="14608503" y="841248"/>
            <a:ext cx="9028938" cy="12033504"/>
          </a:xfrm>
          <a:prstGeom prst="rect">
            <a:avLst/>
          </a:prstGeom>
          <a:solidFill>
            <a:srgbClr val="2D424B"/>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3" name="Google Shape;33;p33"/>
          <p:cNvSpPr/>
          <p:nvPr>
            <p:ph idx="3" type="pic"/>
          </p:nvPr>
        </p:nvSpPr>
        <p:spPr>
          <a:xfrm flipH="1">
            <a:off x="10550089" y="2743200"/>
            <a:ext cx="6494463" cy="82296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2_Custom Layout">
  <p:cSld name="22_Custom Layout">
    <p:spTree>
      <p:nvGrpSpPr>
        <p:cNvPr id="285" name="Shape 285"/>
        <p:cNvGrpSpPr/>
        <p:nvPr/>
      </p:nvGrpSpPr>
      <p:grpSpPr>
        <a:xfrm>
          <a:off x="0" y="0"/>
          <a:ext cx="0" cy="0"/>
          <a:chOff x="0" y="0"/>
          <a:chExt cx="0" cy="0"/>
        </a:xfrm>
      </p:grpSpPr>
      <p:sp>
        <p:nvSpPr>
          <p:cNvPr id="286" name="Google Shape;286;p130"/>
          <p:cNvSpPr/>
          <p:nvPr>
            <p:ph idx="2" type="pic"/>
          </p:nvPr>
        </p:nvSpPr>
        <p:spPr>
          <a:xfrm>
            <a:off x="1523999" y="4572000"/>
            <a:ext cx="13106400" cy="9144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94_Custom Layout">
  <p:cSld name="194_Custom Layout">
    <p:spTree>
      <p:nvGrpSpPr>
        <p:cNvPr id="287" name="Shape 287"/>
        <p:cNvGrpSpPr/>
        <p:nvPr/>
      </p:nvGrpSpPr>
      <p:grpSpPr>
        <a:xfrm>
          <a:off x="0" y="0"/>
          <a:ext cx="0" cy="0"/>
          <a:chOff x="0" y="0"/>
          <a:chExt cx="0" cy="0"/>
        </a:xfrm>
      </p:grpSpPr>
      <p:sp>
        <p:nvSpPr>
          <p:cNvPr id="288" name="Google Shape;288;p131"/>
          <p:cNvSpPr/>
          <p:nvPr>
            <p:ph idx="2" type="pic"/>
          </p:nvPr>
        </p:nvSpPr>
        <p:spPr>
          <a:xfrm>
            <a:off x="783772" y="849086"/>
            <a:ext cx="22850840" cy="12017828"/>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extLst>
    <p:ext uri="{DCECCB84-F9BA-43D5-87BE-67443E8EF086}">
      <p15:sldGuideLst>
        <p15:guide id="1" orient="horz" pos="4320">
          <p15:clr>
            <a:srgbClr val="FBAE40"/>
          </p15:clr>
        </p15:guide>
      </p15:sldGuideLst>
    </p:ext>
  </p:extLst>
</p:sldLayout>
</file>

<file path=ppt/slideLayouts/slideLayout10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1_Custom Layout">
  <p:cSld name="41_Custom Layout">
    <p:spTree>
      <p:nvGrpSpPr>
        <p:cNvPr id="289" name="Shape 289"/>
        <p:cNvGrpSpPr/>
        <p:nvPr/>
      </p:nvGrpSpPr>
      <p:grpSpPr>
        <a:xfrm>
          <a:off x="0" y="0"/>
          <a:ext cx="0" cy="0"/>
          <a:chOff x="0" y="0"/>
          <a:chExt cx="0" cy="0"/>
        </a:xfrm>
      </p:grpSpPr>
      <p:sp>
        <p:nvSpPr>
          <p:cNvPr id="290" name="Google Shape;290;p132"/>
          <p:cNvSpPr/>
          <p:nvPr>
            <p:ph idx="2" type="pic"/>
          </p:nvPr>
        </p:nvSpPr>
        <p:spPr>
          <a:xfrm>
            <a:off x="6089352" y="2765109"/>
            <a:ext cx="12199433" cy="8207298"/>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2_Custom Layout">
  <p:cSld name="42_Custom Layout">
    <p:spTree>
      <p:nvGrpSpPr>
        <p:cNvPr id="291" name="Shape 291"/>
        <p:cNvGrpSpPr/>
        <p:nvPr/>
      </p:nvGrpSpPr>
      <p:grpSpPr>
        <a:xfrm>
          <a:off x="0" y="0"/>
          <a:ext cx="0" cy="0"/>
          <a:chOff x="0" y="0"/>
          <a:chExt cx="0" cy="0"/>
        </a:xfrm>
      </p:grpSpPr>
      <p:sp>
        <p:nvSpPr>
          <p:cNvPr id="292" name="Google Shape;292;p133"/>
          <p:cNvSpPr/>
          <p:nvPr>
            <p:ph idx="2" type="pic"/>
          </p:nvPr>
        </p:nvSpPr>
        <p:spPr>
          <a:xfrm>
            <a:off x="6093871" y="4012509"/>
            <a:ext cx="12199433" cy="569595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3_Custom Layout">
  <p:cSld name="43_Custom Layout">
    <p:spTree>
      <p:nvGrpSpPr>
        <p:cNvPr id="293" name="Shape 293"/>
        <p:cNvGrpSpPr/>
        <p:nvPr/>
      </p:nvGrpSpPr>
      <p:grpSpPr>
        <a:xfrm>
          <a:off x="0" y="0"/>
          <a:ext cx="0" cy="0"/>
          <a:chOff x="0" y="0"/>
          <a:chExt cx="0" cy="0"/>
        </a:xfrm>
      </p:grpSpPr>
      <p:sp>
        <p:nvSpPr>
          <p:cNvPr id="294" name="Google Shape;294;p134"/>
          <p:cNvSpPr/>
          <p:nvPr>
            <p:ph idx="2" type="pic"/>
          </p:nvPr>
        </p:nvSpPr>
        <p:spPr>
          <a:xfrm>
            <a:off x="4076701" y="2743200"/>
            <a:ext cx="8116888" cy="824865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4_Custom Layout">
  <p:cSld name="44_Custom Layout">
    <p:spTree>
      <p:nvGrpSpPr>
        <p:cNvPr id="295" name="Shape 295"/>
        <p:cNvGrpSpPr/>
        <p:nvPr/>
      </p:nvGrpSpPr>
      <p:grpSpPr>
        <a:xfrm>
          <a:off x="0" y="0"/>
          <a:ext cx="0" cy="0"/>
          <a:chOff x="0" y="0"/>
          <a:chExt cx="0" cy="0"/>
        </a:xfrm>
      </p:grpSpPr>
      <p:sp>
        <p:nvSpPr>
          <p:cNvPr id="296" name="Google Shape;296;p135"/>
          <p:cNvSpPr/>
          <p:nvPr>
            <p:ph idx="2" type="pic"/>
          </p:nvPr>
        </p:nvSpPr>
        <p:spPr>
          <a:xfrm>
            <a:off x="12193588" y="2752725"/>
            <a:ext cx="8163844" cy="8220075"/>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5_Custom Layout">
  <p:cSld name="45_Custom Layout">
    <p:spTree>
      <p:nvGrpSpPr>
        <p:cNvPr id="297" name="Shape 297"/>
        <p:cNvGrpSpPr/>
        <p:nvPr/>
      </p:nvGrpSpPr>
      <p:grpSpPr>
        <a:xfrm>
          <a:off x="0" y="0"/>
          <a:ext cx="0" cy="0"/>
          <a:chOff x="0" y="0"/>
          <a:chExt cx="0" cy="0"/>
        </a:xfrm>
      </p:grpSpPr>
      <p:sp>
        <p:nvSpPr>
          <p:cNvPr id="298" name="Google Shape;298;p136"/>
          <p:cNvSpPr/>
          <p:nvPr>
            <p:ph idx="2" type="pic"/>
          </p:nvPr>
        </p:nvSpPr>
        <p:spPr>
          <a:xfrm>
            <a:off x="8146473" y="857250"/>
            <a:ext cx="8109527" cy="100965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6_Custom Layout">
  <p:cSld name="46_Custom Layout">
    <p:spTree>
      <p:nvGrpSpPr>
        <p:cNvPr id="299" name="Shape 299"/>
        <p:cNvGrpSpPr/>
        <p:nvPr/>
      </p:nvGrpSpPr>
      <p:grpSpPr>
        <a:xfrm>
          <a:off x="0" y="0"/>
          <a:ext cx="0" cy="0"/>
          <a:chOff x="0" y="0"/>
          <a:chExt cx="0" cy="0"/>
        </a:xfrm>
      </p:grpSpPr>
      <p:sp>
        <p:nvSpPr>
          <p:cNvPr id="300" name="Google Shape;300;p137"/>
          <p:cNvSpPr/>
          <p:nvPr>
            <p:ph idx="2" type="pic"/>
          </p:nvPr>
        </p:nvSpPr>
        <p:spPr>
          <a:xfrm>
            <a:off x="8146473" y="1732547"/>
            <a:ext cx="8109527" cy="10268953"/>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7_Custom Layout">
  <p:cSld name="47_Custom Layout">
    <p:spTree>
      <p:nvGrpSpPr>
        <p:cNvPr id="301" name="Shape 301"/>
        <p:cNvGrpSpPr/>
        <p:nvPr/>
      </p:nvGrpSpPr>
      <p:grpSpPr>
        <a:xfrm>
          <a:off x="0" y="0"/>
          <a:ext cx="0" cy="0"/>
          <a:chOff x="0" y="0"/>
          <a:chExt cx="0" cy="0"/>
        </a:xfrm>
      </p:grpSpPr>
      <p:sp>
        <p:nvSpPr>
          <p:cNvPr id="302" name="Google Shape;302;p138"/>
          <p:cNvSpPr/>
          <p:nvPr>
            <p:ph idx="2" type="pic"/>
          </p:nvPr>
        </p:nvSpPr>
        <p:spPr>
          <a:xfrm>
            <a:off x="8146473" y="4572000"/>
            <a:ext cx="8109527" cy="74295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8_Custom Layout">
  <p:cSld name="48_Custom Layout">
    <p:spTree>
      <p:nvGrpSpPr>
        <p:cNvPr id="303" name="Shape 303"/>
        <p:cNvGrpSpPr/>
        <p:nvPr/>
      </p:nvGrpSpPr>
      <p:grpSpPr>
        <a:xfrm>
          <a:off x="0" y="0"/>
          <a:ext cx="0" cy="0"/>
          <a:chOff x="0" y="0"/>
          <a:chExt cx="0" cy="0"/>
        </a:xfrm>
      </p:grpSpPr>
      <p:sp>
        <p:nvSpPr>
          <p:cNvPr id="304" name="Google Shape;304;p139"/>
          <p:cNvSpPr/>
          <p:nvPr>
            <p:ph idx="2" type="pic"/>
          </p:nvPr>
        </p:nvSpPr>
        <p:spPr>
          <a:xfrm>
            <a:off x="9753599" y="2743201"/>
            <a:ext cx="9770533" cy="75692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4" name="Shape 34"/>
        <p:cNvGrpSpPr/>
        <p:nvPr/>
      </p:nvGrpSpPr>
      <p:grpSpPr>
        <a:xfrm>
          <a:off x="0" y="0"/>
          <a:ext cx="0" cy="0"/>
          <a:chOff x="0" y="0"/>
          <a:chExt cx="0" cy="0"/>
        </a:xfrm>
      </p:grpSpPr>
    </p:spTree>
  </p:cSld>
  <p:clrMapOvr>
    <a:masterClrMapping/>
  </p:clrMapOvr>
</p:sldLayout>
</file>

<file path=ppt/slideLayouts/slideLayout1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6_Blank">
  <p:cSld name="56_Blank">
    <p:spTree>
      <p:nvGrpSpPr>
        <p:cNvPr id="305" name="Shape 305"/>
        <p:cNvGrpSpPr/>
        <p:nvPr/>
      </p:nvGrpSpPr>
      <p:grpSpPr>
        <a:xfrm>
          <a:off x="0" y="0"/>
          <a:ext cx="0" cy="0"/>
          <a:chOff x="0" y="0"/>
          <a:chExt cx="0" cy="0"/>
        </a:xfrm>
      </p:grpSpPr>
      <p:sp>
        <p:nvSpPr>
          <p:cNvPr id="306" name="Google Shape;306;p140"/>
          <p:cNvSpPr/>
          <p:nvPr>
            <p:ph idx="2" type="pic"/>
          </p:nvPr>
        </p:nvSpPr>
        <p:spPr>
          <a:xfrm>
            <a:off x="4042611" y="0"/>
            <a:ext cx="8150977" cy="10250905"/>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07" name="Google Shape;307;p140"/>
          <p:cNvSpPr/>
          <p:nvPr>
            <p:ph idx="3" type="pic"/>
          </p:nvPr>
        </p:nvSpPr>
        <p:spPr>
          <a:xfrm>
            <a:off x="0" y="4572001"/>
            <a:ext cx="4042611" cy="9144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5_Custom Layout">
  <p:cSld name="65_Custom Layout">
    <p:spTree>
      <p:nvGrpSpPr>
        <p:cNvPr id="308" name="Shape 308"/>
        <p:cNvGrpSpPr/>
        <p:nvPr/>
      </p:nvGrpSpPr>
      <p:grpSpPr>
        <a:xfrm>
          <a:off x="0" y="0"/>
          <a:ext cx="0" cy="0"/>
          <a:chOff x="0" y="0"/>
          <a:chExt cx="0" cy="0"/>
        </a:xfrm>
      </p:grpSpPr>
      <p:sp>
        <p:nvSpPr>
          <p:cNvPr id="309" name="Google Shape;309;p141"/>
          <p:cNvSpPr/>
          <p:nvPr>
            <p:ph idx="2" type="pic"/>
          </p:nvPr>
        </p:nvSpPr>
        <p:spPr>
          <a:xfrm flipH="1">
            <a:off x="14608503" y="841248"/>
            <a:ext cx="9028938" cy="12033504"/>
          </a:xfrm>
          <a:prstGeom prst="rect">
            <a:avLst/>
          </a:prstGeom>
          <a:solidFill>
            <a:srgbClr val="2D424B"/>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10" name="Google Shape;310;p141"/>
          <p:cNvSpPr/>
          <p:nvPr>
            <p:ph idx="3" type="pic"/>
          </p:nvPr>
        </p:nvSpPr>
        <p:spPr>
          <a:xfrm flipH="1">
            <a:off x="10550089" y="2743200"/>
            <a:ext cx="6494463" cy="82296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9_Custom Layout">
  <p:cSld name="49_Custom Layout">
    <p:spTree>
      <p:nvGrpSpPr>
        <p:cNvPr id="311" name="Shape 311"/>
        <p:cNvGrpSpPr/>
        <p:nvPr/>
      </p:nvGrpSpPr>
      <p:grpSpPr>
        <a:xfrm>
          <a:off x="0" y="0"/>
          <a:ext cx="0" cy="0"/>
          <a:chOff x="0" y="0"/>
          <a:chExt cx="0" cy="0"/>
        </a:xfrm>
      </p:grpSpPr>
      <p:sp>
        <p:nvSpPr>
          <p:cNvPr id="312" name="Google Shape;312;p142"/>
          <p:cNvSpPr/>
          <p:nvPr>
            <p:ph idx="2" type="pic"/>
          </p:nvPr>
        </p:nvSpPr>
        <p:spPr>
          <a:xfrm>
            <a:off x="12552040" y="1756610"/>
            <a:ext cx="10309548" cy="10244889"/>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13" name="Google Shape;313;p142"/>
          <p:cNvSpPr/>
          <p:nvPr>
            <p:ph idx="3" type="pic"/>
          </p:nvPr>
        </p:nvSpPr>
        <p:spPr>
          <a:xfrm>
            <a:off x="1507050" y="1756611"/>
            <a:ext cx="10309548" cy="10244889"/>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0_Custom Layout">
  <p:cSld name="50_Custom Layout">
    <p:spTree>
      <p:nvGrpSpPr>
        <p:cNvPr id="314" name="Shape 314"/>
        <p:cNvGrpSpPr/>
        <p:nvPr/>
      </p:nvGrpSpPr>
      <p:grpSpPr>
        <a:xfrm>
          <a:off x="0" y="0"/>
          <a:ext cx="0" cy="0"/>
          <a:chOff x="0" y="0"/>
          <a:chExt cx="0" cy="0"/>
        </a:xfrm>
      </p:grpSpPr>
      <p:sp>
        <p:nvSpPr>
          <p:cNvPr id="315" name="Google Shape;315;p143"/>
          <p:cNvSpPr/>
          <p:nvPr>
            <p:ph idx="2" type="pic"/>
          </p:nvPr>
        </p:nvSpPr>
        <p:spPr>
          <a:xfrm>
            <a:off x="2592388" y="7807568"/>
            <a:ext cx="19202399" cy="5908432"/>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1_Custom Layout">
  <p:cSld name="51_Custom Layout">
    <p:spTree>
      <p:nvGrpSpPr>
        <p:cNvPr id="316" name="Shape 316"/>
        <p:cNvGrpSpPr/>
        <p:nvPr/>
      </p:nvGrpSpPr>
      <p:grpSpPr>
        <a:xfrm>
          <a:off x="0" y="0"/>
          <a:ext cx="0" cy="0"/>
          <a:chOff x="0" y="0"/>
          <a:chExt cx="0" cy="0"/>
        </a:xfrm>
      </p:grpSpPr>
      <p:sp>
        <p:nvSpPr>
          <p:cNvPr id="317" name="Google Shape;317;p144"/>
          <p:cNvSpPr/>
          <p:nvPr>
            <p:ph idx="2" type="pic"/>
          </p:nvPr>
        </p:nvSpPr>
        <p:spPr>
          <a:xfrm>
            <a:off x="-1" y="6900530"/>
            <a:ext cx="24387174" cy="681547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6_Custom Layout">
  <p:cSld name="66_Custom Layout">
    <p:spTree>
      <p:nvGrpSpPr>
        <p:cNvPr id="318" name="Shape 318"/>
        <p:cNvGrpSpPr/>
        <p:nvPr/>
      </p:nvGrpSpPr>
      <p:grpSpPr>
        <a:xfrm>
          <a:off x="0" y="0"/>
          <a:ext cx="0" cy="0"/>
          <a:chOff x="0" y="0"/>
          <a:chExt cx="0" cy="0"/>
        </a:xfrm>
      </p:grpSpPr>
      <p:sp>
        <p:nvSpPr>
          <p:cNvPr id="319" name="Google Shape;319;p145"/>
          <p:cNvSpPr/>
          <p:nvPr>
            <p:ph idx="2" type="pic"/>
          </p:nvPr>
        </p:nvSpPr>
        <p:spPr>
          <a:xfrm>
            <a:off x="8305148" y="1"/>
            <a:ext cx="7776880" cy="13715999"/>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2_Custom Layout">
  <p:cSld name="52_Custom Layout">
    <p:spTree>
      <p:nvGrpSpPr>
        <p:cNvPr id="320" name="Shape 320"/>
        <p:cNvGrpSpPr/>
        <p:nvPr/>
      </p:nvGrpSpPr>
      <p:grpSpPr>
        <a:xfrm>
          <a:off x="0" y="0"/>
          <a:ext cx="0" cy="0"/>
          <a:chOff x="0" y="0"/>
          <a:chExt cx="0" cy="0"/>
        </a:xfrm>
      </p:grpSpPr>
      <p:sp>
        <p:nvSpPr>
          <p:cNvPr id="321" name="Google Shape;321;p146"/>
          <p:cNvSpPr/>
          <p:nvPr>
            <p:ph idx="2" type="pic"/>
          </p:nvPr>
        </p:nvSpPr>
        <p:spPr>
          <a:xfrm>
            <a:off x="0" y="0"/>
            <a:ext cx="15098233" cy="13716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3_Custom Layout">
  <p:cSld name="53_Custom Layout">
    <p:spTree>
      <p:nvGrpSpPr>
        <p:cNvPr id="322" name="Shape 322"/>
        <p:cNvGrpSpPr/>
        <p:nvPr/>
      </p:nvGrpSpPr>
      <p:grpSpPr>
        <a:xfrm>
          <a:off x="0" y="0"/>
          <a:ext cx="0" cy="0"/>
          <a:chOff x="0" y="0"/>
          <a:chExt cx="0" cy="0"/>
        </a:xfrm>
      </p:grpSpPr>
      <p:sp>
        <p:nvSpPr>
          <p:cNvPr id="323" name="Google Shape;323;p147"/>
          <p:cNvSpPr/>
          <p:nvPr>
            <p:ph idx="2" type="pic"/>
          </p:nvPr>
        </p:nvSpPr>
        <p:spPr>
          <a:xfrm>
            <a:off x="1390800" y="1457400"/>
            <a:ext cx="10802788" cy="108012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24" name="Google Shape;324;p147"/>
          <p:cNvSpPr/>
          <p:nvPr>
            <p:ph idx="3" type="pic"/>
          </p:nvPr>
        </p:nvSpPr>
        <p:spPr>
          <a:xfrm>
            <a:off x="12193588" y="1457400"/>
            <a:ext cx="10799612" cy="108012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4_Custom Layout">
  <p:cSld name="54_Custom Layout">
    <p:spTree>
      <p:nvGrpSpPr>
        <p:cNvPr id="325" name="Shape 325"/>
        <p:cNvGrpSpPr/>
        <p:nvPr/>
      </p:nvGrpSpPr>
      <p:grpSpPr>
        <a:xfrm>
          <a:off x="0" y="0"/>
          <a:ext cx="0" cy="0"/>
          <a:chOff x="0" y="0"/>
          <a:chExt cx="0" cy="0"/>
        </a:xfrm>
      </p:grpSpPr>
      <p:sp>
        <p:nvSpPr>
          <p:cNvPr id="326" name="Google Shape;326;p148"/>
          <p:cNvSpPr/>
          <p:nvPr>
            <p:ph idx="2" type="pic"/>
          </p:nvPr>
        </p:nvSpPr>
        <p:spPr>
          <a:xfrm>
            <a:off x="3756654" y="-1"/>
            <a:ext cx="9601200" cy="299838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27" name="Google Shape;327;p148"/>
          <p:cNvSpPr/>
          <p:nvPr>
            <p:ph idx="3" type="pic"/>
          </p:nvPr>
        </p:nvSpPr>
        <p:spPr>
          <a:xfrm>
            <a:off x="3756654" y="6858000"/>
            <a:ext cx="9601200" cy="6858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7_Custom Layout">
  <p:cSld name="67_Custom Layout">
    <p:spTree>
      <p:nvGrpSpPr>
        <p:cNvPr id="328" name="Shape 328"/>
        <p:cNvGrpSpPr/>
        <p:nvPr/>
      </p:nvGrpSpPr>
      <p:grpSpPr>
        <a:xfrm>
          <a:off x="0" y="0"/>
          <a:ext cx="0" cy="0"/>
          <a:chOff x="0" y="0"/>
          <a:chExt cx="0" cy="0"/>
        </a:xfrm>
      </p:grpSpPr>
      <p:sp>
        <p:nvSpPr>
          <p:cNvPr id="329" name="Google Shape;329;p149"/>
          <p:cNvSpPr/>
          <p:nvPr>
            <p:ph idx="2" type="pic"/>
          </p:nvPr>
        </p:nvSpPr>
        <p:spPr>
          <a:xfrm>
            <a:off x="1390979" y="1457400"/>
            <a:ext cx="12814118" cy="8260758"/>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Blank">
  <p:cSld name="4_Blank">
    <p:spTree>
      <p:nvGrpSpPr>
        <p:cNvPr id="35" name="Shape 35"/>
        <p:cNvGrpSpPr/>
        <p:nvPr/>
      </p:nvGrpSpPr>
      <p:grpSpPr>
        <a:xfrm>
          <a:off x="0" y="0"/>
          <a:ext cx="0" cy="0"/>
          <a:chOff x="0" y="0"/>
          <a:chExt cx="0" cy="0"/>
        </a:xfrm>
      </p:grpSpPr>
      <p:sp>
        <p:nvSpPr>
          <p:cNvPr id="36" name="Google Shape;36;p42"/>
          <p:cNvSpPr/>
          <p:nvPr>
            <p:ph idx="2" type="pic"/>
          </p:nvPr>
        </p:nvSpPr>
        <p:spPr>
          <a:xfrm>
            <a:off x="723015" y="716581"/>
            <a:ext cx="22945059" cy="12301588"/>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8_Custom Layout">
  <p:cSld name="68_Custom Layout">
    <p:spTree>
      <p:nvGrpSpPr>
        <p:cNvPr id="330" name="Shape 330"/>
        <p:cNvGrpSpPr/>
        <p:nvPr/>
      </p:nvGrpSpPr>
      <p:grpSpPr>
        <a:xfrm>
          <a:off x="0" y="0"/>
          <a:ext cx="0" cy="0"/>
          <a:chOff x="0" y="0"/>
          <a:chExt cx="0" cy="0"/>
        </a:xfrm>
      </p:grpSpPr>
      <p:sp>
        <p:nvSpPr>
          <p:cNvPr id="331" name="Google Shape;331;p150"/>
          <p:cNvSpPr/>
          <p:nvPr>
            <p:ph idx="2" type="pic"/>
          </p:nvPr>
        </p:nvSpPr>
        <p:spPr>
          <a:xfrm>
            <a:off x="10182077" y="4021732"/>
            <a:ext cx="12814118" cy="8260758"/>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7_Blank">
  <p:cSld name="57_Blank">
    <p:spTree>
      <p:nvGrpSpPr>
        <p:cNvPr id="332" name="Shape 332"/>
        <p:cNvGrpSpPr/>
        <p:nvPr/>
      </p:nvGrpSpPr>
      <p:grpSpPr>
        <a:xfrm>
          <a:off x="0" y="0"/>
          <a:ext cx="0" cy="0"/>
          <a:chOff x="0" y="0"/>
          <a:chExt cx="0" cy="0"/>
        </a:xfrm>
      </p:grpSpPr>
      <p:sp>
        <p:nvSpPr>
          <p:cNvPr id="333" name="Google Shape;333;p151"/>
          <p:cNvSpPr/>
          <p:nvPr>
            <p:ph idx="2" type="pic"/>
          </p:nvPr>
        </p:nvSpPr>
        <p:spPr>
          <a:xfrm>
            <a:off x="18310302" y="-49170"/>
            <a:ext cx="6073698" cy="9215472"/>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34" name="Google Shape;334;p151"/>
          <p:cNvSpPr/>
          <p:nvPr>
            <p:ph idx="3" type="pic"/>
          </p:nvPr>
        </p:nvSpPr>
        <p:spPr>
          <a:xfrm>
            <a:off x="1" y="9166302"/>
            <a:ext cx="6088565" cy="4549698"/>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8_Blank">
  <p:cSld name="58_Blank">
    <p:spTree>
      <p:nvGrpSpPr>
        <p:cNvPr id="335" name="Shape 335"/>
        <p:cNvGrpSpPr/>
        <p:nvPr/>
      </p:nvGrpSpPr>
      <p:grpSpPr>
        <a:xfrm>
          <a:off x="0" y="0"/>
          <a:ext cx="0" cy="0"/>
          <a:chOff x="0" y="0"/>
          <a:chExt cx="0" cy="0"/>
        </a:xfrm>
      </p:grpSpPr>
      <p:sp>
        <p:nvSpPr>
          <p:cNvPr id="336" name="Google Shape;336;p152"/>
          <p:cNvSpPr/>
          <p:nvPr>
            <p:ph idx="2" type="pic"/>
          </p:nvPr>
        </p:nvSpPr>
        <p:spPr>
          <a:xfrm>
            <a:off x="14630400" y="1780673"/>
            <a:ext cx="9023684" cy="7363327"/>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37" name="Google Shape;337;p152"/>
          <p:cNvSpPr/>
          <p:nvPr>
            <p:ph idx="3" type="pic"/>
          </p:nvPr>
        </p:nvSpPr>
        <p:spPr>
          <a:xfrm>
            <a:off x="1" y="6858000"/>
            <a:ext cx="3049587" cy="6858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9_Blank">
  <p:cSld name="59_Blank">
    <p:spTree>
      <p:nvGrpSpPr>
        <p:cNvPr id="338" name="Shape 338"/>
        <p:cNvGrpSpPr/>
        <p:nvPr/>
      </p:nvGrpSpPr>
      <p:grpSpPr>
        <a:xfrm>
          <a:off x="0" y="0"/>
          <a:ext cx="0" cy="0"/>
          <a:chOff x="0" y="0"/>
          <a:chExt cx="0" cy="0"/>
        </a:xfrm>
      </p:grpSpPr>
      <p:sp>
        <p:nvSpPr>
          <p:cNvPr id="339" name="Google Shape;339;p153"/>
          <p:cNvSpPr/>
          <p:nvPr>
            <p:ph idx="2" type="pic"/>
          </p:nvPr>
        </p:nvSpPr>
        <p:spPr>
          <a:xfrm>
            <a:off x="6096000" y="1695450"/>
            <a:ext cx="6097588" cy="687705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40" name="Google Shape;340;p153"/>
          <p:cNvSpPr/>
          <p:nvPr>
            <p:ph idx="3" type="pic"/>
          </p:nvPr>
        </p:nvSpPr>
        <p:spPr>
          <a:xfrm>
            <a:off x="762000" y="6858000"/>
            <a:ext cx="4114800" cy="60198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41" name="Google Shape;341;p153"/>
          <p:cNvSpPr/>
          <p:nvPr>
            <p:ph idx="4" type="pic"/>
          </p:nvPr>
        </p:nvSpPr>
        <p:spPr>
          <a:xfrm>
            <a:off x="14630400" y="8248650"/>
            <a:ext cx="6724650" cy="462915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0_Blank">
  <p:cSld name="60_Blank">
    <p:spTree>
      <p:nvGrpSpPr>
        <p:cNvPr id="342" name="Shape 342"/>
        <p:cNvGrpSpPr/>
        <p:nvPr/>
      </p:nvGrpSpPr>
      <p:grpSpPr>
        <a:xfrm>
          <a:off x="0" y="0"/>
          <a:ext cx="0" cy="0"/>
          <a:chOff x="0" y="0"/>
          <a:chExt cx="0" cy="0"/>
        </a:xfrm>
      </p:grpSpPr>
      <p:sp>
        <p:nvSpPr>
          <p:cNvPr id="343" name="Google Shape;343;p154"/>
          <p:cNvSpPr/>
          <p:nvPr>
            <p:ph idx="2" type="pic"/>
          </p:nvPr>
        </p:nvSpPr>
        <p:spPr>
          <a:xfrm>
            <a:off x="9777663" y="0"/>
            <a:ext cx="4852737" cy="4596063"/>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44" name="Google Shape;344;p154"/>
          <p:cNvSpPr/>
          <p:nvPr>
            <p:ph idx="3" type="pic"/>
          </p:nvPr>
        </p:nvSpPr>
        <p:spPr>
          <a:xfrm>
            <a:off x="2719138" y="6858000"/>
            <a:ext cx="3368842" cy="51435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45" name="Google Shape;345;p154"/>
          <p:cNvSpPr/>
          <p:nvPr>
            <p:ph idx="4" type="pic"/>
          </p:nvPr>
        </p:nvSpPr>
        <p:spPr>
          <a:xfrm>
            <a:off x="18985831" y="6087979"/>
            <a:ext cx="3875756" cy="6765758"/>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1_Blank">
  <p:cSld name="61_Blank">
    <p:spTree>
      <p:nvGrpSpPr>
        <p:cNvPr id="346" name="Shape 346"/>
        <p:cNvGrpSpPr/>
        <p:nvPr/>
      </p:nvGrpSpPr>
      <p:grpSpPr>
        <a:xfrm>
          <a:off x="0" y="0"/>
          <a:ext cx="0" cy="0"/>
          <a:chOff x="0" y="0"/>
          <a:chExt cx="0" cy="0"/>
        </a:xfrm>
      </p:grpSpPr>
      <p:sp>
        <p:nvSpPr>
          <p:cNvPr id="347" name="Google Shape;347;p155"/>
          <p:cNvSpPr/>
          <p:nvPr>
            <p:ph idx="2" type="pic"/>
          </p:nvPr>
        </p:nvSpPr>
        <p:spPr>
          <a:xfrm>
            <a:off x="3049588" y="2743200"/>
            <a:ext cx="5059696" cy="6448926"/>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48" name="Google Shape;348;p155"/>
          <p:cNvSpPr/>
          <p:nvPr>
            <p:ph idx="3" type="pic"/>
          </p:nvPr>
        </p:nvSpPr>
        <p:spPr>
          <a:xfrm>
            <a:off x="14606338" y="4578439"/>
            <a:ext cx="4918034" cy="913756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2_Blank">
  <p:cSld name="62_Blank">
    <p:spTree>
      <p:nvGrpSpPr>
        <p:cNvPr id="349" name="Shape 349"/>
        <p:cNvGrpSpPr/>
        <p:nvPr/>
      </p:nvGrpSpPr>
      <p:grpSpPr>
        <a:xfrm>
          <a:off x="0" y="0"/>
          <a:ext cx="0" cy="0"/>
          <a:chOff x="0" y="0"/>
          <a:chExt cx="0" cy="0"/>
        </a:xfrm>
      </p:grpSpPr>
      <p:sp>
        <p:nvSpPr>
          <p:cNvPr id="350" name="Google Shape;350;p156"/>
          <p:cNvSpPr/>
          <p:nvPr>
            <p:ph idx="2" type="pic"/>
          </p:nvPr>
        </p:nvSpPr>
        <p:spPr>
          <a:xfrm>
            <a:off x="14630400" y="0"/>
            <a:ext cx="5689600" cy="6858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51" name="Google Shape;351;p156"/>
          <p:cNvSpPr/>
          <p:nvPr>
            <p:ph idx="3" type="pic"/>
          </p:nvPr>
        </p:nvSpPr>
        <p:spPr>
          <a:xfrm>
            <a:off x="16256000" y="9166302"/>
            <a:ext cx="8131175" cy="3719965"/>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3_Blank">
  <p:cSld name="63_Blank">
    <p:spTree>
      <p:nvGrpSpPr>
        <p:cNvPr id="352" name="Shape 352"/>
        <p:cNvGrpSpPr/>
        <p:nvPr/>
      </p:nvGrpSpPr>
      <p:grpSpPr>
        <a:xfrm>
          <a:off x="0" y="0"/>
          <a:ext cx="0" cy="0"/>
          <a:chOff x="0" y="0"/>
          <a:chExt cx="0" cy="0"/>
        </a:xfrm>
      </p:grpSpPr>
      <p:sp>
        <p:nvSpPr>
          <p:cNvPr id="353" name="Google Shape;353;p157"/>
          <p:cNvSpPr/>
          <p:nvPr>
            <p:ph idx="2" type="pic"/>
          </p:nvPr>
        </p:nvSpPr>
        <p:spPr>
          <a:xfrm>
            <a:off x="6098583" y="846666"/>
            <a:ext cx="6095005" cy="6011333"/>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54" name="Google Shape;354;p157"/>
          <p:cNvSpPr/>
          <p:nvPr>
            <p:ph idx="3" type="pic"/>
          </p:nvPr>
        </p:nvSpPr>
        <p:spPr>
          <a:xfrm>
            <a:off x="1510301" y="5486400"/>
            <a:ext cx="2547991" cy="65151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extLst>
    <p:ext uri="{DCECCB84-F9BA-43D5-87BE-67443E8EF086}">
      <p15:sldGuideLst>
        <p15:guide id="1" orient="horz" pos="1440">
          <p15:clr>
            <a:srgbClr val="FBAE40"/>
          </p15:clr>
        </p15:guide>
        <p15:guide id="2" pos="1633">
          <p15:clr>
            <a:srgbClr val="FBAE40"/>
          </p15:clr>
        </p15:guide>
      </p15:sldGuideLst>
    </p:ext>
  </p:extLst>
</p:sldLayout>
</file>

<file path=ppt/slideLayouts/slideLayout1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9_Custom Layout">
  <p:cSld name="69_Custom Layout">
    <p:spTree>
      <p:nvGrpSpPr>
        <p:cNvPr id="355" name="Shape 355"/>
        <p:cNvGrpSpPr/>
        <p:nvPr/>
      </p:nvGrpSpPr>
      <p:grpSpPr>
        <a:xfrm>
          <a:off x="0" y="0"/>
          <a:ext cx="0" cy="0"/>
          <a:chOff x="0" y="0"/>
          <a:chExt cx="0" cy="0"/>
        </a:xfrm>
      </p:grpSpPr>
      <p:sp>
        <p:nvSpPr>
          <p:cNvPr id="356" name="Google Shape;356;p158"/>
          <p:cNvSpPr/>
          <p:nvPr>
            <p:ph idx="2" type="pic"/>
          </p:nvPr>
        </p:nvSpPr>
        <p:spPr>
          <a:xfrm>
            <a:off x="1524000" y="846667"/>
            <a:ext cx="10669589" cy="37084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57" name="Google Shape;357;p158"/>
          <p:cNvSpPr/>
          <p:nvPr>
            <p:ph idx="3" type="pic"/>
          </p:nvPr>
        </p:nvSpPr>
        <p:spPr>
          <a:xfrm>
            <a:off x="8144933" y="6858001"/>
            <a:ext cx="4048655" cy="51435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0_Custom Layout">
  <p:cSld name="70_Custom Layout">
    <p:spTree>
      <p:nvGrpSpPr>
        <p:cNvPr id="358" name="Shape 358"/>
        <p:cNvGrpSpPr/>
        <p:nvPr/>
      </p:nvGrpSpPr>
      <p:grpSpPr>
        <a:xfrm>
          <a:off x="0" y="0"/>
          <a:ext cx="0" cy="0"/>
          <a:chOff x="0" y="0"/>
          <a:chExt cx="0" cy="0"/>
        </a:xfrm>
      </p:grpSpPr>
      <p:sp>
        <p:nvSpPr>
          <p:cNvPr id="359" name="Google Shape;359;p159"/>
          <p:cNvSpPr/>
          <p:nvPr>
            <p:ph idx="2" type="pic"/>
          </p:nvPr>
        </p:nvSpPr>
        <p:spPr>
          <a:xfrm>
            <a:off x="1524000" y="846667"/>
            <a:ext cx="10669589" cy="37084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60" name="Google Shape;360;p159"/>
          <p:cNvSpPr/>
          <p:nvPr>
            <p:ph idx="3" type="pic"/>
          </p:nvPr>
        </p:nvSpPr>
        <p:spPr>
          <a:xfrm>
            <a:off x="14630400" y="846666"/>
            <a:ext cx="3676650" cy="11154833"/>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_Blank">
  <p:cSld name="6_Blank">
    <p:spTree>
      <p:nvGrpSpPr>
        <p:cNvPr id="37" name="Shape 37"/>
        <p:cNvGrpSpPr/>
        <p:nvPr/>
      </p:nvGrpSpPr>
      <p:grpSpPr>
        <a:xfrm>
          <a:off x="0" y="0"/>
          <a:ext cx="0" cy="0"/>
          <a:chOff x="0" y="0"/>
          <a:chExt cx="0" cy="0"/>
        </a:xfrm>
      </p:grpSpPr>
      <p:sp>
        <p:nvSpPr>
          <p:cNvPr id="38" name="Google Shape;38;p43"/>
          <p:cNvSpPr/>
          <p:nvPr>
            <p:ph idx="2" type="pic"/>
          </p:nvPr>
        </p:nvSpPr>
        <p:spPr>
          <a:xfrm>
            <a:off x="12193588" y="0"/>
            <a:ext cx="12193588" cy="13716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4_Blank">
  <p:cSld name="64_Blank">
    <p:spTree>
      <p:nvGrpSpPr>
        <p:cNvPr id="361" name="Shape 361"/>
        <p:cNvGrpSpPr/>
        <p:nvPr/>
      </p:nvGrpSpPr>
      <p:grpSpPr>
        <a:xfrm>
          <a:off x="0" y="0"/>
          <a:ext cx="0" cy="0"/>
          <a:chOff x="0" y="0"/>
          <a:chExt cx="0" cy="0"/>
        </a:xfrm>
      </p:grpSpPr>
      <p:sp>
        <p:nvSpPr>
          <p:cNvPr id="362" name="Google Shape;362;p160"/>
          <p:cNvSpPr/>
          <p:nvPr>
            <p:ph idx="2" type="pic"/>
          </p:nvPr>
        </p:nvSpPr>
        <p:spPr>
          <a:xfrm>
            <a:off x="16291248" y="2743200"/>
            <a:ext cx="6570339" cy="413385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63" name="Google Shape;363;p160"/>
          <p:cNvSpPr/>
          <p:nvPr>
            <p:ph idx="3" type="pic"/>
          </p:nvPr>
        </p:nvSpPr>
        <p:spPr>
          <a:xfrm>
            <a:off x="9759820" y="1530221"/>
            <a:ext cx="4870580" cy="395618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64" name="Google Shape;364;p160"/>
          <p:cNvSpPr/>
          <p:nvPr>
            <p:ph idx="4" type="pic"/>
          </p:nvPr>
        </p:nvSpPr>
        <p:spPr>
          <a:xfrm>
            <a:off x="17075020" y="8714791"/>
            <a:ext cx="6570339" cy="413385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65" name="Google Shape;365;p160"/>
          <p:cNvSpPr/>
          <p:nvPr>
            <p:ph idx="5" type="pic"/>
          </p:nvPr>
        </p:nvSpPr>
        <p:spPr>
          <a:xfrm>
            <a:off x="10543591" y="7501812"/>
            <a:ext cx="4870580" cy="395618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5_Blank">
  <p:cSld name="65_Blank">
    <p:spTree>
      <p:nvGrpSpPr>
        <p:cNvPr id="366" name="Shape 366"/>
        <p:cNvGrpSpPr/>
        <p:nvPr/>
      </p:nvGrpSpPr>
      <p:grpSpPr>
        <a:xfrm>
          <a:off x="0" y="0"/>
          <a:ext cx="0" cy="0"/>
          <a:chOff x="0" y="0"/>
          <a:chExt cx="0" cy="0"/>
        </a:xfrm>
      </p:grpSpPr>
      <p:sp>
        <p:nvSpPr>
          <p:cNvPr id="367" name="Google Shape;367;p161"/>
          <p:cNvSpPr/>
          <p:nvPr>
            <p:ph idx="2" type="pic"/>
          </p:nvPr>
        </p:nvSpPr>
        <p:spPr>
          <a:xfrm>
            <a:off x="0" y="818146"/>
            <a:ext cx="6087979" cy="7411454"/>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68" name="Google Shape;368;p161"/>
          <p:cNvSpPr/>
          <p:nvPr>
            <p:ph idx="3" type="pic"/>
          </p:nvPr>
        </p:nvSpPr>
        <p:spPr>
          <a:xfrm>
            <a:off x="794084" y="9144000"/>
            <a:ext cx="7291137" cy="4572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69" name="Google Shape;369;p161"/>
          <p:cNvSpPr/>
          <p:nvPr>
            <p:ph idx="4" type="pic"/>
          </p:nvPr>
        </p:nvSpPr>
        <p:spPr>
          <a:xfrm>
            <a:off x="9769642" y="6857999"/>
            <a:ext cx="8566484" cy="4138863"/>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70" name="Google Shape;370;p161"/>
          <p:cNvSpPr/>
          <p:nvPr>
            <p:ph idx="5" type="pic"/>
          </p:nvPr>
        </p:nvSpPr>
        <p:spPr>
          <a:xfrm>
            <a:off x="12193588" y="818146"/>
            <a:ext cx="7321633" cy="4668253"/>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71" name="Google Shape;371;p161"/>
          <p:cNvSpPr/>
          <p:nvPr>
            <p:ph idx="6" type="pic"/>
          </p:nvPr>
        </p:nvSpPr>
        <p:spPr>
          <a:xfrm>
            <a:off x="19515220" y="6858000"/>
            <a:ext cx="4871954" cy="601579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6_Blank">
  <p:cSld name="66_Blank">
    <p:spTree>
      <p:nvGrpSpPr>
        <p:cNvPr id="372" name="Shape 372"/>
        <p:cNvGrpSpPr/>
        <p:nvPr/>
      </p:nvGrpSpPr>
      <p:grpSpPr>
        <a:xfrm>
          <a:off x="0" y="0"/>
          <a:ext cx="0" cy="0"/>
          <a:chOff x="0" y="0"/>
          <a:chExt cx="0" cy="0"/>
        </a:xfrm>
      </p:grpSpPr>
      <p:sp>
        <p:nvSpPr>
          <p:cNvPr id="373" name="Google Shape;373;p162"/>
          <p:cNvSpPr/>
          <p:nvPr>
            <p:ph idx="2" type="pic"/>
          </p:nvPr>
        </p:nvSpPr>
        <p:spPr>
          <a:xfrm>
            <a:off x="0" y="5486399"/>
            <a:ext cx="6087979" cy="822960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74" name="Google Shape;374;p162"/>
          <p:cNvSpPr/>
          <p:nvPr>
            <p:ph idx="3" type="pic"/>
          </p:nvPr>
        </p:nvSpPr>
        <p:spPr>
          <a:xfrm>
            <a:off x="0" y="0"/>
            <a:ext cx="8181474" cy="4572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75" name="Google Shape;375;p162"/>
          <p:cNvSpPr/>
          <p:nvPr>
            <p:ph idx="4" type="pic"/>
          </p:nvPr>
        </p:nvSpPr>
        <p:spPr>
          <a:xfrm>
            <a:off x="8181474" y="6858000"/>
            <a:ext cx="8037094" cy="51435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76" name="Google Shape;376;p162"/>
          <p:cNvSpPr/>
          <p:nvPr>
            <p:ph idx="5" type="pic"/>
          </p:nvPr>
        </p:nvSpPr>
        <p:spPr>
          <a:xfrm>
            <a:off x="9769643" y="818146"/>
            <a:ext cx="8532872" cy="4668253"/>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77" name="Google Shape;377;p162"/>
          <p:cNvSpPr/>
          <p:nvPr>
            <p:ph idx="6" type="pic"/>
          </p:nvPr>
        </p:nvSpPr>
        <p:spPr>
          <a:xfrm>
            <a:off x="18302516" y="6858000"/>
            <a:ext cx="5327505" cy="6858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7_Blank">
  <p:cSld name="67_Blank">
    <p:spTree>
      <p:nvGrpSpPr>
        <p:cNvPr id="378" name="Shape 378"/>
        <p:cNvGrpSpPr/>
        <p:nvPr/>
      </p:nvGrpSpPr>
      <p:grpSpPr>
        <a:xfrm>
          <a:off x="0" y="0"/>
          <a:ext cx="0" cy="0"/>
          <a:chOff x="0" y="0"/>
          <a:chExt cx="0" cy="0"/>
        </a:xfrm>
      </p:grpSpPr>
      <p:sp>
        <p:nvSpPr>
          <p:cNvPr id="379" name="Google Shape;379;p163"/>
          <p:cNvSpPr/>
          <p:nvPr>
            <p:ph idx="2" type="pic"/>
          </p:nvPr>
        </p:nvSpPr>
        <p:spPr>
          <a:xfrm>
            <a:off x="721895" y="6858000"/>
            <a:ext cx="5366084" cy="5991726"/>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80" name="Google Shape;380;p163"/>
          <p:cNvSpPr/>
          <p:nvPr>
            <p:ph idx="3" type="pic"/>
          </p:nvPr>
        </p:nvSpPr>
        <p:spPr>
          <a:xfrm>
            <a:off x="721894" y="818146"/>
            <a:ext cx="7459580" cy="3753854"/>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81" name="Google Shape;381;p163"/>
          <p:cNvSpPr/>
          <p:nvPr>
            <p:ph idx="4" type="pic"/>
          </p:nvPr>
        </p:nvSpPr>
        <p:spPr>
          <a:xfrm>
            <a:off x="8061951" y="9095872"/>
            <a:ext cx="7459580" cy="3753854"/>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82" name="Google Shape;382;p163"/>
          <p:cNvSpPr/>
          <p:nvPr>
            <p:ph idx="5" type="pic"/>
          </p:nvPr>
        </p:nvSpPr>
        <p:spPr>
          <a:xfrm>
            <a:off x="10155447" y="866274"/>
            <a:ext cx="5366084" cy="5991726"/>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83" name="Google Shape;383;p163"/>
          <p:cNvSpPr/>
          <p:nvPr>
            <p:ph idx="6" type="pic"/>
          </p:nvPr>
        </p:nvSpPr>
        <p:spPr>
          <a:xfrm>
            <a:off x="17495503" y="866274"/>
            <a:ext cx="6891672" cy="3753854"/>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84" name="Google Shape;384;p163"/>
          <p:cNvSpPr/>
          <p:nvPr>
            <p:ph idx="7" type="pic"/>
          </p:nvPr>
        </p:nvSpPr>
        <p:spPr>
          <a:xfrm>
            <a:off x="17495503" y="6858000"/>
            <a:ext cx="5366084" cy="5991726"/>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1_Custom Layout">
  <p:cSld name="71_Custom Layout">
    <p:spTree>
      <p:nvGrpSpPr>
        <p:cNvPr id="385" name="Shape 385"/>
        <p:cNvGrpSpPr/>
        <p:nvPr/>
      </p:nvGrpSpPr>
      <p:grpSpPr>
        <a:xfrm>
          <a:off x="0" y="0"/>
          <a:ext cx="0" cy="0"/>
          <a:chOff x="0" y="0"/>
          <a:chExt cx="0" cy="0"/>
        </a:xfrm>
      </p:grpSpPr>
      <p:sp>
        <p:nvSpPr>
          <p:cNvPr id="386" name="Google Shape;386;p164"/>
          <p:cNvSpPr/>
          <p:nvPr>
            <p:ph idx="2" type="pic"/>
          </p:nvPr>
        </p:nvSpPr>
        <p:spPr>
          <a:xfrm>
            <a:off x="2446317" y="1537252"/>
            <a:ext cx="3649684" cy="6692348"/>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87" name="Google Shape;387;p164"/>
          <p:cNvSpPr/>
          <p:nvPr>
            <p:ph idx="3" type="pic"/>
          </p:nvPr>
        </p:nvSpPr>
        <p:spPr>
          <a:xfrm>
            <a:off x="8543904" y="2413552"/>
            <a:ext cx="3649684" cy="6692348"/>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88" name="Google Shape;388;p164"/>
          <p:cNvSpPr/>
          <p:nvPr>
            <p:ph idx="4" type="pic"/>
          </p:nvPr>
        </p:nvSpPr>
        <p:spPr>
          <a:xfrm>
            <a:off x="20737491" y="5309152"/>
            <a:ext cx="3649684" cy="6692348"/>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2_Custom Layout">
  <p:cSld name="72_Custom Layout">
    <p:spTree>
      <p:nvGrpSpPr>
        <p:cNvPr id="389" name="Shape 389"/>
        <p:cNvGrpSpPr/>
        <p:nvPr/>
      </p:nvGrpSpPr>
      <p:grpSpPr>
        <a:xfrm>
          <a:off x="0" y="0"/>
          <a:ext cx="0" cy="0"/>
          <a:chOff x="0" y="0"/>
          <a:chExt cx="0" cy="0"/>
        </a:xfrm>
      </p:grpSpPr>
      <p:sp>
        <p:nvSpPr>
          <p:cNvPr id="390" name="Google Shape;390;p165"/>
          <p:cNvSpPr/>
          <p:nvPr>
            <p:ph idx="2" type="pic"/>
          </p:nvPr>
        </p:nvSpPr>
        <p:spPr>
          <a:xfrm>
            <a:off x="2446317" y="1537252"/>
            <a:ext cx="3649684" cy="6692348"/>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91" name="Google Shape;391;p165"/>
          <p:cNvSpPr/>
          <p:nvPr>
            <p:ph idx="3" type="pic"/>
          </p:nvPr>
        </p:nvSpPr>
        <p:spPr>
          <a:xfrm>
            <a:off x="14641491" y="5290102"/>
            <a:ext cx="3649684" cy="6692348"/>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92" name="Google Shape;392;p165"/>
          <p:cNvSpPr/>
          <p:nvPr>
            <p:ph idx="4" type="pic"/>
          </p:nvPr>
        </p:nvSpPr>
        <p:spPr>
          <a:xfrm>
            <a:off x="20739078" y="851452"/>
            <a:ext cx="3649684" cy="6692348"/>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3_Custom Layout">
  <p:cSld name="73_Custom Layout">
    <p:spTree>
      <p:nvGrpSpPr>
        <p:cNvPr id="393" name="Shape 393"/>
        <p:cNvGrpSpPr/>
        <p:nvPr/>
      </p:nvGrpSpPr>
      <p:grpSpPr>
        <a:xfrm>
          <a:off x="0" y="0"/>
          <a:ext cx="0" cy="0"/>
          <a:chOff x="0" y="0"/>
          <a:chExt cx="0" cy="0"/>
        </a:xfrm>
      </p:grpSpPr>
      <p:pic>
        <p:nvPicPr>
          <p:cNvPr id="394" name="Google Shape;394;p166"/>
          <p:cNvPicPr preferRelativeResize="0"/>
          <p:nvPr/>
        </p:nvPicPr>
        <p:blipFill rotWithShape="1">
          <a:blip r:embed="rId2">
            <a:alphaModFix/>
          </a:blip>
          <a:srcRect b="0" l="0" r="0" t="0"/>
          <a:stretch/>
        </p:blipFill>
        <p:spPr>
          <a:xfrm>
            <a:off x="1976542" y="-2935088"/>
            <a:ext cx="7818339" cy="10634518"/>
          </a:xfrm>
          <a:prstGeom prst="rect">
            <a:avLst/>
          </a:prstGeom>
          <a:noFill/>
          <a:ln>
            <a:noFill/>
          </a:ln>
        </p:spPr>
      </p:pic>
      <p:sp>
        <p:nvSpPr>
          <p:cNvPr id="395" name="Google Shape;395;p166"/>
          <p:cNvSpPr/>
          <p:nvPr>
            <p:ph idx="2" type="pic"/>
          </p:nvPr>
        </p:nvSpPr>
        <p:spPr>
          <a:xfrm>
            <a:off x="2810973" y="-2093063"/>
            <a:ext cx="6119812" cy="8208317"/>
          </a:xfrm>
          <a:prstGeom prst="rect">
            <a:avLst/>
          </a:prstGeom>
          <a:solidFill>
            <a:srgbClr val="A7BFCA"/>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pic>
        <p:nvPicPr>
          <p:cNvPr id="396" name="Google Shape;396;p166"/>
          <p:cNvPicPr preferRelativeResize="0"/>
          <p:nvPr/>
        </p:nvPicPr>
        <p:blipFill rotWithShape="1">
          <a:blip r:embed="rId2">
            <a:alphaModFix/>
          </a:blip>
          <a:srcRect b="0" l="0" r="0" t="0"/>
          <a:stretch/>
        </p:blipFill>
        <p:spPr>
          <a:xfrm>
            <a:off x="14630594" y="6808658"/>
            <a:ext cx="7818339" cy="10634518"/>
          </a:xfrm>
          <a:prstGeom prst="rect">
            <a:avLst/>
          </a:prstGeom>
          <a:noFill/>
          <a:ln>
            <a:noFill/>
          </a:ln>
        </p:spPr>
      </p:pic>
      <p:sp>
        <p:nvSpPr>
          <p:cNvPr id="397" name="Google Shape;397;p166"/>
          <p:cNvSpPr/>
          <p:nvPr>
            <p:ph idx="3" type="pic"/>
          </p:nvPr>
        </p:nvSpPr>
        <p:spPr>
          <a:xfrm>
            <a:off x="15465025" y="7650683"/>
            <a:ext cx="6119812" cy="8208317"/>
          </a:xfrm>
          <a:prstGeom prst="rect">
            <a:avLst/>
          </a:prstGeom>
          <a:solidFill>
            <a:srgbClr val="A7BFCA"/>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8_Blank">
  <p:cSld name="68_Blank">
    <p:spTree>
      <p:nvGrpSpPr>
        <p:cNvPr id="398" name="Shape 398"/>
        <p:cNvGrpSpPr/>
        <p:nvPr/>
      </p:nvGrpSpPr>
      <p:grpSpPr>
        <a:xfrm>
          <a:off x="0" y="0"/>
          <a:ext cx="0" cy="0"/>
          <a:chOff x="0" y="0"/>
          <a:chExt cx="0" cy="0"/>
        </a:xfrm>
      </p:grpSpPr>
      <p:grpSp>
        <p:nvGrpSpPr>
          <p:cNvPr id="399" name="Google Shape;399;p167"/>
          <p:cNvGrpSpPr/>
          <p:nvPr/>
        </p:nvGrpSpPr>
        <p:grpSpPr>
          <a:xfrm>
            <a:off x="8952364" y="2753182"/>
            <a:ext cx="3296028" cy="6769483"/>
            <a:chOff x="3739073" y="951230"/>
            <a:chExt cx="1665853" cy="3421380"/>
          </a:xfrm>
        </p:grpSpPr>
        <p:pic>
          <p:nvPicPr>
            <p:cNvPr id="400" name="Google Shape;400;p167"/>
            <p:cNvPicPr preferRelativeResize="0"/>
            <p:nvPr/>
          </p:nvPicPr>
          <p:blipFill rotWithShape="1">
            <a:blip r:embed="rId2">
              <a:alphaModFix/>
            </a:blip>
            <a:srcRect b="0" l="0" r="0" t="0"/>
            <a:stretch/>
          </p:blipFill>
          <p:spPr>
            <a:xfrm>
              <a:off x="3739073" y="951230"/>
              <a:ext cx="1665853" cy="3421380"/>
            </a:xfrm>
            <a:prstGeom prst="rect">
              <a:avLst/>
            </a:prstGeom>
            <a:noFill/>
            <a:ln>
              <a:noFill/>
            </a:ln>
          </p:spPr>
        </p:pic>
        <p:sp>
          <p:nvSpPr>
            <p:cNvPr id="401" name="Google Shape;401;p167"/>
            <p:cNvSpPr/>
            <p:nvPr/>
          </p:nvSpPr>
          <p:spPr>
            <a:xfrm>
              <a:off x="3850640" y="1361440"/>
              <a:ext cx="1442720" cy="256032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599"/>
                <a:buFont typeface="Arial"/>
                <a:buNone/>
              </a:pPr>
              <a:r>
                <a:t/>
              </a:r>
              <a:endParaRPr b="0" i="0" sz="3599" u="none" cap="none" strike="noStrike">
                <a:solidFill>
                  <a:schemeClr val="lt1"/>
                </a:solidFill>
                <a:latin typeface="Calibri"/>
                <a:ea typeface="Calibri"/>
                <a:cs typeface="Calibri"/>
                <a:sym typeface="Calibri"/>
              </a:endParaRPr>
            </a:p>
          </p:txBody>
        </p:sp>
      </p:grpSp>
      <p:sp>
        <p:nvSpPr>
          <p:cNvPr id="402" name="Google Shape;402;p167"/>
          <p:cNvSpPr/>
          <p:nvPr>
            <p:ph idx="2" type="pic"/>
          </p:nvPr>
        </p:nvSpPr>
        <p:spPr>
          <a:xfrm>
            <a:off x="9156664" y="3424623"/>
            <a:ext cx="2887428" cy="5256584"/>
          </a:xfrm>
          <a:prstGeom prst="rect">
            <a:avLst/>
          </a:prstGeom>
          <a:solidFill>
            <a:srgbClr val="CCCECC"/>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pic>
        <p:nvPicPr>
          <p:cNvPr id="403" name="Google Shape;403;p167"/>
          <p:cNvPicPr preferRelativeResize="0"/>
          <p:nvPr/>
        </p:nvPicPr>
        <p:blipFill rotWithShape="1">
          <a:blip r:embed="rId3">
            <a:alphaModFix/>
          </a:blip>
          <a:srcRect b="0" l="0" r="0" t="0"/>
          <a:stretch/>
        </p:blipFill>
        <p:spPr>
          <a:xfrm rot="5400000">
            <a:off x="-3106077" y="4033451"/>
            <a:ext cx="7818339" cy="10634518"/>
          </a:xfrm>
          <a:prstGeom prst="rect">
            <a:avLst/>
          </a:prstGeom>
          <a:noFill/>
          <a:ln>
            <a:noFill/>
          </a:ln>
        </p:spPr>
      </p:pic>
      <p:sp>
        <p:nvSpPr>
          <p:cNvPr id="404" name="Google Shape;404;p167"/>
          <p:cNvSpPr/>
          <p:nvPr>
            <p:ph idx="3" type="pic"/>
          </p:nvPr>
        </p:nvSpPr>
        <p:spPr>
          <a:xfrm>
            <a:off x="-2907784" y="6301270"/>
            <a:ext cx="8136904" cy="6120680"/>
          </a:xfrm>
          <a:prstGeom prst="rect">
            <a:avLst/>
          </a:prstGeom>
          <a:solidFill>
            <a:srgbClr val="CCCECC"/>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9_Blank">
  <p:cSld name="69_Blank">
    <p:spTree>
      <p:nvGrpSpPr>
        <p:cNvPr id="405" name="Shape 405"/>
        <p:cNvGrpSpPr/>
        <p:nvPr/>
      </p:nvGrpSpPr>
      <p:grpSpPr>
        <a:xfrm>
          <a:off x="0" y="0"/>
          <a:ext cx="0" cy="0"/>
          <a:chOff x="0" y="0"/>
          <a:chExt cx="0" cy="0"/>
        </a:xfrm>
      </p:grpSpPr>
      <p:pic>
        <p:nvPicPr>
          <p:cNvPr id="406" name="Google Shape;406;p168"/>
          <p:cNvPicPr preferRelativeResize="0"/>
          <p:nvPr/>
        </p:nvPicPr>
        <p:blipFill rotWithShape="1">
          <a:blip r:embed="rId2">
            <a:alphaModFix/>
          </a:blip>
          <a:srcRect b="0" l="0" r="0" t="0"/>
          <a:stretch/>
        </p:blipFill>
        <p:spPr>
          <a:xfrm>
            <a:off x="-5484785" y="1817440"/>
            <a:ext cx="16733780" cy="10249439"/>
          </a:xfrm>
          <a:prstGeom prst="rect">
            <a:avLst/>
          </a:prstGeom>
          <a:noFill/>
          <a:ln>
            <a:noFill/>
          </a:ln>
        </p:spPr>
      </p:pic>
      <p:sp>
        <p:nvSpPr>
          <p:cNvPr id="407" name="Google Shape;407;p168"/>
          <p:cNvSpPr/>
          <p:nvPr>
            <p:ph idx="2" type="pic"/>
          </p:nvPr>
        </p:nvSpPr>
        <p:spPr>
          <a:xfrm>
            <a:off x="-128522" y="3251200"/>
            <a:ext cx="8653913" cy="7086600"/>
          </a:xfrm>
          <a:prstGeom prst="rect">
            <a:avLst/>
          </a:prstGeom>
          <a:solidFill>
            <a:schemeClr val="accent5"/>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extLst>
    <p:ext uri="{DCECCB84-F9BA-43D5-87BE-67443E8EF086}">
      <p15:sldGuideLst>
        <p15:guide id="1" orient="horz" pos="1440">
          <p15:clr>
            <a:srgbClr val="FBAE40"/>
          </p15:clr>
        </p15:guide>
      </p15:sldGuideLst>
    </p:ext>
  </p:extLst>
</p:sldLayout>
</file>

<file path=ppt/slideLayouts/slideLayout1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4_Custom Layout">
  <p:cSld name="74_Custom Layout">
    <p:spTree>
      <p:nvGrpSpPr>
        <p:cNvPr id="408" name="Shape 408"/>
        <p:cNvGrpSpPr/>
        <p:nvPr/>
      </p:nvGrpSpPr>
      <p:grpSpPr>
        <a:xfrm>
          <a:off x="0" y="0"/>
          <a:ext cx="0" cy="0"/>
          <a:chOff x="0" y="0"/>
          <a:chExt cx="0" cy="0"/>
        </a:xfrm>
      </p:grpSpPr>
      <p:sp>
        <p:nvSpPr>
          <p:cNvPr id="409" name="Google Shape;409;p169"/>
          <p:cNvSpPr/>
          <p:nvPr>
            <p:ph idx="2" type="pic"/>
          </p:nvPr>
        </p:nvSpPr>
        <p:spPr>
          <a:xfrm>
            <a:off x="5317174" y="4391982"/>
            <a:ext cx="4432183" cy="443327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10" name="Google Shape;410;p169"/>
          <p:cNvSpPr/>
          <p:nvPr>
            <p:ph idx="3" type="pic"/>
          </p:nvPr>
        </p:nvSpPr>
        <p:spPr>
          <a:xfrm>
            <a:off x="10001107" y="4391982"/>
            <a:ext cx="4432183" cy="443327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11" name="Google Shape;411;p169"/>
          <p:cNvSpPr/>
          <p:nvPr>
            <p:ph idx="4" type="pic"/>
          </p:nvPr>
        </p:nvSpPr>
        <p:spPr>
          <a:xfrm>
            <a:off x="14664256" y="4391982"/>
            <a:ext cx="4432183" cy="443327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12" name="Google Shape;412;p169"/>
          <p:cNvSpPr/>
          <p:nvPr>
            <p:ph idx="5" type="pic"/>
          </p:nvPr>
        </p:nvSpPr>
        <p:spPr>
          <a:xfrm>
            <a:off x="5317175" y="9054129"/>
            <a:ext cx="4432183" cy="443327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13" name="Google Shape;413;p169"/>
          <p:cNvSpPr/>
          <p:nvPr>
            <p:ph idx="6" type="pic"/>
          </p:nvPr>
        </p:nvSpPr>
        <p:spPr>
          <a:xfrm>
            <a:off x="10001107" y="9054129"/>
            <a:ext cx="4432183" cy="443327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14" name="Google Shape;414;p169"/>
          <p:cNvSpPr/>
          <p:nvPr>
            <p:ph idx="7" type="pic"/>
          </p:nvPr>
        </p:nvSpPr>
        <p:spPr>
          <a:xfrm>
            <a:off x="14664256" y="9054128"/>
            <a:ext cx="4432183" cy="443327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0_Blank">
  <p:cSld name="10_Blank">
    <p:spTree>
      <p:nvGrpSpPr>
        <p:cNvPr id="39" name="Shape 39"/>
        <p:cNvGrpSpPr/>
        <p:nvPr/>
      </p:nvGrpSpPr>
      <p:grpSpPr>
        <a:xfrm>
          <a:off x="0" y="0"/>
          <a:ext cx="0" cy="0"/>
          <a:chOff x="0" y="0"/>
          <a:chExt cx="0" cy="0"/>
        </a:xfrm>
      </p:grpSpPr>
      <p:sp>
        <p:nvSpPr>
          <p:cNvPr id="40" name="Google Shape;40;p44"/>
          <p:cNvSpPr/>
          <p:nvPr>
            <p:ph idx="2" type="pic"/>
          </p:nvPr>
        </p:nvSpPr>
        <p:spPr>
          <a:xfrm>
            <a:off x="0" y="0"/>
            <a:ext cx="12193588" cy="13716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5_Custom Layout">
  <p:cSld name="75_Custom Layout">
    <p:spTree>
      <p:nvGrpSpPr>
        <p:cNvPr id="415" name="Shape 415"/>
        <p:cNvGrpSpPr/>
        <p:nvPr/>
      </p:nvGrpSpPr>
      <p:grpSpPr>
        <a:xfrm>
          <a:off x="0" y="0"/>
          <a:ext cx="0" cy="0"/>
          <a:chOff x="0" y="0"/>
          <a:chExt cx="0" cy="0"/>
        </a:xfrm>
      </p:grpSpPr>
      <p:sp>
        <p:nvSpPr>
          <p:cNvPr id="416" name="Google Shape;416;p170"/>
          <p:cNvSpPr/>
          <p:nvPr>
            <p:ph idx="2" type="pic"/>
          </p:nvPr>
        </p:nvSpPr>
        <p:spPr>
          <a:xfrm>
            <a:off x="5317174" y="220032"/>
            <a:ext cx="4432183" cy="443327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17" name="Google Shape;417;p170"/>
          <p:cNvSpPr/>
          <p:nvPr>
            <p:ph idx="3" type="pic"/>
          </p:nvPr>
        </p:nvSpPr>
        <p:spPr>
          <a:xfrm>
            <a:off x="10001107" y="220032"/>
            <a:ext cx="4432183" cy="443327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18" name="Google Shape;418;p170"/>
          <p:cNvSpPr/>
          <p:nvPr>
            <p:ph idx="4" type="pic"/>
          </p:nvPr>
        </p:nvSpPr>
        <p:spPr>
          <a:xfrm>
            <a:off x="14664256" y="220032"/>
            <a:ext cx="4432183" cy="443327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19" name="Google Shape;419;p170"/>
          <p:cNvSpPr/>
          <p:nvPr>
            <p:ph idx="5" type="pic"/>
          </p:nvPr>
        </p:nvSpPr>
        <p:spPr>
          <a:xfrm>
            <a:off x="5317175" y="4882179"/>
            <a:ext cx="4432183" cy="443327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20" name="Google Shape;420;p170"/>
          <p:cNvSpPr/>
          <p:nvPr>
            <p:ph idx="6" type="pic"/>
          </p:nvPr>
        </p:nvSpPr>
        <p:spPr>
          <a:xfrm>
            <a:off x="10001107" y="4882179"/>
            <a:ext cx="4432183" cy="443327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21" name="Google Shape;421;p170"/>
          <p:cNvSpPr/>
          <p:nvPr>
            <p:ph idx="7" type="pic"/>
          </p:nvPr>
        </p:nvSpPr>
        <p:spPr>
          <a:xfrm>
            <a:off x="14664256" y="4882178"/>
            <a:ext cx="4432183" cy="443327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6_Custom Layout">
  <p:cSld name="76_Custom Layout">
    <p:spTree>
      <p:nvGrpSpPr>
        <p:cNvPr id="422" name="Shape 422"/>
        <p:cNvGrpSpPr/>
        <p:nvPr/>
      </p:nvGrpSpPr>
      <p:grpSpPr>
        <a:xfrm>
          <a:off x="0" y="0"/>
          <a:ext cx="0" cy="0"/>
          <a:chOff x="0" y="0"/>
          <a:chExt cx="0" cy="0"/>
        </a:xfrm>
      </p:grpSpPr>
      <p:sp>
        <p:nvSpPr>
          <p:cNvPr id="423" name="Google Shape;423;p171"/>
          <p:cNvSpPr/>
          <p:nvPr>
            <p:ph idx="2" type="pic"/>
          </p:nvPr>
        </p:nvSpPr>
        <p:spPr>
          <a:xfrm>
            <a:off x="6849224" y="8522312"/>
            <a:ext cx="10780658" cy="4016773"/>
          </a:xfrm>
          <a:prstGeom prst="rect">
            <a:avLst/>
          </a:prstGeom>
          <a:solidFill>
            <a:schemeClr val="accent5"/>
          </a:solidFill>
          <a:ln>
            <a:noFill/>
          </a:ln>
        </p:spPr>
        <p:txBody>
          <a:bodyPr anchorCtr="0" anchor="ctr" bIns="45700" lIns="91425" spcFirstLastPara="1" rIns="91425" wrap="square" tIns="45700">
            <a:normAutofit/>
          </a:bodyPr>
          <a:lstStyle>
            <a:lvl1pPr lvl="0" marR="0" rtl="0" algn="ctr">
              <a:lnSpc>
                <a:spcPct val="90000"/>
              </a:lnSpc>
              <a:spcBef>
                <a:spcPts val="2000"/>
              </a:spcBef>
              <a:spcAft>
                <a:spcPts val="0"/>
              </a:spcAft>
              <a:buClr>
                <a:schemeClr val="lt1"/>
              </a:buClr>
              <a:buSzPts val="4400"/>
              <a:buFont typeface="Arial"/>
              <a:buNone/>
              <a:defRPr b="0" i="0" sz="4400" u="none" cap="none" strike="noStrike">
                <a:solidFill>
                  <a:schemeClr val="lt1"/>
                </a:solidFill>
                <a:latin typeface="Montserrat"/>
                <a:ea typeface="Montserrat"/>
                <a:cs typeface="Montserrat"/>
                <a:sym typeface="Montserrat"/>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24" name="Google Shape;424;p171"/>
          <p:cNvSpPr/>
          <p:nvPr>
            <p:ph idx="3" type="pic"/>
          </p:nvPr>
        </p:nvSpPr>
        <p:spPr>
          <a:xfrm>
            <a:off x="6849225" y="1176950"/>
            <a:ext cx="10780658" cy="6934780"/>
          </a:xfrm>
          <a:prstGeom prst="rect">
            <a:avLst/>
          </a:prstGeom>
          <a:solidFill>
            <a:schemeClr val="accent5"/>
          </a:solidFill>
          <a:ln>
            <a:noFill/>
          </a:ln>
        </p:spPr>
        <p:txBody>
          <a:bodyPr anchorCtr="0" anchor="ctr" bIns="45700" lIns="91425" spcFirstLastPara="1" rIns="91425" wrap="square" tIns="45700">
            <a:normAutofit/>
          </a:bodyPr>
          <a:lstStyle>
            <a:lvl1pPr lvl="0" marR="0" rtl="0" algn="ctr">
              <a:lnSpc>
                <a:spcPct val="90000"/>
              </a:lnSpc>
              <a:spcBef>
                <a:spcPts val="2000"/>
              </a:spcBef>
              <a:spcAft>
                <a:spcPts val="0"/>
              </a:spcAft>
              <a:buClr>
                <a:schemeClr val="lt1"/>
              </a:buClr>
              <a:buSzPts val="4400"/>
              <a:buFont typeface="Arial"/>
              <a:buNone/>
              <a:defRPr b="0" i="0" sz="4400" u="none" cap="none" strike="noStrike">
                <a:solidFill>
                  <a:schemeClr val="lt1"/>
                </a:solidFill>
                <a:latin typeface="Montserrat"/>
                <a:ea typeface="Montserrat"/>
                <a:cs typeface="Montserrat"/>
                <a:sym typeface="Montserrat"/>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25" name="Google Shape;425;p171"/>
          <p:cNvSpPr/>
          <p:nvPr>
            <p:ph idx="4" type="pic"/>
          </p:nvPr>
        </p:nvSpPr>
        <p:spPr>
          <a:xfrm>
            <a:off x="18009048" y="5604270"/>
            <a:ext cx="5223273" cy="6934798"/>
          </a:xfrm>
          <a:prstGeom prst="rect">
            <a:avLst/>
          </a:prstGeom>
          <a:solidFill>
            <a:schemeClr val="accent5"/>
          </a:solidFill>
          <a:ln>
            <a:noFill/>
          </a:ln>
        </p:spPr>
        <p:txBody>
          <a:bodyPr anchorCtr="0" anchor="ctr" bIns="45700" lIns="91425" spcFirstLastPara="1" rIns="91425" wrap="square" tIns="45700">
            <a:normAutofit/>
          </a:bodyPr>
          <a:lstStyle>
            <a:lvl1pPr lvl="0" marR="0" rtl="0" algn="ctr">
              <a:lnSpc>
                <a:spcPct val="90000"/>
              </a:lnSpc>
              <a:spcBef>
                <a:spcPts val="2000"/>
              </a:spcBef>
              <a:spcAft>
                <a:spcPts val="0"/>
              </a:spcAft>
              <a:buClr>
                <a:schemeClr val="lt1"/>
              </a:buClr>
              <a:buSzPts val="4400"/>
              <a:buFont typeface="Arial"/>
              <a:buNone/>
              <a:defRPr b="0" i="0" sz="4400" u="none" cap="none" strike="noStrike">
                <a:solidFill>
                  <a:schemeClr val="lt1"/>
                </a:solidFill>
                <a:latin typeface="Montserrat"/>
                <a:ea typeface="Montserrat"/>
                <a:cs typeface="Montserrat"/>
                <a:sym typeface="Montserrat"/>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26" name="Google Shape;426;p171"/>
          <p:cNvSpPr/>
          <p:nvPr>
            <p:ph idx="5" type="pic"/>
          </p:nvPr>
        </p:nvSpPr>
        <p:spPr>
          <a:xfrm>
            <a:off x="18009048" y="1176926"/>
            <a:ext cx="5223273" cy="4016773"/>
          </a:xfrm>
          <a:prstGeom prst="rect">
            <a:avLst/>
          </a:prstGeom>
          <a:solidFill>
            <a:schemeClr val="accent5"/>
          </a:solidFill>
          <a:ln>
            <a:noFill/>
          </a:ln>
        </p:spPr>
        <p:txBody>
          <a:bodyPr anchorCtr="0" anchor="ctr" bIns="45700" lIns="91425" spcFirstLastPara="1" rIns="91425" wrap="square" tIns="45700">
            <a:normAutofit/>
          </a:bodyPr>
          <a:lstStyle>
            <a:lvl1pPr lvl="0" marR="0" rtl="0" algn="ctr">
              <a:lnSpc>
                <a:spcPct val="90000"/>
              </a:lnSpc>
              <a:spcBef>
                <a:spcPts val="2000"/>
              </a:spcBef>
              <a:spcAft>
                <a:spcPts val="0"/>
              </a:spcAft>
              <a:buClr>
                <a:schemeClr val="lt1"/>
              </a:buClr>
              <a:buSzPts val="4400"/>
              <a:buFont typeface="Arial"/>
              <a:buNone/>
              <a:defRPr b="0" i="0" sz="4400" u="none" cap="none" strike="noStrike">
                <a:solidFill>
                  <a:schemeClr val="lt1"/>
                </a:solidFill>
                <a:latin typeface="Montserrat"/>
                <a:ea typeface="Montserrat"/>
                <a:cs typeface="Montserrat"/>
                <a:sym typeface="Montserrat"/>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7_Custom Layout">
  <p:cSld name="77_Custom Layout">
    <p:spTree>
      <p:nvGrpSpPr>
        <p:cNvPr id="427" name="Shape 427"/>
        <p:cNvGrpSpPr/>
        <p:nvPr/>
      </p:nvGrpSpPr>
      <p:grpSpPr>
        <a:xfrm>
          <a:off x="0" y="0"/>
          <a:ext cx="0" cy="0"/>
          <a:chOff x="0" y="0"/>
          <a:chExt cx="0" cy="0"/>
        </a:xfrm>
      </p:grpSpPr>
      <p:sp>
        <p:nvSpPr>
          <p:cNvPr id="428" name="Google Shape;428;p172"/>
          <p:cNvSpPr/>
          <p:nvPr>
            <p:ph idx="2" type="pic"/>
          </p:nvPr>
        </p:nvSpPr>
        <p:spPr>
          <a:xfrm>
            <a:off x="6753966" y="1176950"/>
            <a:ext cx="5223273" cy="11362118"/>
          </a:xfrm>
          <a:prstGeom prst="rect">
            <a:avLst/>
          </a:prstGeom>
          <a:solidFill>
            <a:schemeClr val="accent5"/>
          </a:solidFill>
          <a:ln>
            <a:noFill/>
          </a:ln>
        </p:spPr>
        <p:txBody>
          <a:bodyPr anchorCtr="0" anchor="ctr" bIns="45700" lIns="91425" spcFirstLastPara="1" rIns="91425" wrap="square" tIns="45700">
            <a:normAutofit/>
          </a:bodyPr>
          <a:lstStyle>
            <a:lvl1pPr lvl="0" marR="0" rtl="0" algn="ctr">
              <a:lnSpc>
                <a:spcPct val="90000"/>
              </a:lnSpc>
              <a:spcBef>
                <a:spcPts val="2000"/>
              </a:spcBef>
              <a:spcAft>
                <a:spcPts val="0"/>
              </a:spcAft>
              <a:buClr>
                <a:schemeClr val="lt1"/>
              </a:buClr>
              <a:buSzPts val="4400"/>
              <a:buFont typeface="Arial"/>
              <a:buNone/>
              <a:defRPr b="0" i="0" sz="4400" u="none" cap="none" strike="noStrike">
                <a:solidFill>
                  <a:schemeClr val="lt1"/>
                </a:solidFill>
                <a:latin typeface="Montserrat"/>
                <a:ea typeface="Montserrat"/>
                <a:cs typeface="Montserrat"/>
                <a:sym typeface="Montserrat"/>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29" name="Google Shape;429;p172"/>
          <p:cNvSpPr/>
          <p:nvPr>
            <p:ph idx="3" type="pic"/>
          </p:nvPr>
        </p:nvSpPr>
        <p:spPr>
          <a:xfrm>
            <a:off x="12356406" y="1176950"/>
            <a:ext cx="5223273" cy="6934780"/>
          </a:xfrm>
          <a:prstGeom prst="rect">
            <a:avLst/>
          </a:prstGeom>
          <a:solidFill>
            <a:schemeClr val="accent5"/>
          </a:solidFill>
          <a:ln>
            <a:noFill/>
          </a:ln>
        </p:spPr>
        <p:txBody>
          <a:bodyPr anchorCtr="0" anchor="ctr" bIns="45700" lIns="91425" spcFirstLastPara="1" rIns="91425" wrap="square" tIns="45700">
            <a:normAutofit/>
          </a:bodyPr>
          <a:lstStyle>
            <a:lvl1pPr lvl="0" marR="0" rtl="0" algn="ctr">
              <a:lnSpc>
                <a:spcPct val="90000"/>
              </a:lnSpc>
              <a:spcBef>
                <a:spcPts val="2000"/>
              </a:spcBef>
              <a:spcAft>
                <a:spcPts val="0"/>
              </a:spcAft>
              <a:buClr>
                <a:schemeClr val="lt1"/>
              </a:buClr>
              <a:buSzPts val="4400"/>
              <a:buFont typeface="Arial"/>
              <a:buNone/>
              <a:defRPr b="0" i="0" sz="4400" u="none" cap="none" strike="noStrike">
                <a:solidFill>
                  <a:schemeClr val="lt1"/>
                </a:solidFill>
                <a:latin typeface="Montserrat"/>
                <a:ea typeface="Montserrat"/>
                <a:cs typeface="Montserrat"/>
                <a:sym typeface="Montserrat"/>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30" name="Google Shape;430;p172"/>
          <p:cNvSpPr/>
          <p:nvPr>
            <p:ph idx="4" type="pic"/>
          </p:nvPr>
        </p:nvSpPr>
        <p:spPr>
          <a:xfrm>
            <a:off x="12356406" y="8522312"/>
            <a:ext cx="5223273" cy="4016773"/>
          </a:xfrm>
          <a:prstGeom prst="rect">
            <a:avLst/>
          </a:prstGeom>
          <a:solidFill>
            <a:schemeClr val="accent5"/>
          </a:solidFill>
          <a:ln>
            <a:noFill/>
          </a:ln>
        </p:spPr>
        <p:txBody>
          <a:bodyPr anchorCtr="0" anchor="ctr" bIns="45700" lIns="91425" spcFirstLastPara="1" rIns="91425" wrap="square" tIns="45700">
            <a:normAutofit/>
          </a:bodyPr>
          <a:lstStyle>
            <a:lvl1pPr lvl="0" marR="0" rtl="0" algn="ctr">
              <a:lnSpc>
                <a:spcPct val="90000"/>
              </a:lnSpc>
              <a:spcBef>
                <a:spcPts val="2000"/>
              </a:spcBef>
              <a:spcAft>
                <a:spcPts val="0"/>
              </a:spcAft>
              <a:buClr>
                <a:schemeClr val="lt1"/>
              </a:buClr>
              <a:buSzPts val="4400"/>
              <a:buFont typeface="Arial"/>
              <a:buNone/>
              <a:defRPr b="0" i="0" sz="4400" u="none" cap="none" strike="noStrike">
                <a:solidFill>
                  <a:schemeClr val="lt1"/>
                </a:solidFill>
                <a:latin typeface="Montserrat"/>
                <a:ea typeface="Montserrat"/>
                <a:cs typeface="Montserrat"/>
                <a:sym typeface="Montserrat"/>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31" name="Google Shape;431;p172"/>
          <p:cNvSpPr/>
          <p:nvPr>
            <p:ph idx="5" type="pic"/>
          </p:nvPr>
        </p:nvSpPr>
        <p:spPr>
          <a:xfrm>
            <a:off x="17913791" y="1176950"/>
            <a:ext cx="5223273" cy="11362118"/>
          </a:xfrm>
          <a:prstGeom prst="rect">
            <a:avLst/>
          </a:prstGeom>
          <a:solidFill>
            <a:schemeClr val="accent5"/>
          </a:solidFill>
          <a:ln>
            <a:noFill/>
          </a:ln>
        </p:spPr>
        <p:txBody>
          <a:bodyPr anchorCtr="0" anchor="ctr" bIns="45700" lIns="91425" spcFirstLastPara="1" rIns="91425" wrap="square" tIns="45700">
            <a:normAutofit/>
          </a:bodyPr>
          <a:lstStyle>
            <a:lvl1pPr lvl="0" marR="0" rtl="0" algn="ctr">
              <a:lnSpc>
                <a:spcPct val="90000"/>
              </a:lnSpc>
              <a:spcBef>
                <a:spcPts val="2000"/>
              </a:spcBef>
              <a:spcAft>
                <a:spcPts val="0"/>
              </a:spcAft>
              <a:buClr>
                <a:schemeClr val="lt1"/>
              </a:buClr>
              <a:buSzPts val="4400"/>
              <a:buFont typeface="Arial"/>
              <a:buNone/>
              <a:defRPr b="0" i="0" sz="4400" u="none" cap="none" strike="noStrike">
                <a:solidFill>
                  <a:schemeClr val="lt1"/>
                </a:solidFill>
                <a:latin typeface="Montserrat"/>
                <a:ea typeface="Montserrat"/>
                <a:cs typeface="Montserrat"/>
                <a:sym typeface="Montserrat"/>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8_Custom Layout">
  <p:cSld name="78_Custom Layout">
    <p:spTree>
      <p:nvGrpSpPr>
        <p:cNvPr id="432" name="Shape 432"/>
        <p:cNvGrpSpPr/>
        <p:nvPr/>
      </p:nvGrpSpPr>
      <p:grpSpPr>
        <a:xfrm>
          <a:off x="0" y="0"/>
          <a:ext cx="0" cy="0"/>
          <a:chOff x="0" y="0"/>
          <a:chExt cx="0" cy="0"/>
        </a:xfrm>
      </p:grpSpPr>
      <p:sp>
        <p:nvSpPr>
          <p:cNvPr id="433" name="Google Shape;433;p173"/>
          <p:cNvSpPr/>
          <p:nvPr>
            <p:ph idx="2" type="pic"/>
          </p:nvPr>
        </p:nvSpPr>
        <p:spPr>
          <a:xfrm>
            <a:off x="18182152" y="7938120"/>
            <a:ext cx="6201847" cy="5777880"/>
          </a:xfrm>
          <a:prstGeom prst="rect">
            <a:avLst/>
          </a:prstGeom>
          <a:solidFill>
            <a:schemeClr val="accent5"/>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34" name="Google Shape;434;p173"/>
          <p:cNvSpPr/>
          <p:nvPr>
            <p:ph idx="3" type="pic"/>
          </p:nvPr>
        </p:nvSpPr>
        <p:spPr>
          <a:xfrm>
            <a:off x="12142640" y="2177480"/>
            <a:ext cx="6071320" cy="11538520"/>
          </a:xfrm>
          <a:prstGeom prst="rect">
            <a:avLst/>
          </a:prstGeom>
          <a:solidFill>
            <a:schemeClr val="accent5"/>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35" name="Google Shape;435;p173"/>
          <p:cNvSpPr/>
          <p:nvPr>
            <p:ph idx="4" type="pic"/>
          </p:nvPr>
        </p:nvSpPr>
        <p:spPr>
          <a:xfrm>
            <a:off x="-69051" y="7955690"/>
            <a:ext cx="12211691" cy="5768338"/>
          </a:xfrm>
          <a:prstGeom prst="rect">
            <a:avLst/>
          </a:prstGeom>
          <a:solidFill>
            <a:schemeClr val="accent5"/>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36" name="Google Shape;436;p173"/>
          <p:cNvSpPr/>
          <p:nvPr>
            <p:ph idx="5" type="pic"/>
          </p:nvPr>
        </p:nvSpPr>
        <p:spPr>
          <a:xfrm>
            <a:off x="18213959" y="2177810"/>
            <a:ext cx="6201847" cy="5777880"/>
          </a:xfrm>
          <a:prstGeom prst="rect">
            <a:avLst/>
          </a:prstGeom>
          <a:solidFill>
            <a:schemeClr val="accent5"/>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37" name="Google Shape;437;p173"/>
          <p:cNvSpPr/>
          <p:nvPr>
            <p:ph idx="6" type="pic"/>
          </p:nvPr>
        </p:nvSpPr>
        <p:spPr>
          <a:xfrm>
            <a:off x="0" y="2187352"/>
            <a:ext cx="6227962" cy="5768338"/>
          </a:xfrm>
          <a:prstGeom prst="rect">
            <a:avLst/>
          </a:prstGeom>
          <a:solidFill>
            <a:schemeClr val="accent5"/>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14_Custom Layout">
  <p:cSld name="114_Custom Layout">
    <p:spTree>
      <p:nvGrpSpPr>
        <p:cNvPr id="438" name="Shape 438"/>
        <p:cNvGrpSpPr/>
        <p:nvPr/>
      </p:nvGrpSpPr>
      <p:grpSpPr>
        <a:xfrm>
          <a:off x="0" y="0"/>
          <a:ext cx="0" cy="0"/>
          <a:chOff x="0" y="0"/>
          <a:chExt cx="0" cy="0"/>
        </a:xfrm>
      </p:grpSpPr>
      <p:sp>
        <p:nvSpPr>
          <p:cNvPr id="439" name="Google Shape;439;p174"/>
          <p:cNvSpPr txBox="1"/>
          <p:nvPr>
            <p:ph idx="12" type="sldNum"/>
          </p:nvPr>
        </p:nvSpPr>
        <p:spPr>
          <a:xfrm>
            <a:off x="20756758" y="737321"/>
            <a:ext cx="2743557" cy="365125"/>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3599"/>
              <a:buFont typeface="Arial"/>
              <a:buNone/>
              <a:defRPr b="0" i="0" sz="3599" u="none" cap="none" strike="noStrike">
                <a:solidFill>
                  <a:schemeClr val="dk1"/>
                </a:solidFill>
                <a:latin typeface="Calibri"/>
                <a:ea typeface="Calibri"/>
                <a:cs typeface="Calibri"/>
                <a:sym typeface="Calibri"/>
              </a:defRPr>
            </a:lvl1pPr>
            <a:lvl2pPr indent="0" lvl="1" marL="0" marR="0" rtl="0" algn="l">
              <a:lnSpc>
                <a:spcPct val="100000"/>
              </a:lnSpc>
              <a:spcBef>
                <a:spcPts val="0"/>
              </a:spcBef>
              <a:spcAft>
                <a:spcPts val="0"/>
              </a:spcAft>
              <a:buClr>
                <a:srgbClr val="000000"/>
              </a:buClr>
              <a:buSzPts val="3599"/>
              <a:buFont typeface="Arial"/>
              <a:buNone/>
              <a:defRPr b="0" i="0" sz="3599" u="none" cap="none" strike="noStrike">
                <a:solidFill>
                  <a:schemeClr val="dk1"/>
                </a:solidFill>
                <a:latin typeface="Calibri"/>
                <a:ea typeface="Calibri"/>
                <a:cs typeface="Calibri"/>
                <a:sym typeface="Calibri"/>
              </a:defRPr>
            </a:lvl2pPr>
            <a:lvl3pPr indent="0" lvl="2" marL="0" marR="0" rtl="0" algn="l">
              <a:lnSpc>
                <a:spcPct val="100000"/>
              </a:lnSpc>
              <a:spcBef>
                <a:spcPts val="0"/>
              </a:spcBef>
              <a:spcAft>
                <a:spcPts val="0"/>
              </a:spcAft>
              <a:buClr>
                <a:srgbClr val="000000"/>
              </a:buClr>
              <a:buSzPts val="3599"/>
              <a:buFont typeface="Arial"/>
              <a:buNone/>
              <a:defRPr b="0" i="0" sz="3599" u="none" cap="none" strike="noStrike">
                <a:solidFill>
                  <a:schemeClr val="dk1"/>
                </a:solidFill>
                <a:latin typeface="Calibri"/>
                <a:ea typeface="Calibri"/>
                <a:cs typeface="Calibri"/>
                <a:sym typeface="Calibri"/>
              </a:defRPr>
            </a:lvl3pPr>
            <a:lvl4pPr indent="0" lvl="3" marL="0" marR="0" rtl="0" algn="l">
              <a:lnSpc>
                <a:spcPct val="100000"/>
              </a:lnSpc>
              <a:spcBef>
                <a:spcPts val="0"/>
              </a:spcBef>
              <a:spcAft>
                <a:spcPts val="0"/>
              </a:spcAft>
              <a:buClr>
                <a:srgbClr val="000000"/>
              </a:buClr>
              <a:buSzPts val="3599"/>
              <a:buFont typeface="Arial"/>
              <a:buNone/>
              <a:defRPr b="0" i="0" sz="3599" u="none" cap="none" strike="noStrike">
                <a:solidFill>
                  <a:schemeClr val="dk1"/>
                </a:solidFill>
                <a:latin typeface="Calibri"/>
                <a:ea typeface="Calibri"/>
                <a:cs typeface="Calibri"/>
                <a:sym typeface="Calibri"/>
              </a:defRPr>
            </a:lvl4pPr>
            <a:lvl5pPr indent="0" lvl="4" marL="0" marR="0" rtl="0" algn="l">
              <a:lnSpc>
                <a:spcPct val="100000"/>
              </a:lnSpc>
              <a:spcBef>
                <a:spcPts val="0"/>
              </a:spcBef>
              <a:spcAft>
                <a:spcPts val="0"/>
              </a:spcAft>
              <a:buClr>
                <a:srgbClr val="000000"/>
              </a:buClr>
              <a:buSzPts val="3599"/>
              <a:buFont typeface="Arial"/>
              <a:buNone/>
              <a:defRPr b="0" i="0" sz="3599" u="none" cap="none" strike="noStrike">
                <a:solidFill>
                  <a:schemeClr val="dk1"/>
                </a:solidFill>
                <a:latin typeface="Calibri"/>
                <a:ea typeface="Calibri"/>
                <a:cs typeface="Calibri"/>
                <a:sym typeface="Calibri"/>
              </a:defRPr>
            </a:lvl5pPr>
            <a:lvl6pPr indent="0" lvl="5" marL="0" marR="0" rtl="0" algn="l">
              <a:lnSpc>
                <a:spcPct val="100000"/>
              </a:lnSpc>
              <a:spcBef>
                <a:spcPts val="0"/>
              </a:spcBef>
              <a:spcAft>
                <a:spcPts val="0"/>
              </a:spcAft>
              <a:buClr>
                <a:srgbClr val="000000"/>
              </a:buClr>
              <a:buSzPts val="3599"/>
              <a:buFont typeface="Arial"/>
              <a:buNone/>
              <a:defRPr b="0" i="0" sz="3599" u="none" cap="none" strike="noStrike">
                <a:solidFill>
                  <a:schemeClr val="dk1"/>
                </a:solidFill>
                <a:latin typeface="Calibri"/>
                <a:ea typeface="Calibri"/>
                <a:cs typeface="Calibri"/>
                <a:sym typeface="Calibri"/>
              </a:defRPr>
            </a:lvl6pPr>
            <a:lvl7pPr indent="0" lvl="6" marL="0" marR="0" rtl="0" algn="l">
              <a:lnSpc>
                <a:spcPct val="100000"/>
              </a:lnSpc>
              <a:spcBef>
                <a:spcPts val="0"/>
              </a:spcBef>
              <a:spcAft>
                <a:spcPts val="0"/>
              </a:spcAft>
              <a:buClr>
                <a:srgbClr val="000000"/>
              </a:buClr>
              <a:buSzPts val="3599"/>
              <a:buFont typeface="Arial"/>
              <a:buNone/>
              <a:defRPr b="0" i="0" sz="3599" u="none" cap="none" strike="noStrike">
                <a:solidFill>
                  <a:schemeClr val="dk1"/>
                </a:solidFill>
                <a:latin typeface="Calibri"/>
                <a:ea typeface="Calibri"/>
                <a:cs typeface="Calibri"/>
                <a:sym typeface="Calibri"/>
              </a:defRPr>
            </a:lvl7pPr>
            <a:lvl8pPr indent="0" lvl="7" marL="0" marR="0" rtl="0" algn="l">
              <a:lnSpc>
                <a:spcPct val="100000"/>
              </a:lnSpc>
              <a:spcBef>
                <a:spcPts val="0"/>
              </a:spcBef>
              <a:spcAft>
                <a:spcPts val="0"/>
              </a:spcAft>
              <a:buClr>
                <a:srgbClr val="000000"/>
              </a:buClr>
              <a:buSzPts val="3599"/>
              <a:buFont typeface="Arial"/>
              <a:buNone/>
              <a:defRPr b="0" i="0" sz="3599" u="none" cap="none" strike="noStrike">
                <a:solidFill>
                  <a:schemeClr val="dk1"/>
                </a:solidFill>
                <a:latin typeface="Calibri"/>
                <a:ea typeface="Calibri"/>
                <a:cs typeface="Calibri"/>
                <a:sym typeface="Calibri"/>
              </a:defRPr>
            </a:lvl8pPr>
            <a:lvl9pPr indent="0" lvl="8" marL="0" marR="0" rtl="0" algn="l">
              <a:lnSpc>
                <a:spcPct val="100000"/>
              </a:lnSpc>
              <a:spcBef>
                <a:spcPts val="0"/>
              </a:spcBef>
              <a:spcAft>
                <a:spcPts val="0"/>
              </a:spcAft>
              <a:buClr>
                <a:srgbClr val="000000"/>
              </a:buClr>
              <a:buSzPts val="3599"/>
              <a:buFont typeface="Arial"/>
              <a:buNone/>
              <a:defRPr b="0" i="0" sz="3599"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r>
              <a:rPr lang="en-US"/>
              <a:t> </a:t>
            </a:r>
            <a:fld id="{00000000-1234-1234-1234-123412341234}" type="slidenum">
              <a:rPr lang="en-US"/>
              <a:t>‹#›</a:t>
            </a:fld>
            <a:endParaRPr/>
          </a:p>
        </p:txBody>
      </p:sp>
      <p:sp>
        <p:nvSpPr>
          <p:cNvPr id="440" name="Google Shape;440;p174"/>
          <p:cNvSpPr/>
          <p:nvPr>
            <p:ph idx="2" type="pic"/>
          </p:nvPr>
        </p:nvSpPr>
        <p:spPr>
          <a:xfrm>
            <a:off x="0" y="-9631"/>
            <a:ext cx="8047768" cy="5211448"/>
          </a:xfrm>
          <a:prstGeom prst="rect">
            <a:avLst/>
          </a:prstGeom>
          <a:solidFill>
            <a:schemeClr val="accent5"/>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41" name="Google Shape;441;p174"/>
          <p:cNvSpPr/>
          <p:nvPr>
            <p:ph idx="3" type="pic"/>
          </p:nvPr>
        </p:nvSpPr>
        <p:spPr>
          <a:xfrm>
            <a:off x="8047767" y="-9631"/>
            <a:ext cx="8305969" cy="13725632"/>
          </a:xfrm>
          <a:prstGeom prst="rect">
            <a:avLst/>
          </a:prstGeom>
          <a:solidFill>
            <a:schemeClr val="accent5"/>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42" name="Google Shape;442;p174"/>
          <p:cNvSpPr/>
          <p:nvPr>
            <p:ph idx="4" type="pic"/>
          </p:nvPr>
        </p:nvSpPr>
        <p:spPr>
          <a:xfrm>
            <a:off x="14329" y="5201818"/>
            <a:ext cx="8033439" cy="8514183"/>
          </a:xfrm>
          <a:prstGeom prst="rect">
            <a:avLst/>
          </a:prstGeom>
          <a:solidFill>
            <a:srgbClr val="2D424B"/>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43" name="Google Shape;443;p174"/>
          <p:cNvSpPr/>
          <p:nvPr>
            <p:ph idx="5" type="pic"/>
          </p:nvPr>
        </p:nvSpPr>
        <p:spPr>
          <a:xfrm>
            <a:off x="16339406" y="1"/>
            <a:ext cx="8047768" cy="8514183"/>
          </a:xfrm>
          <a:prstGeom prst="rect">
            <a:avLst/>
          </a:prstGeom>
          <a:solidFill>
            <a:srgbClr val="2D424B"/>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44" name="Google Shape;444;p174"/>
          <p:cNvSpPr/>
          <p:nvPr>
            <p:ph idx="6" type="pic"/>
          </p:nvPr>
        </p:nvSpPr>
        <p:spPr>
          <a:xfrm>
            <a:off x="16339406" y="8514183"/>
            <a:ext cx="8047768" cy="5211448"/>
          </a:xfrm>
          <a:prstGeom prst="rect">
            <a:avLst/>
          </a:prstGeom>
          <a:solidFill>
            <a:schemeClr val="accent5"/>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9_Custom Layout">
  <p:cSld name="79_Custom Layout">
    <p:spTree>
      <p:nvGrpSpPr>
        <p:cNvPr id="445" name="Shape 445"/>
        <p:cNvGrpSpPr/>
        <p:nvPr/>
      </p:nvGrpSpPr>
      <p:grpSpPr>
        <a:xfrm>
          <a:off x="0" y="0"/>
          <a:ext cx="0" cy="0"/>
          <a:chOff x="0" y="0"/>
          <a:chExt cx="0" cy="0"/>
        </a:xfrm>
      </p:grpSpPr>
      <p:sp>
        <p:nvSpPr>
          <p:cNvPr id="446" name="Google Shape;446;p175"/>
          <p:cNvSpPr/>
          <p:nvPr>
            <p:ph idx="2" type="pic"/>
          </p:nvPr>
        </p:nvSpPr>
        <p:spPr>
          <a:xfrm>
            <a:off x="1246947" y="1176950"/>
            <a:ext cx="5223953" cy="11362118"/>
          </a:xfrm>
          <a:prstGeom prst="rect">
            <a:avLst/>
          </a:prstGeom>
          <a:solidFill>
            <a:schemeClr val="accent5"/>
          </a:solidFill>
          <a:ln>
            <a:noFill/>
          </a:ln>
        </p:spPr>
        <p:txBody>
          <a:bodyPr anchorCtr="0" anchor="ctr" bIns="45700" lIns="91425" spcFirstLastPara="1" rIns="91425" wrap="square" tIns="45700">
            <a:normAutofit/>
          </a:bodyPr>
          <a:lstStyle>
            <a:lvl1pPr lvl="0" marR="0" rtl="0" algn="ctr">
              <a:lnSpc>
                <a:spcPct val="90000"/>
              </a:lnSpc>
              <a:spcBef>
                <a:spcPts val="2000"/>
              </a:spcBef>
              <a:spcAft>
                <a:spcPts val="0"/>
              </a:spcAft>
              <a:buClr>
                <a:schemeClr val="lt1"/>
              </a:buClr>
              <a:buSzPts val="4400"/>
              <a:buFont typeface="Arial"/>
              <a:buNone/>
              <a:defRPr b="0" i="0" sz="4400" u="none" cap="none" strike="noStrike">
                <a:solidFill>
                  <a:schemeClr val="lt1"/>
                </a:solidFill>
                <a:latin typeface="Montserrat"/>
                <a:ea typeface="Montserrat"/>
                <a:cs typeface="Montserrat"/>
                <a:sym typeface="Montserrat"/>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47" name="Google Shape;447;p175"/>
          <p:cNvSpPr/>
          <p:nvPr>
            <p:ph idx="3" type="pic"/>
          </p:nvPr>
        </p:nvSpPr>
        <p:spPr>
          <a:xfrm>
            <a:off x="6850116" y="8522313"/>
            <a:ext cx="10782062" cy="4016773"/>
          </a:xfrm>
          <a:prstGeom prst="rect">
            <a:avLst/>
          </a:prstGeom>
          <a:solidFill>
            <a:schemeClr val="accent5"/>
          </a:solidFill>
          <a:ln>
            <a:noFill/>
          </a:ln>
        </p:spPr>
        <p:txBody>
          <a:bodyPr anchorCtr="0" anchor="ctr" bIns="45700" lIns="91425" spcFirstLastPara="1" rIns="91425" wrap="square" tIns="45700">
            <a:normAutofit/>
          </a:bodyPr>
          <a:lstStyle>
            <a:lvl1pPr lvl="0" marR="0" rtl="0" algn="ctr">
              <a:lnSpc>
                <a:spcPct val="90000"/>
              </a:lnSpc>
              <a:spcBef>
                <a:spcPts val="2000"/>
              </a:spcBef>
              <a:spcAft>
                <a:spcPts val="0"/>
              </a:spcAft>
              <a:buClr>
                <a:schemeClr val="lt1"/>
              </a:buClr>
              <a:buSzPts val="4400"/>
              <a:buFont typeface="Arial"/>
              <a:buNone/>
              <a:defRPr b="0" i="0" sz="4400" u="none" cap="none" strike="noStrike">
                <a:solidFill>
                  <a:schemeClr val="lt1"/>
                </a:solidFill>
                <a:latin typeface="Montserrat"/>
                <a:ea typeface="Montserrat"/>
                <a:cs typeface="Montserrat"/>
                <a:sym typeface="Montserrat"/>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48" name="Google Shape;448;p175"/>
          <p:cNvSpPr/>
          <p:nvPr>
            <p:ph idx="4" type="pic"/>
          </p:nvPr>
        </p:nvSpPr>
        <p:spPr>
          <a:xfrm>
            <a:off x="6850117" y="1176950"/>
            <a:ext cx="10782062" cy="6934780"/>
          </a:xfrm>
          <a:prstGeom prst="rect">
            <a:avLst/>
          </a:prstGeom>
          <a:solidFill>
            <a:schemeClr val="accent5"/>
          </a:solidFill>
          <a:ln>
            <a:noFill/>
          </a:ln>
        </p:spPr>
        <p:txBody>
          <a:bodyPr anchorCtr="0" anchor="ctr" bIns="45700" lIns="91425" spcFirstLastPara="1" rIns="91425" wrap="square" tIns="45700">
            <a:normAutofit/>
          </a:bodyPr>
          <a:lstStyle>
            <a:lvl1pPr lvl="0" marR="0" rtl="0" algn="ctr">
              <a:lnSpc>
                <a:spcPct val="90000"/>
              </a:lnSpc>
              <a:spcBef>
                <a:spcPts val="2000"/>
              </a:spcBef>
              <a:spcAft>
                <a:spcPts val="0"/>
              </a:spcAft>
              <a:buClr>
                <a:schemeClr val="lt1"/>
              </a:buClr>
              <a:buSzPts val="4400"/>
              <a:buFont typeface="Arial"/>
              <a:buNone/>
              <a:defRPr b="0" i="0" sz="4400" u="none" cap="none" strike="noStrike">
                <a:solidFill>
                  <a:schemeClr val="lt1"/>
                </a:solidFill>
                <a:latin typeface="Montserrat"/>
                <a:ea typeface="Montserrat"/>
                <a:cs typeface="Montserrat"/>
                <a:sym typeface="Montserrat"/>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49" name="Google Shape;449;p175"/>
          <p:cNvSpPr/>
          <p:nvPr>
            <p:ph idx="5" type="pic"/>
          </p:nvPr>
        </p:nvSpPr>
        <p:spPr>
          <a:xfrm>
            <a:off x="18011394" y="5604270"/>
            <a:ext cx="5223953" cy="6934798"/>
          </a:xfrm>
          <a:prstGeom prst="rect">
            <a:avLst/>
          </a:prstGeom>
          <a:solidFill>
            <a:schemeClr val="accent5"/>
          </a:solidFill>
          <a:ln>
            <a:noFill/>
          </a:ln>
        </p:spPr>
        <p:txBody>
          <a:bodyPr anchorCtr="0" anchor="ctr" bIns="45700" lIns="91425" spcFirstLastPara="1" rIns="91425" wrap="square" tIns="45700">
            <a:normAutofit/>
          </a:bodyPr>
          <a:lstStyle>
            <a:lvl1pPr lvl="0" marR="0" rtl="0" algn="ctr">
              <a:lnSpc>
                <a:spcPct val="90000"/>
              </a:lnSpc>
              <a:spcBef>
                <a:spcPts val="2000"/>
              </a:spcBef>
              <a:spcAft>
                <a:spcPts val="0"/>
              </a:spcAft>
              <a:buClr>
                <a:schemeClr val="lt1"/>
              </a:buClr>
              <a:buSzPts val="4400"/>
              <a:buFont typeface="Arial"/>
              <a:buNone/>
              <a:defRPr b="0" i="0" sz="4400" u="none" cap="none" strike="noStrike">
                <a:solidFill>
                  <a:schemeClr val="lt1"/>
                </a:solidFill>
                <a:latin typeface="Montserrat"/>
                <a:ea typeface="Montserrat"/>
                <a:cs typeface="Montserrat"/>
                <a:sym typeface="Montserrat"/>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50" name="Google Shape;450;p175"/>
          <p:cNvSpPr/>
          <p:nvPr>
            <p:ph idx="6" type="pic"/>
          </p:nvPr>
        </p:nvSpPr>
        <p:spPr>
          <a:xfrm>
            <a:off x="18011394" y="1176927"/>
            <a:ext cx="5223953" cy="4016773"/>
          </a:xfrm>
          <a:prstGeom prst="rect">
            <a:avLst/>
          </a:prstGeom>
          <a:solidFill>
            <a:schemeClr val="accent5"/>
          </a:solidFill>
          <a:ln>
            <a:noFill/>
          </a:ln>
        </p:spPr>
        <p:txBody>
          <a:bodyPr anchorCtr="0" anchor="ctr" bIns="45700" lIns="91425" spcFirstLastPara="1" rIns="91425" wrap="square" tIns="45700">
            <a:normAutofit/>
          </a:bodyPr>
          <a:lstStyle>
            <a:lvl1pPr lvl="0" marR="0" rtl="0" algn="ctr">
              <a:lnSpc>
                <a:spcPct val="90000"/>
              </a:lnSpc>
              <a:spcBef>
                <a:spcPts val="2000"/>
              </a:spcBef>
              <a:spcAft>
                <a:spcPts val="0"/>
              </a:spcAft>
              <a:buClr>
                <a:schemeClr val="lt1"/>
              </a:buClr>
              <a:buSzPts val="4400"/>
              <a:buFont typeface="Arial"/>
              <a:buNone/>
              <a:defRPr b="0" i="0" sz="4400" u="none" cap="none" strike="noStrike">
                <a:solidFill>
                  <a:schemeClr val="lt1"/>
                </a:solidFill>
                <a:latin typeface="Montserrat"/>
                <a:ea typeface="Montserrat"/>
                <a:cs typeface="Montserrat"/>
                <a:sym typeface="Montserrat"/>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_Blank">
  <p:cSld name="5_Blank">
    <p:spTree>
      <p:nvGrpSpPr>
        <p:cNvPr id="41" name="Shape 41"/>
        <p:cNvGrpSpPr/>
        <p:nvPr/>
      </p:nvGrpSpPr>
      <p:grpSpPr>
        <a:xfrm>
          <a:off x="0" y="0"/>
          <a:ext cx="0" cy="0"/>
          <a:chOff x="0" y="0"/>
          <a:chExt cx="0" cy="0"/>
        </a:xfrm>
      </p:grpSpPr>
      <p:sp>
        <p:nvSpPr>
          <p:cNvPr id="42" name="Google Shape;42;p45"/>
          <p:cNvSpPr/>
          <p:nvPr>
            <p:ph idx="2" type="pic"/>
          </p:nvPr>
        </p:nvSpPr>
        <p:spPr>
          <a:xfrm>
            <a:off x="765110" y="858416"/>
            <a:ext cx="22878661" cy="9479902"/>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Blank">
  <p:cSld name="3_Blank">
    <p:spTree>
      <p:nvGrpSpPr>
        <p:cNvPr id="43" name="Shape 43"/>
        <p:cNvGrpSpPr/>
        <p:nvPr/>
      </p:nvGrpSpPr>
      <p:grpSpPr>
        <a:xfrm>
          <a:off x="0" y="0"/>
          <a:ext cx="0" cy="0"/>
          <a:chOff x="0" y="0"/>
          <a:chExt cx="0" cy="0"/>
        </a:xfrm>
      </p:grpSpPr>
      <p:sp>
        <p:nvSpPr>
          <p:cNvPr id="44" name="Google Shape;44;p46"/>
          <p:cNvSpPr/>
          <p:nvPr>
            <p:ph idx="2" type="pic"/>
          </p:nvPr>
        </p:nvSpPr>
        <p:spPr>
          <a:xfrm>
            <a:off x="3031659" y="4572000"/>
            <a:ext cx="18322271" cy="4607859"/>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6_Custom Layout">
  <p:cSld name="56_Custom Layout">
    <p:spTree>
      <p:nvGrpSpPr>
        <p:cNvPr id="45" name="Shape 45"/>
        <p:cNvGrpSpPr/>
        <p:nvPr/>
      </p:nvGrpSpPr>
      <p:grpSpPr>
        <a:xfrm>
          <a:off x="0" y="0"/>
          <a:ext cx="0" cy="0"/>
          <a:chOff x="0" y="0"/>
          <a:chExt cx="0" cy="0"/>
        </a:xfrm>
      </p:grpSpPr>
      <p:sp>
        <p:nvSpPr>
          <p:cNvPr id="46" name="Google Shape;46;p47"/>
          <p:cNvSpPr/>
          <p:nvPr>
            <p:ph idx="2" type="pic"/>
          </p:nvPr>
        </p:nvSpPr>
        <p:spPr>
          <a:xfrm>
            <a:off x="768096" y="841248"/>
            <a:ext cx="13844017" cy="12033504"/>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2_Custom Layout">
  <p:cSld name="32_Custom Layout">
    <p:spTree>
      <p:nvGrpSpPr>
        <p:cNvPr id="47" name="Shape 47"/>
        <p:cNvGrpSpPr/>
        <p:nvPr/>
      </p:nvGrpSpPr>
      <p:grpSpPr>
        <a:xfrm>
          <a:off x="0" y="0"/>
          <a:ext cx="0" cy="0"/>
          <a:chOff x="0" y="0"/>
          <a:chExt cx="0" cy="0"/>
        </a:xfrm>
      </p:grpSpPr>
      <p:sp>
        <p:nvSpPr>
          <p:cNvPr id="48" name="Google Shape;48;p48"/>
          <p:cNvSpPr/>
          <p:nvPr>
            <p:ph idx="2" type="pic"/>
          </p:nvPr>
        </p:nvSpPr>
        <p:spPr>
          <a:xfrm>
            <a:off x="7164535" y="2072999"/>
            <a:ext cx="10066876" cy="959375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6_Blank">
  <p:cSld name="26_Blank">
    <p:spTree>
      <p:nvGrpSpPr>
        <p:cNvPr id="49" name="Shape 49"/>
        <p:cNvGrpSpPr/>
        <p:nvPr/>
      </p:nvGrpSpPr>
      <p:grpSpPr>
        <a:xfrm>
          <a:off x="0" y="0"/>
          <a:ext cx="0" cy="0"/>
          <a:chOff x="0" y="0"/>
          <a:chExt cx="0" cy="0"/>
        </a:xfrm>
      </p:grpSpPr>
      <p:sp>
        <p:nvSpPr>
          <p:cNvPr id="50" name="Google Shape;50;p49"/>
          <p:cNvSpPr/>
          <p:nvPr>
            <p:ph idx="2" type="pic"/>
          </p:nvPr>
        </p:nvSpPr>
        <p:spPr>
          <a:xfrm>
            <a:off x="14606338" y="3441032"/>
            <a:ext cx="6761747" cy="10274968"/>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Blank">
  <p:cSld name="2_Blank">
    <p:spTree>
      <p:nvGrpSpPr>
        <p:cNvPr id="12" name="Shape 12"/>
        <p:cNvGrpSpPr/>
        <p:nvPr/>
      </p:nvGrpSpPr>
      <p:grpSpPr>
        <a:xfrm>
          <a:off x="0" y="0"/>
          <a:ext cx="0" cy="0"/>
          <a:chOff x="0" y="0"/>
          <a:chExt cx="0" cy="0"/>
        </a:xfrm>
      </p:grpSpPr>
      <p:sp>
        <p:nvSpPr>
          <p:cNvPr id="13" name="Google Shape;13;p26"/>
          <p:cNvSpPr/>
          <p:nvPr>
            <p:ph idx="2" type="pic"/>
          </p:nvPr>
        </p:nvSpPr>
        <p:spPr>
          <a:xfrm>
            <a:off x="14630400" y="0"/>
            <a:ext cx="9756776" cy="13716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0_Blank">
  <p:cSld name="20_Blank">
    <p:spTree>
      <p:nvGrpSpPr>
        <p:cNvPr id="51" name="Shape 51"/>
        <p:cNvGrpSpPr/>
        <p:nvPr/>
      </p:nvGrpSpPr>
      <p:grpSpPr>
        <a:xfrm>
          <a:off x="0" y="0"/>
          <a:ext cx="0" cy="0"/>
          <a:chOff x="0" y="0"/>
          <a:chExt cx="0" cy="0"/>
        </a:xfrm>
      </p:grpSpPr>
      <p:sp>
        <p:nvSpPr>
          <p:cNvPr id="52" name="Google Shape;52;p50"/>
          <p:cNvSpPr/>
          <p:nvPr>
            <p:ph idx="2" type="pic"/>
          </p:nvPr>
        </p:nvSpPr>
        <p:spPr>
          <a:xfrm>
            <a:off x="18307050" y="1709530"/>
            <a:ext cx="4592638" cy="1031185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9_Blank">
  <p:cSld name="9_Blank">
    <p:spTree>
      <p:nvGrpSpPr>
        <p:cNvPr id="53" name="Shape 53"/>
        <p:cNvGrpSpPr/>
        <p:nvPr/>
      </p:nvGrpSpPr>
      <p:grpSpPr>
        <a:xfrm>
          <a:off x="0" y="0"/>
          <a:ext cx="0" cy="0"/>
          <a:chOff x="0" y="0"/>
          <a:chExt cx="0" cy="0"/>
        </a:xfrm>
      </p:grpSpPr>
      <p:sp>
        <p:nvSpPr>
          <p:cNvPr id="54" name="Google Shape;54;p51"/>
          <p:cNvSpPr/>
          <p:nvPr>
            <p:ph idx="2" type="pic"/>
          </p:nvPr>
        </p:nvSpPr>
        <p:spPr>
          <a:xfrm>
            <a:off x="9753600" y="1733550"/>
            <a:ext cx="4876800" cy="1026795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9_Blank">
  <p:cSld name="19_Blank">
    <p:spTree>
      <p:nvGrpSpPr>
        <p:cNvPr id="55" name="Shape 55"/>
        <p:cNvGrpSpPr/>
        <p:nvPr/>
      </p:nvGrpSpPr>
      <p:grpSpPr>
        <a:xfrm>
          <a:off x="0" y="0"/>
          <a:ext cx="0" cy="0"/>
          <a:chOff x="0" y="0"/>
          <a:chExt cx="0" cy="0"/>
        </a:xfrm>
      </p:grpSpPr>
      <p:sp>
        <p:nvSpPr>
          <p:cNvPr id="56" name="Google Shape;56;p52"/>
          <p:cNvSpPr/>
          <p:nvPr>
            <p:ph idx="2" type="pic"/>
          </p:nvPr>
        </p:nvSpPr>
        <p:spPr>
          <a:xfrm>
            <a:off x="9755188" y="2743200"/>
            <a:ext cx="4876800" cy="756285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5_Blank">
  <p:cSld name="15_Blank">
    <p:spTree>
      <p:nvGrpSpPr>
        <p:cNvPr id="57" name="Shape 57"/>
        <p:cNvGrpSpPr/>
        <p:nvPr/>
      </p:nvGrpSpPr>
      <p:grpSpPr>
        <a:xfrm>
          <a:off x="0" y="0"/>
          <a:ext cx="0" cy="0"/>
          <a:chOff x="0" y="0"/>
          <a:chExt cx="0" cy="0"/>
        </a:xfrm>
      </p:grpSpPr>
      <p:sp>
        <p:nvSpPr>
          <p:cNvPr id="58" name="Google Shape;58;p53"/>
          <p:cNvSpPr/>
          <p:nvPr>
            <p:ph idx="2" type="pic"/>
          </p:nvPr>
        </p:nvSpPr>
        <p:spPr>
          <a:xfrm>
            <a:off x="16236177" y="1733550"/>
            <a:ext cx="5084956" cy="1026795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7_Custom Layout">
  <p:cSld name="57_Custom Layout">
    <p:spTree>
      <p:nvGrpSpPr>
        <p:cNvPr id="59" name="Shape 59"/>
        <p:cNvGrpSpPr/>
        <p:nvPr/>
      </p:nvGrpSpPr>
      <p:grpSpPr>
        <a:xfrm>
          <a:off x="0" y="0"/>
          <a:ext cx="0" cy="0"/>
          <a:chOff x="0" y="0"/>
          <a:chExt cx="0" cy="0"/>
        </a:xfrm>
      </p:grpSpPr>
      <p:sp>
        <p:nvSpPr>
          <p:cNvPr id="60" name="Google Shape;60;p54"/>
          <p:cNvSpPr/>
          <p:nvPr>
            <p:ph idx="2" type="pic"/>
          </p:nvPr>
        </p:nvSpPr>
        <p:spPr>
          <a:xfrm>
            <a:off x="8156448" y="4572000"/>
            <a:ext cx="8083296" cy="4572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9_Custom Layout">
  <p:cSld name="59_Custom Layout">
    <p:spTree>
      <p:nvGrpSpPr>
        <p:cNvPr id="61" name="Shape 61"/>
        <p:cNvGrpSpPr/>
        <p:nvPr/>
      </p:nvGrpSpPr>
      <p:grpSpPr>
        <a:xfrm>
          <a:off x="0" y="0"/>
          <a:ext cx="0" cy="0"/>
          <a:chOff x="0" y="0"/>
          <a:chExt cx="0" cy="0"/>
        </a:xfrm>
      </p:grpSpPr>
      <p:sp>
        <p:nvSpPr>
          <p:cNvPr id="62" name="Google Shape;62;p55"/>
          <p:cNvSpPr/>
          <p:nvPr>
            <p:ph idx="2" type="pic"/>
          </p:nvPr>
        </p:nvSpPr>
        <p:spPr>
          <a:xfrm>
            <a:off x="4876800" y="876300"/>
            <a:ext cx="14630400" cy="4826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8_Custom Layout">
  <p:cSld name="58_Custom Layout">
    <p:spTree>
      <p:nvGrpSpPr>
        <p:cNvPr id="63" name="Shape 63"/>
        <p:cNvGrpSpPr/>
        <p:nvPr/>
      </p:nvGrpSpPr>
      <p:grpSpPr>
        <a:xfrm>
          <a:off x="0" y="0"/>
          <a:ext cx="0" cy="0"/>
          <a:chOff x="0" y="0"/>
          <a:chExt cx="0" cy="0"/>
        </a:xfrm>
      </p:grpSpPr>
      <p:sp>
        <p:nvSpPr>
          <p:cNvPr id="64" name="Google Shape;64;p56"/>
          <p:cNvSpPr/>
          <p:nvPr>
            <p:ph idx="2" type="pic"/>
          </p:nvPr>
        </p:nvSpPr>
        <p:spPr>
          <a:xfrm>
            <a:off x="12193588" y="3401568"/>
            <a:ext cx="12193587" cy="6912864"/>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0_Custom Layout">
  <p:cSld name="10_Custom Layout">
    <p:spTree>
      <p:nvGrpSpPr>
        <p:cNvPr id="65" name="Shape 65"/>
        <p:cNvGrpSpPr/>
        <p:nvPr/>
      </p:nvGrpSpPr>
      <p:grpSpPr>
        <a:xfrm>
          <a:off x="0" y="0"/>
          <a:ext cx="0" cy="0"/>
          <a:chOff x="0" y="0"/>
          <a:chExt cx="0" cy="0"/>
        </a:xfrm>
      </p:grpSpPr>
      <p:sp>
        <p:nvSpPr>
          <p:cNvPr id="66" name="Google Shape;66;p57"/>
          <p:cNvSpPr/>
          <p:nvPr>
            <p:ph idx="2" type="pic"/>
          </p:nvPr>
        </p:nvSpPr>
        <p:spPr>
          <a:xfrm>
            <a:off x="6108193" y="859536"/>
            <a:ext cx="17538191" cy="12015216"/>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3_Custom Layout">
  <p:cSld name="23_Custom Layout">
    <p:spTree>
      <p:nvGrpSpPr>
        <p:cNvPr id="67" name="Shape 67"/>
        <p:cNvGrpSpPr/>
        <p:nvPr/>
      </p:nvGrpSpPr>
      <p:grpSpPr>
        <a:xfrm>
          <a:off x="0" y="0"/>
          <a:ext cx="0" cy="0"/>
          <a:chOff x="0" y="0"/>
          <a:chExt cx="0" cy="0"/>
        </a:xfrm>
      </p:grpSpPr>
      <p:sp>
        <p:nvSpPr>
          <p:cNvPr id="68" name="Google Shape;68;p58"/>
          <p:cNvSpPr/>
          <p:nvPr>
            <p:ph idx="2" type="pic"/>
          </p:nvPr>
        </p:nvSpPr>
        <p:spPr>
          <a:xfrm flipH="1">
            <a:off x="6096000" y="864694"/>
            <a:ext cx="17537722" cy="9451614"/>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9_Custom Layout">
  <p:cSld name="19_Custom Layout">
    <p:spTree>
      <p:nvGrpSpPr>
        <p:cNvPr id="69" name="Shape 69"/>
        <p:cNvGrpSpPr/>
        <p:nvPr/>
      </p:nvGrpSpPr>
      <p:grpSpPr>
        <a:xfrm>
          <a:off x="0" y="0"/>
          <a:ext cx="0" cy="0"/>
          <a:chOff x="0" y="0"/>
          <a:chExt cx="0" cy="0"/>
        </a:xfrm>
      </p:grpSpPr>
      <p:sp>
        <p:nvSpPr>
          <p:cNvPr id="70" name="Google Shape;70;p59"/>
          <p:cNvSpPr/>
          <p:nvPr>
            <p:ph idx="2" type="pic"/>
          </p:nvPr>
        </p:nvSpPr>
        <p:spPr>
          <a:xfrm>
            <a:off x="6096000" y="4572000"/>
            <a:ext cx="16765587" cy="4572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5_Blank">
  <p:cSld name="35_Blank">
    <p:spTree>
      <p:nvGrpSpPr>
        <p:cNvPr id="14" name="Shape 14"/>
        <p:cNvGrpSpPr/>
        <p:nvPr/>
      </p:nvGrpSpPr>
      <p:grpSpPr>
        <a:xfrm>
          <a:off x="0" y="0"/>
          <a:ext cx="0" cy="0"/>
          <a:chOff x="0" y="0"/>
          <a:chExt cx="0" cy="0"/>
        </a:xfrm>
      </p:grpSpPr>
      <p:sp>
        <p:nvSpPr>
          <p:cNvPr id="15" name="Google Shape;15;p24"/>
          <p:cNvSpPr/>
          <p:nvPr>
            <p:ph idx="2" type="pic"/>
          </p:nvPr>
        </p:nvSpPr>
        <p:spPr>
          <a:xfrm>
            <a:off x="8163106" y="0"/>
            <a:ext cx="16224069" cy="13716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5_Custom Layout">
  <p:cSld name="35_Custom Layout">
    <p:spTree>
      <p:nvGrpSpPr>
        <p:cNvPr id="71" name="Shape 71"/>
        <p:cNvGrpSpPr/>
        <p:nvPr/>
      </p:nvGrpSpPr>
      <p:grpSpPr>
        <a:xfrm>
          <a:off x="0" y="0"/>
          <a:ext cx="0" cy="0"/>
          <a:chOff x="0" y="0"/>
          <a:chExt cx="0" cy="0"/>
        </a:xfrm>
      </p:grpSpPr>
      <p:sp>
        <p:nvSpPr>
          <p:cNvPr id="72" name="Google Shape;72;p60"/>
          <p:cNvSpPr/>
          <p:nvPr>
            <p:ph idx="2" type="pic"/>
          </p:nvPr>
        </p:nvSpPr>
        <p:spPr>
          <a:xfrm flipH="1">
            <a:off x="1491916" y="3056022"/>
            <a:ext cx="10701672" cy="5293895"/>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6_Custom Layout">
  <p:cSld name="26_Custom Layout">
    <p:spTree>
      <p:nvGrpSpPr>
        <p:cNvPr id="73" name="Shape 73"/>
        <p:cNvGrpSpPr/>
        <p:nvPr/>
      </p:nvGrpSpPr>
      <p:grpSpPr>
        <a:xfrm>
          <a:off x="0" y="0"/>
          <a:ext cx="0" cy="0"/>
          <a:chOff x="0" y="0"/>
          <a:chExt cx="0" cy="0"/>
        </a:xfrm>
      </p:grpSpPr>
      <p:sp>
        <p:nvSpPr>
          <p:cNvPr id="74" name="Google Shape;74;p61"/>
          <p:cNvSpPr/>
          <p:nvPr>
            <p:ph idx="2" type="pic"/>
          </p:nvPr>
        </p:nvSpPr>
        <p:spPr>
          <a:xfrm>
            <a:off x="8154988" y="6858000"/>
            <a:ext cx="16232185" cy="340995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93_Custom Layout">
  <p:cSld name="193_Custom Layout">
    <p:spTree>
      <p:nvGrpSpPr>
        <p:cNvPr id="75" name="Shape 75"/>
        <p:cNvGrpSpPr/>
        <p:nvPr/>
      </p:nvGrpSpPr>
      <p:grpSpPr>
        <a:xfrm>
          <a:off x="0" y="0"/>
          <a:ext cx="0" cy="0"/>
          <a:chOff x="0" y="0"/>
          <a:chExt cx="0" cy="0"/>
        </a:xfrm>
      </p:grpSpPr>
      <p:sp>
        <p:nvSpPr>
          <p:cNvPr id="76" name="Google Shape;76;p62"/>
          <p:cNvSpPr/>
          <p:nvPr>
            <p:ph idx="2" type="pic"/>
          </p:nvPr>
        </p:nvSpPr>
        <p:spPr>
          <a:xfrm>
            <a:off x="783772" y="849086"/>
            <a:ext cx="22850840" cy="12017828"/>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extLst>
    <p:ext uri="{DCECCB84-F9BA-43D5-87BE-67443E8EF086}">
      <p15:sldGuideLst>
        <p15:guide id="1" orient="horz" pos="4320">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Custom Layout">
  <p:cSld name="3_Custom Layout">
    <p:spTree>
      <p:nvGrpSpPr>
        <p:cNvPr id="77" name="Shape 77"/>
        <p:cNvGrpSpPr/>
        <p:nvPr/>
      </p:nvGrpSpPr>
      <p:grpSpPr>
        <a:xfrm>
          <a:off x="0" y="0"/>
          <a:ext cx="0" cy="0"/>
          <a:chOff x="0" y="0"/>
          <a:chExt cx="0" cy="0"/>
        </a:xfrm>
      </p:grpSpPr>
      <p:sp>
        <p:nvSpPr>
          <p:cNvPr id="78" name="Google Shape;78;p63"/>
          <p:cNvSpPr/>
          <p:nvPr>
            <p:ph idx="2" type="pic"/>
          </p:nvPr>
        </p:nvSpPr>
        <p:spPr>
          <a:xfrm>
            <a:off x="6089352" y="2765109"/>
            <a:ext cx="12199433" cy="8207298"/>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8_Custom Layout">
  <p:cSld name="28_Custom Layout">
    <p:spTree>
      <p:nvGrpSpPr>
        <p:cNvPr id="79" name="Shape 79"/>
        <p:cNvGrpSpPr/>
        <p:nvPr/>
      </p:nvGrpSpPr>
      <p:grpSpPr>
        <a:xfrm>
          <a:off x="0" y="0"/>
          <a:ext cx="0" cy="0"/>
          <a:chOff x="0" y="0"/>
          <a:chExt cx="0" cy="0"/>
        </a:xfrm>
      </p:grpSpPr>
      <p:sp>
        <p:nvSpPr>
          <p:cNvPr id="80" name="Google Shape;80;p64"/>
          <p:cNvSpPr/>
          <p:nvPr>
            <p:ph idx="2" type="pic"/>
          </p:nvPr>
        </p:nvSpPr>
        <p:spPr>
          <a:xfrm>
            <a:off x="6093871" y="4012509"/>
            <a:ext cx="12199433" cy="569595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0_Custom Layout">
  <p:cSld name="30_Custom Layout">
    <p:spTree>
      <p:nvGrpSpPr>
        <p:cNvPr id="81" name="Shape 81"/>
        <p:cNvGrpSpPr/>
        <p:nvPr/>
      </p:nvGrpSpPr>
      <p:grpSpPr>
        <a:xfrm>
          <a:off x="0" y="0"/>
          <a:ext cx="0" cy="0"/>
          <a:chOff x="0" y="0"/>
          <a:chExt cx="0" cy="0"/>
        </a:xfrm>
      </p:grpSpPr>
      <p:sp>
        <p:nvSpPr>
          <p:cNvPr id="82" name="Google Shape;82;p65"/>
          <p:cNvSpPr/>
          <p:nvPr>
            <p:ph idx="2" type="pic"/>
          </p:nvPr>
        </p:nvSpPr>
        <p:spPr>
          <a:xfrm>
            <a:off x="4076701" y="2743200"/>
            <a:ext cx="8116888" cy="824865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1_Custom Layout">
  <p:cSld name="31_Custom Layout">
    <p:spTree>
      <p:nvGrpSpPr>
        <p:cNvPr id="83" name="Shape 83"/>
        <p:cNvGrpSpPr/>
        <p:nvPr/>
      </p:nvGrpSpPr>
      <p:grpSpPr>
        <a:xfrm>
          <a:off x="0" y="0"/>
          <a:ext cx="0" cy="0"/>
          <a:chOff x="0" y="0"/>
          <a:chExt cx="0" cy="0"/>
        </a:xfrm>
      </p:grpSpPr>
      <p:sp>
        <p:nvSpPr>
          <p:cNvPr id="84" name="Google Shape;84;p66"/>
          <p:cNvSpPr/>
          <p:nvPr>
            <p:ph idx="2" type="pic"/>
          </p:nvPr>
        </p:nvSpPr>
        <p:spPr>
          <a:xfrm>
            <a:off x="12193588" y="2752725"/>
            <a:ext cx="8163844" cy="8220075"/>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9_Custom Layout">
  <p:cSld name="29_Custom Layout">
    <p:spTree>
      <p:nvGrpSpPr>
        <p:cNvPr id="85" name="Shape 85"/>
        <p:cNvGrpSpPr/>
        <p:nvPr/>
      </p:nvGrpSpPr>
      <p:grpSpPr>
        <a:xfrm>
          <a:off x="0" y="0"/>
          <a:ext cx="0" cy="0"/>
          <a:chOff x="0" y="0"/>
          <a:chExt cx="0" cy="0"/>
        </a:xfrm>
      </p:grpSpPr>
      <p:sp>
        <p:nvSpPr>
          <p:cNvPr id="86" name="Google Shape;86;p67"/>
          <p:cNvSpPr/>
          <p:nvPr>
            <p:ph idx="2" type="pic"/>
          </p:nvPr>
        </p:nvSpPr>
        <p:spPr>
          <a:xfrm>
            <a:off x="8146473" y="857250"/>
            <a:ext cx="8109527" cy="100965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7_Custom Layout">
  <p:cSld name="17_Custom Layout">
    <p:spTree>
      <p:nvGrpSpPr>
        <p:cNvPr id="87" name="Shape 87"/>
        <p:cNvGrpSpPr/>
        <p:nvPr/>
      </p:nvGrpSpPr>
      <p:grpSpPr>
        <a:xfrm>
          <a:off x="0" y="0"/>
          <a:ext cx="0" cy="0"/>
          <a:chOff x="0" y="0"/>
          <a:chExt cx="0" cy="0"/>
        </a:xfrm>
      </p:grpSpPr>
      <p:sp>
        <p:nvSpPr>
          <p:cNvPr id="88" name="Google Shape;88;p68"/>
          <p:cNvSpPr/>
          <p:nvPr>
            <p:ph idx="2" type="pic"/>
          </p:nvPr>
        </p:nvSpPr>
        <p:spPr>
          <a:xfrm>
            <a:off x="8146473" y="4572000"/>
            <a:ext cx="8109527" cy="74295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8_Custom Layout">
  <p:cSld name="18_Custom Layout">
    <p:spTree>
      <p:nvGrpSpPr>
        <p:cNvPr id="89" name="Shape 89"/>
        <p:cNvGrpSpPr/>
        <p:nvPr/>
      </p:nvGrpSpPr>
      <p:grpSpPr>
        <a:xfrm>
          <a:off x="0" y="0"/>
          <a:ext cx="0" cy="0"/>
          <a:chOff x="0" y="0"/>
          <a:chExt cx="0" cy="0"/>
        </a:xfrm>
      </p:grpSpPr>
      <p:sp>
        <p:nvSpPr>
          <p:cNvPr id="90" name="Google Shape;90;p69"/>
          <p:cNvSpPr/>
          <p:nvPr>
            <p:ph idx="2" type="pic"/>
          </p:nvPr>
        </p:nvSpPr>
        <p:spPr>
          <a:xfrm>
            <a:off x="9753599" y="2743201"/>
            <a:ext cx="9770533" cy="75692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4_Blank">
  <p:cSld name="14_Blank">
    <p:spTree>
      <p:nvGrpSpPr>
        <p:cNvPr id="16" name="Shape 16"/>
        <p:cNvGrpSpPr/>
        <p:nvPr/>
      </p:nvGrpSpPr>
      <p:grpSpPr>
        <a:xfrm>
          <a:off x="0" y="0"/>
          <a:ext cx="0" cy="0"/>
          <a:chOff x="0" y="0"/>
          <a:chExt cx="0" cy="0"/>
        </a:xfrm>
      </p:grpSpPr>
      <p:sp>
        <p:nvSpPr>
          <p:cNvPr id="17" name="Google Shape;17;p27"/>
          <p:cNvSpPr/>
          <p:nvPr>
            <p:ph idx="2" type="pic"/>
          </p:nvPr>
        </p:nvSpPr>
        <p:spPr>
          <a:xfrm flipH="1">
            <a:off x="16258477" y="0"/>
            <a:ext cx="8128696" cy="13716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_Custom Layout">
  <p:cSld name="5_Custom Layout">
    <p:spTree>
      <p:nvGrpSpPr>
        <p:cNvPr id="91" name="Shape 91"/>
        <p:cNvGrpSpPr/>
        <p:nvPr/>
      </p:nvGrpSpPr>
      <p:grpSpPr>
        <a:xfrm>
          <a:off x="0" y="0"/>
          <a:ext cx="0" cy="0"/>
          <a:chOff x="0" y="0"/>
          <a:chExt cx="0" cy="0"/>
        </a:xfrm>
      </p:grpSpPr>
      <p:sp>
        <p:nvSpPr>
          <p:cNvPr id="92" name="Google Shape;92;p70"/>
          <p:cNvSpPr/>
          <p:nvPr>
            <p:ph idx="2" type="pic"/>
          </p:nvPr>
        </p:nvSpPr>
        <p:spPr>
          <a:xfrm>
            <a:off x="12552040" y="1756610"/>
            <a:ext cx="10309548" cy="10244889"/>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93" name="Google Shape;93;p70"/>
          <p:cNvSpPr/>
          <p:nvPr>
            <p:ph idx="3" type="pic"/>
          </p:nvPr>
        </p:nvSpPr>
        <p:spPr>
          <a:xfrm>
            <a:off x="1507050" y="1756611"/>
            <a:ext cx="10309548" cy="10244889"/>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6_Custom Layout">
  <p:cSld name="16_Custom Layout">
    <p:spTree>
      <p:nvGrpSpPr>
        <p:cNvPr id="94" name="Shape 94"/>
        <p:cNvGrpSpPr/>
        <p:nvPr/>
      </p:nvGrpSpPr>
      <p:grpSpPr>
        <a:xfrm>
          <a:off x="0" y="0"/>
          <a:ext cx="0" cy="0"/>
          <a:chOff x="0" y="0"/>
          <a:chExt cx="0" cy="0"/>
        </a:xfrm>
      </p:grpSpPr>
      <p:sp>
        <p:nvSpPr>
          <p:cNvPr id="95" name="Google Shape;95;p71"/>
          <p:cNvSpPr/>
          <p:nvPr>
            <p:ph idx="2" type="pic"/>
          </p:nvPr>
        </p:nvSpPr>
        <p:spPr>
          <a:xfrm>
            <a:off x="2592388" y="7807568"/>
            <a:ext cx="19202399" cy="5908432"/>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2_Custom Layout">
  <p:cSld name="12_Custom Layout">
    <p:spTree>
      <p:nvGrpSpPr>
        <p:cNvPr id="96" name="Shape 96"/>
        <p:cNvGrpSpPr/>
        <p:nvPr/>
      </p:nvGrpSpPr>
      <p:grpSpPr>
        <a:xfrm>
          <a:off x="0" y="0"/>
          <a:ext cx="0" cy="0"/>
          <a:chOff x="0" y="0"/>
          <a:chExt cx="0" cy="0"/>
        </a:xfrm>
      </p:grpSpPr>
      <p:sp>
        <p:nvSpPr>
          <p:cNvPr id="97" name="Google Shape;97;p72"/>
          <p:cNvSpPr/>
          <p:nvPr>
            <p:ph idx="2" type="pic"/>
          </p:nvPr>
        </p:nvSpPr>
        <p:spPr>
          <a:xfrm>
            <a:off x="-1" y="6900530"/>
            <a:ext cx="24387174" cy="681547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5_Custom Layout">
  <p:cSld name="55_Custom Layout">
    <p:spTree>
      <p:nvGrpSpPr>
        <p:cNvPr id="98" name="Shape 98"/>
        <p:cNvGrpSpPr/>
        <p:nvPr/>
      </p:nvGrpSpPr>
      <p:grpSpPr>
        <a:xfrm>
          <a:off x="0" y="0"/>
          <a:ext cx="0" cy="0"/>
          <a:chOff x="0" y="0"/>
          <a:chExt cx="0" cy="0"/>
        </a:xfrm>
      </p:grpSpPr>
      <p:sp>
        <p:nvSpPr>
          <p:cNvPr id="99" name="Google Shape;99;p73"/>
          <p:cNvSpPr/>
          <p:nvPr>
            <p:ph idx="2" type="pic"/>
          </p:nvPr>
        </p:nvSpPr>
        <p:spPr>
          <a:xfrm>
            <a:off x="8305148" y="1"/>
            <a:ext cx="7776880" cy="13715999"/>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_Custom Layout">
  <p:cSld name="6_Custom Layout">
    <p:spTree>
      <p:nvGrpSpPr>
        <p:cNvPr id="100" name="Shape 100"/>
        <p:cNvGrpSpPr/>
        <p:nvPr/>
      </p:nvGrpSpPr>
      <p:grpSpPr>
        <a:xfrm>
          <a:off x="0" y="0"/>
          <a:ext cx="0" cy="0"/>
          <a:chOff x="0" y="0"/>
          <a:chExt cx="0" cy="0"/>
        </a:xfrm>
      </p:grpSpPr>
      <p:sp>
        <p:nvSpPr>
          <p:cNvPr id="101" name="Google Shape;101;p74"/>
          <p:cNvSpPr/>
          <p:nvPr>
            <p:ph idx="2" type="pic"/>
          </p:nvPr>
        </p:nvSpPr>
        <p:spPr>
          <a:xfrm>
            <a:off x="0" y="0"/>
            <a:ext cx="15098233" cy="13716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9_Custom Layout">
  <p:cSld name="9_Custom Layout">
    <p:spTree>
      <p:nvGrpSpPr>
        <p:cNvPr id="102" name="Shape 102"/>
        <p:cNvGrpSpPr/>
        <p:nvPr/>
      </p:nvGrpSpPr>
      <p:grpSpPr>
        <a:xfrm>
          <a:off x="0" y="0"/>
          <a:ext cx="0" cy="0"/>
          <a:chOff x="0" y="0"/>
          <a:chExt cx="0" cy="0"/>
        </a:xfrm>
      </p:grpSpPr>
      <p:sp>
        <p:nvSpPr>
          <p:cNvPr id="103" name="Google Shape;103;p75"/>
          <p:cNvSpPr/>
          <p:nvPr>
            <p:ph idx="2" type="pic"/>
          </p:nvPr>
        </p:nvSpPr>
        <p:spPr>
          <a:xfrm>
            <a:off x="1390800" y="1457400"/>
            <a:ext cx="10802788" cy="108012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04" name="Google Shape;104;p75"/>
          <p:cNvSpPr/>
          <p:nvPr>
            <p:ph idx="3" type="pic"/>
          </p:nvPr>
        </p:nvSpPr>
        <p:spPr>
          <a:xfrm>
            <a:off x="12193588" y="1457400"/>
            <a:ext cx="10799612" cy="108012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1_Custom Layout">
  <p:cSld name="11_Custom Layout">
    <p:spTree>
      <p:nvGrpSpPr>
        <p:cNvPr id="105" name="Shape 105"/>
        <p:cNvGrpSpPr/>
        <p:nvPr/>
      </p:nvGrpSpPr>
      <p:grpSpPr>
        <a:xfrm>
          <a:off x="0" y="0"/>
          <a:ext cx="0" cy="0"/>
          <a:chOff x="0" y="0"/>
          <a:chExt cx="0" cy="0"/>
        </a:xfrm>
      </p:grpSpPr>
      <p:sp>
        <p:nvSpPr>
          <p:cNvPr id="106" name="Google Shape;106;p76"/>
          <p:cNvSpPr/>
          <p:nvPr>
            <p:ph idx="2" type="pic"/>
          </p:nvPr>
        </p:nvSpPr>
        <p:spPr>
          <a:xfrm>
            <a:off x="3756654" y="-1"/>
            <a:ext cx="9601200" cy="299838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07" name="Google Shape;107;p76"/>
          <p:cNvSpPr/>
          <p:nvPr>
            <p:ph idx="3" type="pic"/>
          </p:nvPr>
        </p:nvSpPr>
        <p:spPr>
          <a:xfrm>
            <a:off x="3756654" y="6858000"/>
            <a:ext cx="9601200" cy="6858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_Custom Layout">
  <p:cSld name="7_Custom Layout">
    <p:spTree>
      <p:nvGrpSpPr>
        <p:cNvPr id="108" name="Shape 108"/>
        <p:cNvGrpSpPr/>
        <p:nvPr/>
      </p:nvGrpSpPr>
      <p:grpSpPr>
        <a:xfrm>
          <a:off x="0" y="0"/>
          <a:ext cx="0" cy="0"/>
          <a:chOff x="0" y="0"/>
          <a:chExt cx="0" cy="0"/>
        </a:xfrm>
      </p:grpSpPr>
      <p:sp>
        <p:nvSpPr>
          <p:cNvPr id="109" name="Google Shape;109;p77"/>
          <p:cNvSpPr/>
          <p:nvPr>
            <p:ph idx="2" type="pic"/>
          </p:nvPr>
        </p:nvSpPr>
        <p:spPr>
          <a:xfrm>
            <a:off x="1390979" y="1457400"/>
            <a:ext cx="12814118" cy="8260758"/>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_Custom Layout">
  <p:cSld name="8_Custom Layout">
    <p:spTree>
      <p:nvGrpSpPr>
        <p:cNvPr id="110" name="Shape 110"/>
        <p:cNvGrpSpPr/>
        <p:nvPr/>
      </p:nvGrpSpPr>
      <p:grpSpPr>
        <a:xfrm>
          <a:off x="0" y="0"/>
          <a:ext cx="0" cy="0"/>
          <a:chOff x="0" y="0"/>
          <a:chExt cx="0" cy="0"/>
        </a:xfrm>
      </p:grpSpPr>
      <p:sp>
        <p:nvSpPr>
          <p:cNvPr id="111" name="Google Shape;111;p78"/>
          <p:cNvSpPr/>
          <p:nvPr>
            <p:ph idx="2" type="pic"/>
          </p:nvPr>
        </p:nvSpPr>
        <p:spPr>
          <a:xfrm>
            <a:off x="10182077" y="4021732"/>
            <a:ext cx="12814118" cy="8260758"/>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2_Blank">
  <p:cSld name="22_Blank">
    <p:spTree>
      <p:nvGrpSpPr>
        <p:cNvPr id="112" name="Shape 112"/>
        <p:cNvGrpSpPr/>
        <p:nvPr/>
      </p:nvGrpSpPr>
      <p:grpSpPr>
        <a:xfrm>
          <a:off x="0" y="0"/>
          <a:ext cx="0" cy="0"/>
          <a:chOff x="0" y="0"/>
          <a:chExt cx="0" cy="0"/>
        </a:xfrm>
      </p:grpSpPr>
      <p:sp>
        <p:nvSpPr>
          <p:cNvPr id="113" name="Google Shape;113;p79"/>
          <p:cNvSpPr/>
          <p:nvPr>
            <p:ph idx="2" type="pic"/>
          </p:nvPr>
        </p:nvSpPr>
        <p:spPr>
          <a:xfrm>
            <a:off x="14630400" y="1780673"/>
            <a:ext cx="9023684" cy="7363327"/>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14" name="Google Shape;114;p79"/>
          <p:cNvSpPr/>
          <p:nvPr>
            <p:ph idx="3" type="pic"/>
          </p:nvPr>
        </p:nvSpPr>
        <p:spPr>
          <a:xfrm>
            <a:off x="1" y="6858000"/>
            <a:ext cx="3049587" cy="6858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6_Blank">
  <p:cSld name="16_Blank">
    <p:spTree>
      <p:nvGrpSpPr>
        <p:cNvPr id="18" name="Shape 18"/>
        <p:cNvGrpSpPr/>
        <p:nvPr/>
      </p:nvGrpSpPr>
      <p:grpSpPr>
        <a:xfrm>
          <a:off x="0" y="0"/>
          <a:ext cx="0" cy="0"/>
          <a:chOff x="0" y="0"/>
          <a:chExt cx="0" cy="0"/>
        </a:xfrm>
      </p:grpSpPr>
      <p:sp>
        <p:nvSpPr>
          <p:cNvPr id="19" name="Google Shape;19;p28"/>
          <p:cNvSpPr/>
          <p:nvPr>
            <p:ph idx="2" type="pic"/>
          </p:nvPr>
        </p:nvSpPr>
        <p:spPr>
          <a:xfrm flipH="1">
            <a:off x="18302989" y="2743199"/>
            <a:ext cx="6084184" cy="825958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20" name="Google Shape;20;p28"/>
          <p:cNvSpPr/>
          <p:nvPr>
            <p:ph idx="3" type="pic"/>
          </p:nvPr>
        </p:nvSpPr>
        <p:spPr>
          <a:xfrm flipH="1">
            <a:off x="7493" y="0"/>
            <a:ext cx="4050156" cy="13716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7_Blank">
  <p:cSld name="27_Blank">
    <p:spTree>
      <p:nvGrpSpPr>
        <p:cNvPr id="115" name="Shape 115"/>
        <p:cNvGrpSpPr/>
        <p:nvPr/>
      </p:nvGrpSpPr>
      <p:grpSpPr>
        <a:xfrm>
          <a:off x="0" y="0"/>
          <a:ext cx="0" cy="0"/>
          <a:chOff x="0" y="0"/>
          <a:chExt cx="0" cy="0"/>
        </a:xfrm>
      </p:grpSpPr>
      <p:sp>
        <p:nvSpPr>
          <p:cNvPr id="116" name="Google Shape;116;p80"/>
          <p:cNvSpPr/>
          <p:nvPr>
            <p:ph idx="2" type="pic"/>
          </p:nvPr>
        </p:nvSpPr>
        <p:spPr>
          <a:xfrm>
            <a:off x="3049588" y="2743200"/>
            <a:ext cx="5059696" cy="6448926"/>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17" name="Google Shape;117;p80"/>
          <p:cNvSpPr/>
          <p:nvPr>
            <p:ph idx="3" type="pic"/>
          </p:nvPr>
        </p:nvSpPr>
        <p:spPr>
          <a:xfrm>
            <a:off x="14606338" y="4578439"/>
            <a:ext cx="4918034" cy="913756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7_Blank">
  <p:cSld name="17_Blank">
    <p:spTree>
      <p:nvGrpSpPr>
        <p:cNvPr id="118" name="Shape 118"/>
        <p:cNvGrpSpPr/>
        <p:nvPr/>
      </p:nvGrpSpPr>
      <p:grpSpPr>
        <a:xfrm>
          <a:off x="0" y="0"/>
          <a:ext cx="0" cy="0"/>
          <a:chOff x="0" y="0"/>
          <a:chExt cx="0" cy="0"/>
        </a:xfrm>
      </p:grpSpPr>
      <p:sp>
        <p:nvSpPr>
          <p:cNvPr id="119" name="Google Shape;119;p81"/>
          <p:cNvSpPr/>
          <p:nvPr>
            <p:ph idx="2" type="pic"/>
          </p:nvPr>
        </p:nvSpPr>
        <p:spPr>
          <a:xfrm>
            <a:off x="14630400" y="0"/>
            <a:ext cx="5689600" cy="6858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20" name="Google Shape;120;p81"/>
          <p:cNvSpPr/>
          <p:nvPr>
            <p:ph idx="3" type="pic"/>
          </p:nvPr>
        </p:nvSpPr>
        <p:spPr>
          <a:xfrm>
            <a:off x="16256000" y="9166302"/>
            <a:ext cx="8131175" cy="3719965"/>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3_Blank">
  <p:cSld name="13_Blank">
    <p:spTree>
      <p:nvGrpSpPr>
        <p:cNvPr id="121" name="Shape 121"/>
        <p:cNvGrpSpPr/>
        <p:nvPr/>
      </p:nvGrpSpPr>
      <p:grpSpPr>
        <a:xfrm>
          <a:off x="0" y="0"/>
          <a:ext cx="0" cy="0"/>
          <a:chOff x="0" y="0"/>
          <a:chExt cx="0" cy="0"/>
        </a:xfrm>
      </p:grpSpPr>
      <p:sp>
        <p:nvSpPr>
          <p:cNvPr id="122" name="Google Shape;122;p82"/>
          <p:cNvSpPr/>
          <p:nvPr>
            <p:ph idx="2" type="pic"/>
          </p:nvPr>
        </p:nvSpPr>
        <p:spPr>
          <a:xfrm>
            <a:off x="6098583" y="846666"/>
            <a:ext cx="6095005" cy="6011333"/>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23" name="Google Shape;123;p82"/>
          <p:cNvSpPr/>
          <p:nvPr>
            <p:ph idx="3" type="pic"/>
          </p:nvPr>
        </p:nvSpPr>
        <p:spPr>
          <a:xfrm>
            <a:off x="1510301" y="5486400"/>
            <a:ext cx="2547991" cy="65151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extLst>
    <p:ext uri="{DCECCB84-F9BA-43D5-87BE-67443E8EF086}">
      <p15:sldGuideLst>
        <p15:guide id="1" orient="horz" pos="1440">
          <p15:clr>
            <a:srgbClr val="FBAE40"/>
          </p15:clr>
        </p15:guide>
        <p15:guide id="2" pos="1633">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Custom Layout">
  <p:cSld name="4_Custom Layout">
    <p:spTree>
      <p:nvGrpSpPr>
        <p:cNvPr id="124" name="Shape 124"/>
        <p:cNvGrpSpPr/>
        <p:nvPr/>
      </p:nvGrpSpPr>
      <p:grpSpPr>
        <a:xfrm>
          <a:off x="0" y="0"/>
          <a:ext cx="0" cy="0"/>
          <a:chOff x="0" y="0"/>
          <a:chExt cx="0" cy="0"/>
        </a:xfrm>
      </p:grpSpPr>
      <p:sp>
        <p:nvSpPr>
          <p:cNvPr id="125" name="Google Shape;125;p83"/>
          <p:cNvSpPr/>
          <p:nvPr>
            <p:ph idx="2" type="pic"/>
          </p:nvPr>
        </p:nvSpPr>
        <p:spPr>
          <a:xfrm>
            <a:off x="1524000" y="846667"/>
            <a:ext cx="10669589" cy="37084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26" name="Google Shape;126;p83"/>
          <p:cNvSpPr/>
          <p:nvPr>
            <p:ph idx="3" type="pic"/>
          </p:nvPr>
        </p:nvSpPr>
        <p:spPr>
          <a:xfrm>
            <a:off x="8144933" y="6858001"/>
            <a:ext cx="4048655" cy="51435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7_Custom Layout">
  <p:cSld name="27_Custom Layout">
    <p:spTree>
      <p:nvGrpSpPr>
        <p:cNvPr id="127" name="Shape 127"/>
        <p:cNvGrpSpPr/>
        <p:nvPr/>
      </p:nvGrpSpPr>
      <p:grpSpPr>
        <a:xfrm>
          <a:off x="0" y="0"/>
          <a:ext cx="0" cy="0"/>
          <a:chOff x="0" y="0"/>
          <a:chExt cx="0" cy="0"/>
        </a:xfrm>
      </p:grpSpPr>
      <p:sp>
        <p:nvSpPr>
          <p:cNvPr id="128" name="Google Shape;128;p84"/>
          <p:cNvSpPr/>
          <p:nvPr>
            <p:ph idx="2" type="pic"/>
          </p:nvPr>
        </p:nvSpPr>
        <p:spPr>
          <a:xfrm>
            <a:off x="1524000" y="846667"/>
            <a:ext cx="10669589" cy="37084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29" name="Google Shape;129;p84"/>
          <p:cNvSpPr/>
          <p:nvPr>
            <p:ph idx="3" type="pic"/>
          </p:nvPr>
        </p:nvSpPr>
        <p:spPr>
          <a:xfrm>
            <a:off x="14630400" y="846666"/>
            <a:ext cx="3676650" cy="11154833"/>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3_Blank">
  <p:cSld name="33_Blank">
    <p:spTree>
      <p:nvGrpSpPr>
        <p:cNvPr id="130" name="Shape 130"/>
        <p:cNvGrpSpPr/>
        <p:nvPr/>
      </p:nvGrpSpPr>
      <p:grpSpPr>
        <a:xfrm>
          <a:off x="0" y="0"/>
          <a:ext cx="0" cy="0"/>
          <a:chOff x="0" y="0"/>
          <a:chExt cx="0" cy="0"/>
        </a:xfrm>
      </p:grpSpPr>
      <p:sp>
        <p:nvSpPr>
          <p:cNvPr id="131" name="Google Shape;131;p85"/>
          <p:cNvSpPr/>
          <p:nvPr>
            <p:ph idx="2" type="pic"/>
          </p:nvPr>
        </p:nvSpPr>
        <p:spPr>
          <a:xfrm>
            <a:off x="16291248" y="2743200"/>
            <a:ext cx="6570339" cy="413385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32" name="Google Shape;132;p85"/>
          <p:cNvSpPr/>
          <p:nvPr>
            <p:ph idx="3" type="pic"/>
          </p:nvPr>
        </p:nvSpPr>
        <p:spPr>
          <a:xfrm>
            <a:off x="9759820" y="1530221"/>
            <a:ext cx="4870580" cy="395618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33" name="Google Shape;133;p85"/>
          <p:cNvSpPr/>
          <p:nvPr>
            <p:ph idx="4" type="pic"/>
          </p:nvPr>
        </p:nvSpPr>
        <p:spPr>
          <a:xfrm>
            <a:off x="17075020" y="8714791"/>
            <a:ext cx="6570339" cy="413385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34" name="Google Shape;134;p85"/>
          <p:cNvSpPr/>
          <p:nvPr>
            <p:ph idx="5" type="pic"/>
          </p:nvPr>
        </p:nvSpPr>
        <p:spPr>
          <a:xfrm>
            <a:off x="10543591" y="7501812"/>
            <a:ext cx="4870580" cy="395618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3_Blank">
  <p:cSld name="23_Blank">
    <p:spTree>
      <p:nvGrpSpPr>
        <p:cNvPr id="135" name="Shape 135"/>
        <p:cNvGrpSpPr/>
        <p:nvPr/>
      </p:nvGrpSpPr>
      <p:grpSpPr>
        <a:xfrm>
          <a:off x="0" y="0"/>
          <a:ext cx="0" cy="0"/>
          <a:chOff x="0" y="0"/>
          <a:chExt cx="0" cy="0"/>
        </a:xfrm>
      </p:grpSpPr>
      <p:sp>
        <p:nvSpPr>
          <p:cNvPr id="136" name="Google Shape;136;p86"/>
          <p:cNvSpPr/>
          <p:nvPr>
            <p:ph idx="2" type="pic"/>
          </p:nvPr>
        </p:nvSpPr>
        <p:spPr>
          <a:xfrm>
            <a:off x="0" y="818146"/>
            <a:ext cx="6087979" cy="7411454"/>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37" name="Google Shape;137;p86"/>
          <p:cNvSpPr/>
          <p:nvPr>
            <p:ph idx="3" type="pic"/>
          </p:nvPr>
        </p:nvSpPr>
        <p:spPr>
          <a:xfrm>
            <a:off x="794084" y="9144000"/>
            <a:ext cx="7291137" cy="4572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38" name="Google Shape;138;p86"/>
          <p:cNvSpPr/>
          <p:nvPr>
            <p:ph idx="4" type="pic"/>
          </p:nvPr>
        </p:nvSpPr>
        <p:spPr>
          <a:xfrm>
            <a:off x="9769642" y="6857999"/>
            <a:ext cx="8566484" cy="4138863"/>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39" name="Google Shape;139;p86"/>
          <p:cNvSpPr/>
          <p:nvPr>
            <p:ph idx="5" type="pic"/>
          </p:nvPr>
        </p:nvSpPr>
        <p:spPr>
          <a:xfrm>
            <a:off x="12193588" y="818146"/>
            <a:ext cx="7321633" cy="4668253"/>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40" name="Google Shape;140;p86"/>
          <p:cNvSpPr/>
          <p:nvPr>
            <p:ph idx="6" type="pic"/>
          </p:nvPr>
        </p:nvSpPr>
        <p:spPr>
          <a:xfrm>
            <a:off x="19515220" y="6858000"/>
            <a:ext cx="4871954" cy="601579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4_Blank">
  <p:cSld name="24_Blank">
    <p:spTree>
      <p:nvGrpSpPr>
        <p:cNvPr id="141" name="Shape 141"/>
        <p:cNvGrpSpPr/>
        <p:nvPr/>
      </p:nvGrpSpPr>
      <p:grpSpPr>
        <a:xfrm>
          <a:off x="0" y="0"/>
          <a:ext cx="0" cy="0"/>
          <a:chOff x="0" y="0"/>
          <a:chExt cx="0" cy="0"/>
        </a:xfrm>
      </p:grpSpPr>
      <p:sp>
        <p:nvSpPr>
          <p:cNvPr id="142" name="Google Shape;142;p87"/>
          <p:cNvSpPr/>
          <p:nvPr>
            <p:ph idx="2" type="pic"/>
          </p:nvPr>
        </p:nvSpPr>
        <p:spPr>
          <a:xfrm>
            <a:off x="0" y="5486399"/>
            <a:ext cx="6087979" cy="822960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43" name="Google Shape;143;p87"/>
          <p:cNvSpPr/>
          <p:nvPr>
            <p:ph idx="3" type="pic"/>
          </p:nvPr>
        </p:nvSpPr>
        <p:spPr>
          <a:xfrm>
            <a:off x="0" y="0"/>
            <a:ext cx="8181474" cy="4572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44" name="Google Shape;144;p87"/>
          <p:cNvSpPr/>
          <p:nvPr>
            <p:ph idx="4" type="pic"/>
          </p:nvPr>
        </p:nvSpPr>
        <p:spPr>
          <a:xfrm>
            <a:off x="8181474" y="6858000"/>
            <a:ext cx="8037094" cy="51435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45" name="Google Shape;145;p87"/>
          <p:cNvSpPr/>
          <p:nvPr>
            <p:ph idx="5" type="pic"/>
          </p:nvPr>
        </p:nvSpPr>
        <p:spPr>
          <a:xfrm>
            <a:off x="9769643" y="818146"/>
            <a:ext cx="8532872" cy="4668253"/>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46" name="Google Shape;146;p87"/>
          <p:cNvSpPr/>
          <p:nvPr>
            <p:ph idx="6" type="pic"/>
          </p:nvPr>
        </p:nvSpPr>
        <p:spPr>
          <a:xfrm>
            <a:off x="18302516" y="6858000"/>
            <a:ext cx="5327505" cy="6858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5_Blank">
  <p:cSld name="25_Blank">
    <p:spTree>
      <p:nvGrpSpPr>
        <p:cNvPr id="147" name="Shape 147"/>
        <p:cNvGrpSpPr/>
        <p:nvPr/>
      </p:nvGrpSpPr>
      <p:grpSpPr>
        <a:xfrm>
          <a:off x="0" y="0"/>
          <a:ext cx="0" cy="0"/>
          <a:chOff x="0" y="0"/>
          <a:chExt cx="0" cy="0"/>
        </a:xfrm>
      </p:grpSpPr>
      <p:sp>
        <p:nvSpPr>
          <p:cNvPr id="148" name="Google Shape;148;p88"/>
          <p:cNvSpPr/>
          <p:nvPr>
            <p:ph idx="2" type="pic"/>
          </p:nvPr>
        </p:nvSpPr>
        <p:spPr>
          <a:xfrm>
            <a:off x="721895" y="6858000"/>
            <a:ext cx="5366084" cy="5991726"/>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49" name="Google Shape;149;p88"/>
          <p:cNvSpPr/>
          <p:nvPr>
            <p:ph idx="3" type="pic"/>
          </p:nvPr>
        </p:nvSpPr>
        <p:spPr>
          <a:xfrm>
            <a:off x="721894" y="818146"/>
            <a:ext cx="7459580" cy="3753854"/>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50" name="Google Shape;150;p88"/>
          <p:cNvSpPr/>
          <p:nvPr>
            <p:ph idx="4" type="pic"/>
          </p:nvPr>
        </p:nvSpPr>
        <p:spPr>
          <a:xfrm>
            <a:off x="8061951" y="9095872"/>
            <a:ext cx="7459580" cy="3753854"/>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51" name="Google Shape;151;p88"/>
          <p:cNvSpPr/>
          <p:nvPr>
            <p:ph idx="5" type="pic"/>
          </p:nvPr>
        </p:nvSpPr>
        <p:spPr>
          <a:xfrm>
            <a:off x="10155447" y="866274"/>
            <a:ext cx="5366084" cy="5991726"/>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52" name="Google Shape;152;p88"/>
          <p:cNvSpPr/>
          <p:nvPr>
            <p:ph idx="6" type="pic"/>
          </p:nvPr>
        </p:nvSpPr>
        <p:spPr>
          <a:xfrm>
            <a:off x="17495503" y="866274"/>
            <a:ext cx="6891672" cy="3753854"/>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53" name="Google Shape;153;p88"/>
          <p:cNvSpPr/>
          <p:nvPr>
            <p:ph idx="7" type="pic"/>
          </p:nvPr>
        </p:nvSpPr>
        <p:spPr>
          <a:xfrm>
            <a:off x="17495503" y="6858000"/>
            <a:ext cx="5366084" cy="5991726"/>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4_Custom Layout">
  <p:cSld name="24_Custom Layout">
    <p:spTree>
      <p:nvGrpSpPr>
        <p:cNvPr id="154" name="Shape 154"/>
        <p:cNvGrpSpPr/>
        <p:nvPr/>
      </p:nvGrpSpPr>
      <p:grpSpPr>
        <a:xfrm>
          <a:off x="0" y="0"/>
          <a:ext cx="0" cy="0"/>
          <a:chOff x="0" y="0"/>
          <a:chExt cx="0" cy="0"/>
        </a:xfrm>
      </p:grpSpPr>
      <p:sp>
        <p:nvSpPr>
          <p:cNvPr id="155" name="Google Shape;155;p89"/>
          <p:cNvSpPr/>
          <p:nvPr>
            <p:ph idx="2" type="pic"/>
          </p:nvPr>
        </p:nvSpPr>
        <p:spPr>
          <a:xfrm>
            <a:off x="2446317" y="1537252"/>
            <a:ext cx="3649684" cy="6692348"/>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56" name="Google Shape;156;p89"/>
          <p:cNvSpPr/>
          <p:nvPr>
            <p:ph idx="3" type="pic"/>
          </p:nvPr>
        </p:nvSpPr>
        <p:spPr>
          <a:xfrm>
            <a:off x="8543904" y="2413552"/>
            <a:ext cx="3649684" cy="6692348"/>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57" name="Google Shape;157;p89"/>
          <p:cNvSpPr/>
          <p:nvPr>
            <p:ph idx="4" type="pic"/>
          </p:nvPr>
        </p:nvSpPr>
        <p:spPr>
          <a:xfrm>
            <a:off x="20737491" y="5309152"/>
            <a:ext cx="3649684" cy="6692348"/>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8_Blank">
  <p:cSld name="18_Blank">
    <p:spTree>
      <p:nvGrpSpPr>
        <p:cNvPr id="21" name="Shape 21"/>
        <p:cNvGrpSpPr/>
        <p:nvPr/>
      </p:nvGrpSpPr>
      <p:grpSpPr>
        <a:xfrm>
          <a:off x="0" y="0"/>
          <a:ext cx="0" cy="0"/>
          <a:chOff x="0" y="0"/>
          <a:chExt cx="0" cy="0"/>
        </a:xfrm>
      </p:grpSpPr>
      <p:sp>
        <p:nvSpPr>
          <p:cNvPr id="22" name="Google Shape;22;p29"/>
          <p:cNvSpPr/>
          <p:nvPr>
            <p:ph idx="2" type="pic"/>
          </p:nvPr>
        </p:nvSpPr>
        <p:spPr>
          <a:xfrm flipH="1">
            <a:off x="4076699" y="0"/>
            <a:ext cx="5694317" cy="13716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5_Custom Layout">
  <p:cSld name="25_Custom Layout">
    <p:spTree>
      <p:nvGrpSpPr>
        <p:cNvPr id="158" name="Shape 158"/>
        <p:cNvGrpSpPr/>
        <p:nvPr/>
      </p:nvGrpSpPr>
      <p:grpSpPr>
        <a:xfrm>
          <a:off x="0" y="0"/>
          <a:ext cx="0" cy="0"/>
          <a:chOff x="0" y="0"/>
          <a:chExt cx="0" cy="0"/>
        </a:xfrm>
      </p:grpSpPr>
      <p:sp>
        <p:nvSpPr>
          <p:cNvPr id="159" name="Google Shape;159;p90"/>
          <p:cNvSpPr/>
          <p:nvPr>
            <p:ph idx="2" type="pic"/>
          </p:nvPr>
        </p:nvSpPr>
        <p:spPr>
          <a:xfrm>
            <a:off x="2446317" y="1537252"/>
            <a:ext cx="3649684" cy="6692348"/>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60" name="Google Shape;160;p90"/>
          <p:cNvSpPr/>
          <p:nvPr>
            <p:ph idx="3" type="pic"/>
          </p:nvPr>
        </p:nvSpPr>
        <p:spPr>
          <a:xfrm>
            <a:off x="14641491" y="5290102"/>
            <a:ext cx="3649684" cy="6692348"/>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61" name="Google Shape;161;p90"/>
          <p:cNvSpPr/>
          <p:nvPr>
            <p:ph idx="4" type="pic"/>
          </p:nvPr>
        </p:nvSpPr>
        <p:spPr>
          <a:xfrm>
            <a:off x="20739078" y="851452"/>
            <a:ext cx="3649684" cy="6692348"/>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5_Custom Layout">
  <p:cSld name="15_Custom Layout">
    <p:spTree>
      <p:nvGrpSpPr>
        <p:cNvPr id="162" name="Shape 162"/>
        <p:cNvGrpSpPr/>
        <p:nvPr/>
      </p:nvGrpSpPr>
      <p:grpSpPr>
        <a:xfrm>
          <a:off x="0" y="0"/>
          <a:ext cx="0" cy="0"/>
          <a:chOff x="0" y="0"/>
          <a:chExt cx="0" cy="0"/>
        </a:xfrm>
      </p:grpSpPr>
      <p:pic>
        <p:nvPicPr>
          <p:cNvPr id="163" name="Google Shape;163;p91"/>
          <p:cNvPicPr preferRelativeResize="0"/>
          <p:nvPr/>
        </p:nvPicPr>
        <p:blipFill rotWithShape="1">
          <a:blip r:embed="rId2">
            <a:alphaModFix/>
          </a:blip>
          <a:srcRect b="0" l="0" r="0" t="0"/>
          <a:stretch/>
        </p:blipFill>
        <p:spPr>
          <a:xfrm>
            <a:off x="1976542" y="-2935088"/>
            <a:ext cx="7818339" cy="10634518"/>
          </a:xfrm>
          <a:prstGeom prst="rect">
            <a:avLst/>
          </a:prstGeom>
          <a:noFill/>
          <a:ln>
            <a:noFill/>
          </a:ln>
        </p:spPr>
      </p:pic>
      <p:sp>
        <p:nvSpPr>
          <p:cNvPr id="164" name="Google Shape;164;p91"/>
          <p:cNvSpPr/>
          <p:nvPr>
            <p:ph idx="2" type="pic"/>
          </p:nvPr>
        </p:nvSpPr>
        <p:spPr>
          <a:xfrm>
            <a:off x="2810973" y="-2093063"/>
            <a:ext cx="6119812" cy="8208317"/>
          </a:xfrm>
          <a:prstGeom prst="rect">
            <a:avLst/>
          </a:prstGeom>
          <a:solidFill>
            <a:srgbClr val="A7BFCA"/>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pic>
        <p:nvPicPr>
          <p:cNvPr id="165" name="Google Shape;165;p91"/>
          <p:cNvPicPr preferRelativeResize="0"/>
          <p:nvPr/>
        </p:nvPicPr>
        <p:blipFill rotWithShape="1">
          <a:blip r:embed="rId2">
            <a:alphaModFix/>
          </a:blip>
          <a:srcRect b="0" l="0" r="0" t="0"/>
          <a:stretch/>
        </p:blipFill>
        <p:spPr>
          <a:xfrm>
            <a:off x="14630594" y="6808658"/>
            <a:ext cx="7818339" cy="10634518"/>
          </a:xfrm>
          <a:prstGeom prst="rect">
            <a:avLst/>
          </a:prstGeom>
          <a:noFill/>
          <a:ln>
            <a:noFill/>
          </a:ln>
        </p:spPr>
      </p:pic>
      <p:sp>
        <p:nvSpPr>
          <p:cNvPr id="166" name="Google Shape;166;p91"/>
          <p:cNvSpPr/>
          <p:nvPr>
            <p:ph idx="3" type="pic"/>
          </p:nvPr>
        </p:nvSpPr>
        <p:spPr>
          <a:xfrm>
            <a:off x="15465025" y="7650683"/>
            <a:ext cx="6119812" cy="8208317"/>
          </a:xfrm>
          <a:prstGeom prst="rect">
            <a:avLst/>
          </a:prstGeom>
          <a:solidFill>
            <a:srgbClr val="A7BFCA"/>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pic>
        <p:nvPicPr>
          <p:cNvPr id="167" name="Google Shape;167;p91"/>
          <p:cNvPicPr preferRelativeResize="0"/>
          <p:nvPr/>
        </p:nvPicPr>
        <p:blipFill rotWithShape="1">
          <a:blip r:embed="rId2">
            <a:alphaModFix/>
          </a:blip>
          <a:srcRect b="0" l="0" r="0" t="0"/>
          <a:stretch/>
        </p:blipFill>
        <p:spPr>
          <a:xfrm>
            <a:off x="1976542" y="-2935088"/>
            <a:ext cx="7818339" cy="10634518"/>
          </a:xfrm>
          <a:prstGeom prst="rect">
            <a:avLst/>
          </a:prstGeom>
          <a:noFill/>
          <a:ln>
            <a:noFill/>
          </a:ln>
        </p:spPr>
      </p:pic>
      <p:pic>
        <p:nvPicPr>
          <p:cNvPr id="168" name="Google Shape;168;p91"/>
          <p:cNvPicPr preferRelativeResize="0"/>
          <p:nvPr/>
        </p:nvPicPr>
        <p:blipFill rotWithShape="1">
          <a:blip r:embed="rId2">
            <a:alphaModFix/>
          </a:blip>
          <a:srcRect b="0" l="0" r="0" t="0"/>
          <a:stretch/>
        </p:blipFill>
        <p:spPr>
          <a:xfrm>
            <a:off x="14630594" y="6808658"/>
            <a:ext cx="7818339" cy="10634518"/>
          </a:xfrm>
          <a:prstGeom prst="rect">
            <a:avLst/>
          </a:prstGeom>
          <a:noFill/>
          <a:ln>
            <a:noFill/>
          </a:ln>
        </p:spPr>
      </p:pic>
    </p:spTree>
  </p:cSld>
  <p:clrMapOvr>
    <a:masterClrMapping/>
  </p:clrMapOvr>
</p:sldLayout>
</file>

<file path=ppt/slideLayouts/slideLayout6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8_Blank">
  <p:cSld name="28_Blank">
    <p:spTree>
      <p:nvGrpSpPr>
        <p:cNvPr id="169" name="Shape 169"/>
        <p:cNvGrpSpPr/>
        <p:nvPr/>
      </p:nvGrpSpPr>
      <p:grpSpPr>
        <a:xfrm>
          <a:off x="0" y="0"/>
          <a:ext cx="0" cy="0"/>
          <a:chOff x="0" y="0"/>
          <a:chExt cx="0" cy="0"/>
        </a:xfrm>
      </p:grpSpPr>
      <p:grpSp>
        <p:nvGrpSpPr>
          <p:cNvPr id="170" name="Google Shape;170;p92"/>
          <p:cNvGrpSpPr/>
          <p:nvPr/>
        </p:nvGrpSpPr>
        <p:grpSpPr>
          <a:xfrm>
            <a:off x="8952364" y="2753182"/>
            <a:ext cx="3296028" cy="6769483"/>
            <a:chOff x="3739073" y="951230"/>
            <a:chExt cx="1665853" cy="3421380"/>
          </a:xfrm>
        </p:grpSpPr>
        <p:pic>
          <p:nvPicPr>
            <p:cNvPr id="171" name="Google Shape;171;p92"/>
            <p:cNvPicPr preferRelativeResize="0"/>
            <p:nvPr/>
          </p:nvPicPr>
          <p:blipFill rotWithShape="1">
            <a:blip r:embed="rId2">
              <a:alphaModFix/>
            </a:blip>
            <a:srcRect b="0" l="0" r="0" t="0"/>
            <a:stretch/>
          </p:blipFill>
          <p:spPr>
            <a:xfrm>
              <a:off x="3739073" y="951230"/>
              <a:ext cx="1665853" cy="3421380"/>
            </a:xfrm>
            <a:prstGeom prst="rect">
              <a:avLst/>
            </a:prstGeom>
            <a:noFill/>
            <a:ln>
              <a:noFill/>
            </a:ln>
          </p:spPr>
        </p:pic>
        <p:sp>
          <p:nvSpPr>
            <p:cNvPr id="172" name="Google Shape;172;p92"/>
            <p:cNvSpPr/>
            <p:nvPr/>
          </p:nvSpPr>
          <p:spPr>
            <a:xfrm>
              <a:off x="3850640" y="1361440"/>
              <a:ext cx="1442720" cy="256032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599"/>
                <a:buFont typeface="Arial"/>
                <a:buNone/>
              </a:pPr>
              <a:r>
                <a:t/>
              </a:r>
              <a:endParaRPr b="0" i="0" sz="3599" u="none" cap="none" strike="noStrike">
                <a:solidFill>
                  <a:schemeClr val="lt1"/>
                </a:solidFill>
                <a:latin typeface="Calibri"/>
                <a:ea typeface="Calibri"/>
                <a:cs typeface="Calibri"/>
                <a:sym typeface="Calibri"/>
              </a:endParaRPr>
            </a:p>
          </p:txBody>
        </p:sp>
      </p:grpSp>
      <p:sp>
        <p:nvSpPr>
          <p:cNvPr id="173" name="Google Shape;173;p92"/>
          <p:cNvSpPr/>
          <p:nvPr>
            <p:ph idx="2" type="pic"/>
          </p:nvPr>
        </p:nvSpPr>
        <p:spPr>
          <a:xfrm>
            <a:off x="9156664" y="3424623"/>
            <a:ext cx="2887428" cy="5256584"/>
          </a:xfrm>
          <a:prstGeom prst="rect">
            <a:avLst/>
          </a:prstGeom>
          <a:solidFill>
            <a:srgbClr val="CCCECC"/>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pic>
        <p:nvPicPr>
          <p:cNvPr id="174" name="Google Shape;174;p92"/>
          <p:cNvPicPr preferRelativeResize="0"/>
          <p:nvPr/>
        </p:nvPicPr>
        <p:blipFill rotWithShape="1">
          <a:blip r:embed="rId3">
            <a:alphaModFix/>
          </a:blip>
          <a:srcRect b="0" l="0" r="0" t="0"/>
          <a:stretch/>
        </p:blipFill>
        <p:spPr>
          <a:xfrm rot="5400000">
            <a:off x="-3106077" y="4033451"/>
            <a:ext cx="7818339" cy="10634518"/>
          </a:xfrm>
          <a:prstGeom prst="rect">
            <a:avLst/>
          </a:prstGeom>
          <a:noFill/>
          <a:ln>
            <a:noFill/>
          </a:ln>
        </p:spPr>
      </p:pic>
      <p:sp>
        <p:nvSpPr>
          <p:cNvPr id="175" name="Google Shape;175;p92"/>
          <p:cNvSpPr/>
          <p:nvPr>
            <p:ph idx="3" type="pic"/>
          </p:nvPr>
        </p:nvSpPr>
        <p:spPr>
          <a:xfrm>
            <a:off x="-2907784" y="6301270"/>
            <a:ext cx="8136904" cy="6120680"/>
          </a:xfrm>
          <a:prstGeom prst="rect">
            <a:avLst/>
          </a:prstGeom>
          <a:solidFill>
            <a:srgbClr val="CCCECC"/>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grpSp>
        <p:nvGrpSpPr>
          <p:cNvPr id="176" name="Google Shape;176;p92"/>
          <p:cNvGrpSpPr/>
          <p:nvPr/>
        </p:nvGrpSpPr>
        <p:grpSpPr>
          <a:xfrm>
            <a:off x="8952364" y="2753182"/>
            <a:ext cx="3296028" cy="6769483"/>
            <a:chOff x="3739073" y="951230"/>
            <a:chExt cx="1665853" cy="3421380"/>
          </a:xfrm>
        </p:grpSpPr>
        <p:pic>
          <p:nvPicPr>
            <p:cNvPr id="177" name="Google Shape;177;p92"/>
            <p:cNvPicPr preferRelativeResize="0"/>
            <p:nvPr/>
          </p:nvPicPr>
          <p:blipFill rotWithShape="1">
            <a:blip r:embed="rId2">
              <a:alphaModFix/>
            </a:blip>
            <a:srcRect b="0" l="0" r="0" t="0"/>
            <a:stretch/>
          </p:blipFill>
          <p:spPr>
            <a:xfrm>
              <a:off x="3739073" y="951230"/>
              <a:ext cx="1665853" cy="3421380"/>
            </a:xfrm>
            <a:prstGeom prst="rect">
              <a:avLst/>
            </a:prstGeom>
            <a:noFill/>
            <a:ln>
              <a:noFill/>
            </a:ln>
          </p:spPr>
        </p:pic>
        <p:sp>
          <p:nvSpPr>
            <p:cNvPr id="178" name="Google Shape;178;p92"/>
            <p:cNvSpPr/>
            <p:nvPr/>
          </p:nvSpPr>
          <p:spPr>
            <a:xfrm>
              <a:off x="3850640" y="1361440"/>
              <a:ext cx="1442720" cy="256032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599"/>
                <a:buFont typeface="Arial"/>
                <a:buNone/>
              </a:pPr>
              <a:r>
                <a:t/>
              </a:r>
              <a:endParaRPr b="0" i="0" sz="3599" u="none" cap="none" strike="noStrike">
                <a:solidFill>
                  <a:schemeClr val="lt1"/>
                </a:solidFill>
                <a:latin typeface="Calibri"/>
                <a:ea typeface="Calibri"/>
                <a:cs typeface="Calibri"/>
                <a:sym typeface="Calibri"/>
              </a:endParaRPr>
            </a:p>
          </p:txBody>
        </p:sp>
      </p:grpSp>
      <p:pic>
        <p:nvPicPr>
          <p:cNvPr id="179" name="Google Shape;179;p92"/>
          <p:cNvPicPr preferRelativeResize="0"/>
          <p:nvPr/>
        </p:nvPicPr>
        <p:blipFill rotWithShape="1">
          <a:blip r:embed="rId3">
            <a:alphaModFix/>
          </a:blip>
          <a:srcRect b="0" l="0" r="0" t="0"/>
          <a:stretch/>
        </p:blipFill>
        <p:spPr>
          <a:xfrm rot="5400000">
            <a:off x="-3106077" y="4033451"/>
            <a:ext cx="7818339" cy="10634518"/>
          </a:xfrm>
          <a:prstGeom prst="rect">
            <a:avLst/>
          </a:prstGeom>
          <a:noFill/>
          <a:ln>
            <a:noFill/>
          </a:ln>
        </p:spPr>
      </p:pic>
    </p:spTree>
  </p:cSld>
  <p:clrMapOvr>
    <a:masterClrMapping/>
  </p:clrMapOvr>
</p:sldLayout>
</file>

<file path=ppt/slideLayouts/slideLayout6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0_Custom Layout">
  <p:cSld name="20_Custom Layout">
    <p:spTree>
      <p:nvGrpSpPr>
        <p:cNvPr id="180" name="Shape 180"/>
        <p:cNvGrpSpPr/>
        <p:nvPr/>
      </p:nvGrpSpPr>
      <p:grpSpPr>
        <a:xfrm>
          <a:off x="0" y="0"/>
          <a:ext cx="0" cy="0"/>
          <a:chOff x="0" y="0"/>
          <a:chExt cx="0" cy="0"/>
        </a:xfrm>
      </p:grpSpPr>
      <p:sp>
        <p:nvSpPr>
          <p:cNvPr id="181" name="Google Shape;181;p93"/>
          <p:cNvSpPr/>
          <p:nvPr>
            <p:ph idx="2" type="pic"/>
          </p:nvPr>
        </p:nvSpPr>
        <p:spPr>
          <a:xfrm>
            <a:off x="5317174" y="4391982"/>
            <a:ext cx="4432183" cy="443327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82" name="Google Shape;182;p93"/>
          <p:cNvSpPr/>
          <p:nvPr>
            <p:ph idx="3" type="pic"/>
          </p:nvPr>
        </p:nvSpPr>
        <p:spPr>
          <a:xfrm>
            <a:off x="10001107" y="4391982"/>
            <a:ext cx="4432183" cy="443327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83" name="Google Shape;183;p93"/>
          <p:cNvSpPr/>
          <p:nvPr>
            <p:ph idx="4" type="pic"/>
          </p:nvPr>
        </p:nvSpPr>
        <p:spPr>
          <a:xfrm>
            <a:off x="14664256" y="4391982"/>
            <a:ext cx="4432183" cy="443327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84" name="Google Shape;184;p93"/>
          <p:cNvSpPr/>
          <p:nvPr>
            <p:ph idx="5" type="pic"/>
          </p:nvPr>
        </p:nvSpPr>
        <p:spPr>
          <a:xfrm>
            <a:off x="5317175" y="9054129"/>
            <a:ext cx="4432183" cy="443327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85" name="Google Shape;185;p93"/>
          <p:cNvSpPr/>
          <p:nvPr>
            <p:ph idx="6" type="pic"/>
          </p:nvPr>
        </p:nvSpPr>
        <p:spPr>
          <a:xfrm>
            <a:off x="10001107" y="9054129"/>
            <a:ext cx="4432183" cy="443327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86" name="Google Shape;186;p93"/>
          <p:cNvSpPr/>
          <p:nvPr>
            <p:ph idx="7" type="pic"/>
          </p:nvPr>
        </p:nvSpPr>
        <p:spPr>
          <a:xfrm>
            <a:off x="14664256" y="9054128"/>
            <a:ext cx="4432183" cy="443327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4_Custom Layout">
  <p:cSld name="34_Custom Layout">
    <p:spTree>
      <p:nvGrpSpPr>
        <p:cNvPr id="187" name="Shape 187"/>
        <p:cNvGrpSpPr/>
        <p:nvPr/>
      </p:nvGrpSpPr>
      <p:grpSpPr>
        <a:xfrm>
          <a:off x="0" y="0"/>
          <a:ext cx="0" cy="0"/>
          <a:chOff x="0" y="0"/>
          <a:chExt cx="0" cy="0"/>
        </a:xfrm>
      </p:grpSpPr>
      <p:sp>
        <p:nvSpPr>
          <p:cNvPr id="188" name="Google Shape;188;p94"/>
          <p:cNvSpPr/>
          <p:nvPr>
            <p:ph idx="2" type="pic"/>
          </p:nvPr>
        </p:nvSpPr>
        <p:spPr>
          <a:xfrm>
            <a:off x="5317174" y="220032"/>
            <a:ext cx="4432183" cy="443327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89" name="Google Shape;189;p94"/>
          <p:cNvSpPr/>
          <p:nvPr>
            <p:ph idx="3" type="pic"/>
          </p:nvPr>
        </p:nvSpPr>
        <p:spPr>
          <a:xfrm>
            <a:off x="10001107" y="220032"/>
            <a:ext cx="4432183" cy="443327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90" name="Google Shape;190;p94"/>
          <p:cNvSpPr/>
          <p:nvPr>
            <p:ph idx="4" type="pic"/>
          </p:nvPr>
        </p:nvSpPr>
        <p:spPr>
          <a:xfrm>
            <a:off x="14664256" y="220032"/>
            <a:ext cx="4432183" cy="443327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91" name="Google Shape;191;p94"/>
          <p:cNvSpPr/>
          <p:nvPr>
            <p:ph idx="5" type="pic"/>
          </p:nvPr>
        </p:nvSpPr>
        <p:spPr>
          <a:xfrm>
            <a:off x="5317175" y="4882179"/>
            <a:ext cx="4432183" cy="443327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92" name="Google Shape;192;p94"/>
          <p:cNvSpPr/>
          <p:nvPr>
            <p:ph idx="6" type="pic"/>
          </p:nvPr>
        </p:nvSpPr>
        <p:spPr>
          <a:xfrm>
            <a:off x="10001107" y="4882179"/>
            <a:ext cx="4432183" cy="443327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93" name="Google Shape;193;p94"/>
          <p:cNvSpPr/>
          <p:nvPr>
            <p:ph idx="7" type="pic"/>
          </p:nvPr>
        </p:nvSpPr>
        <p:spPr>
          <a:xfrm>
            <a:off x="14664256" y="4882178"/>
            <a:ext cx="4432183" cy="443327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p:cSld name="Custom Layout">
    <p:spTree>
      <p:nvGrpSpPr>
        <p:cNvPr id="194" name="Shape 194"/>
        <p:cNvGrpSpPr/>
        <p:nvPr/>
      </p:nvGrpSpPr>
      <p:grpSpPr>
        <a:xfrm>
          <a:off x="0" y="0"/>
          <a:ext cx="0" cy="0"/>
          <a:chOff x="0" y="0"/>
          <a:chExt cx="0" cy="0"/>
        </a:xfrm>
      </p:grpSpPr>
      <p:sp>
        <p:nvSpPr>
          <p:cNvPr id="195" name="Google Shape;195;p95"/>
          <p:cNvSpPr/>
          <p:nvPr>
            <p:ph idx="2" type="pic"/>
          </p:nvPr>
        </p:nvSpPr>
        <p:spPr>
          <a:xfrm>
            <a:off x="6849224" y="8522312"/>
            <a:ext cx="10780658" cy="4016773"/>
          </a:xfrm>
          <a:prstGeom prst="rect">
            <a:avLst/>
          </a:prstGeom>
          <a:solidFill>
            <a:schemeClr val="accent5"/>
          </a:solidFill>
          <a:ln>
            <a:noFill/>
          </a:ln>
        </p:spPr>
        <p:txBody>
          <a:bodyPr anchorCtr="0" anchor="ctr" bIns="45700" lIns="91425" spcFirstLastPara="1" rIns="91425" wrap="square" tIns="45700">
            <a:normAutofit/>
          </a:bodyPr>
          <a:lstStyle>
            <a:lvl1pPr lvl="0" marR="0" rtl="0" algn="ctr">
              <a:lnSpc>
                <a:spcPct val="90000"/>
              </a:lnSpc>
              <a:spcBef>
                <a:spcPts val="2000"/>
              </a:spcBef>
              <a:spcAft>
                <a:spcPts val="0"/>
              </a:spcAft>
              <a:buClr>
                <a:schemeClr val="lt1"/>
              </a:buClr>
              <a:buSzPts val="4400"/>
              <a:buFont typeface="Arial"/>
              <a:buNone/>
              <a:defRPr b="0" i="0" sz="4400" u="none" cap="none" strike="noStrike">
                <a:solidFill>
                  <a:schemeClr val="lt1"/>
                </a:solidFill>
                <a:latin typeface="Montserrat"/>
                <a:ea typeface="Montserrat"/>
                <a:cs typeface="Montserrat"/>
                <a:sym typeface="Montserrat"/>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96" name="Google Shape;196;p95"/>
          <p:cNvSpPr/>
          <p:nvPr>
            <p:ph idx="3" type="pic"/>
          </p:nvPr>
        </p:nvSpPr>
        <p:spPr>
          <a:xfrm>
            <a:off x="6849225" y="1176950"/>
            <a:ext cx="10780658" cy="6934780"/>
          </a:xfrm>
          <a:prstGeom prst="rect">
            <a:avLst/>
          </a:prstGeom>
          <a:solidFill>
            <a:schemeClr val="accent5"/>
          </a:solidFill>
          <a:ln>
            <a:noFill/>
          </a:ln>
        </p:spPr>
        <p:txBody>
          <a:bodyPr anchorCtr="0" anchor="ctr" bIns="45700" lIns="91425" spcFirstLastPara="1" rIns="91425" wrap="square" tIns="45700">
            <a:normAutofit/>
          </a:bodyPr>
          <a:lstStyle>
            <a:lvl1pPr lvl="0" marR="0" rtl="0" algn="ctr">
              <a:lnSpc>
                <a:spcPct val="90000"/>
              </a:lnSpc>
              <a:spcBef>
                <a:spcPts val="2000"/>
              </a:spcBef>
              <a:spcAft>
                <a:spcPts val="0"/>
              </a:spcAft>
              <a:buClr>
                <a:schemeClr val="lt1"/>
              </a:buClr>
              <a:buSzPts val="4400"/>
              <a:buFont typeface="Arial"/>
              <a:buNone/>
              <a:defRPr b="0" i="0" sz="4400" u="none" cap="none" strike="noStrike">
                <a:solidFill>
                  <a:schemeClr val="lt1"/>
                </a:solidFill>
                <a:latin typeface="Montserrat"/>
                <a:ea typeface="Montserrat"/>
                <a:cs typeface="Montserrat"/>
                <a:sym typeface="Montserrat"/>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97" name="Google Shape;197;p95"/>
          <p:cNvSpPr/>
          <p:nvPr>
            <p:ph idx="4" type="pic"/>
          </p:nvPr>
        </p:nvSpPr>
        <p:spPr>
          <a:xfrm>
            <a:off x="18009048" y="5604270"/>
            <a:ext cx="5223273" cy="6934798"/>
          </a:xfrm>
          <a:prstGeom prst="rect">
            <a:avLst/>
          </a:prstGeom>
          <a:solidFill>
            <a:schemeClr val="accent5"/>
          </a:solidFill>
          <a:ln>
            <a:noFill/>
          </a:ln>
        </p:spPr>
        <p:txBody>
          <a:bodyPr anchorCtr="0" anchor="ctr" bIns="45700" lIns="91425" spcFirstLastPara="1" rIns="91425" wrap="square" tIns="45700">
            <a:normAutofit/>
          </a:bodyPr>
          <a:lstStyle>
            <a:lvl1pPr lvl="0" marR="0" rtl="0" algn="ctr">
              <a:lnSpc>
                <a:spcPct val="90000"/>
              </a:lnSpc>
              <a:spcBef>
                <a:spcPts val="2000"/>
              </a:spcBef>
              <a:spcAft>
                <a:spcPts val="0"/>
              </a:spcAft>
              <a:buClr>
                <a:schemeClr val="lt1"/>
              </a:buClr>
              <a:buSzPts val="4400"/>
              <a:buFont typeface="Arial"/>
              <a:buNone/>
              <a:defRPr b="0" i="0" sz="4400" u="none" cap="none" strike="noStrike">
                <a:solidFill>
                  <a:schemeClr val="lt1"/>
                </a:solidFill>
                <a:latin typeface="Montserrat"/>
                <a:ea typeface="Montserrat"/>
                <a:cs typeface="Montserrat"/>
                <a:sym typeface="Montserrat"/>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98" name="Google Shape;198;p95"/>
          <p:cNvSpPr/>
          <p:nvPr>
            <p:ph idx="5" type="pic"/>
          </p:nvPr>
        </p:nvSpPr>
        <p:spPr>
          <a:xfrm>
            <a:off x="18009048" y="1176926"/>
            <a:ext cx="5223273" cy="4016773"/>
          </a:xfrm>
          <a:prstGeom prst="rect">
            <a:avLst/>
          </a:prstGeom>
          <a:solidFill>
            <a:schemeClr val="accent5"/>
          </a:solidFill>
          <a:ln>
            <a:noFill/>
          </a:ln>
        </p:spPr>
        <p:txBody>
          <a:bodyPr anchorCtr="0" anchor="ctr" bIns="45700" lIns="91425" spcFirstLastPara="1" rIns="91425" wrap="square" tIns="45700">
            <a:normAutofit/>
          </a:bodyPr>
          <a:lstStyle>
            <a:lvl1pPr lvl="0" marR="0" rtl="0" algn="ctr">
              <a:lnSpc>
                <a:spcPct val="90000"/>
              </a:lnSpc>
              <a:spcBef>
                <a:spcPts val="2000"/>
              </a:spcBef>
              <a:spcAft>
                <a:spcPts val="0"/>
              </a:spcAft>
              <a:buClr>
                <a:schemeClr val="lt1"/>
              </a:buClr>
              <a:buSzPts val="4400"/>
              <a:buFont typeface="Arial"/>
              <a:buNone/>
              <a:defRPr b="0" i="0" sz="4400" u="none" cap="none" strike="noStrike">
                <a:solidFill>
                  <a:schemeClr val="lt1"/>
                </a:solidFill>
                <a:latin typeface="Montserrat"/>
                <a:ea typeface="Montserrat"/>
                <a:cs typeface="Montserrat"/>
                <a:sym typeface="Montserrat"/>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ustom Layout">
  <p:cSld name="1_Custom Layout">
    <p:spTree>
      <p:nvGrpSpPr>
        <p:cNvPr id="199" name="Shape 199"/>
        <p:cNvGrpSpPr/>
        <p:nvPr/>
      </p:nvGrpSpPr>
      <p:grpSpPr>
        <a:xfrm>
          <a:off x="0" y="0"/>
          <a:ext cx="0" cy="0"/>
          <a:chOff x="0" y="0"/>
          <a:chExt cx="0" cy="0"/>
        </a:xfrm>
      </p:grpSpPr>
      <p:sp>
        <p:nvSpPr>
          <p:cNvPr id="200" name="Google Shape;200;p96"/>
          <p:cNvSpPr/>
          <p:nvPr>
            <p:ph idx="2" type="pic"/>
          </p:nvPr>
        </p:nvSpPr>
        <p:spPr>
          <a:xfrm>
            <a:off x="6753966" y="1176950"/>
            <a:ext cx="5223273" cy="11362118"/>
          </a:xfrm>
          <a:prstGeom prst="rect">
            <a:avLst/>
          </a:prstGeom>
          <a:solidFill>
            <a:schemeClr val="accent5"/>
          </a:solidFill>
          <a:ln>
            <a:noFill/>
          </a:ln>
        </p:spPr>
        <p:txBody>
          <a:bodyPr anchorCtr="0" anchor="ctr" bIns="45700" lIns="91425" spcFirstLastPara="1" rIns="91425" wrap="square" tIns="45700">
            <a:normAutofit/>
          </a:bodyPr>
          <a:lstStyle>
            <a:lvl1pPr lvl="0" marR="0" rtl="0" algn="ctr">
              <a:lnSpc>
                <a:spcPct val="90000"/>
              </a:lnSpc>
              <a:spcBef>
                <a:spcPts val="2000"/>
              </a:spcBef>
              <a:spcAft>
                <a:spcPts val="0"/>
              </a:spcAft>
              <a:buClr>
                <a:schemeClr val="lt1"/>
              </a:buClr>
              <a:buSzPts val="4400"/>
              <a:buFont typeface="Arial"/>
              <a:buNone/>
              <a:defRPr b="0" i="0" sz="4400" u="none" cap="none" strike="noStrike">
                <a:solidFill>
                  <a:schemeClr val="lt1"/>
                </a:solidFill>
                <a:latin typeface="Montserrat"/>
                <a:ea typeface="Montserrat"/>
                <a:cs typeface="Montserrat"/>
                <a:sym typeface="Montserrat"/>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201" name="Google Shape;201;p96"/>
          <p:cNvSpPr/>
          <p:nvPr>
            <p:ph idx="3" type="pic"/>
          </p:nvPr>
        </p:nvSpPr>
        <p:spPr>
          <a:xfrm>
            <a:off x="12356406" y="1176950"/>
            <a:ext cx="5223273" cy="6934780"/>
          </a:xfrm>
          <a:prstGeom prst="rect">
            <a:avLst/>
          </a:prstGeom>
          <a:solidFill>
            <a:schemeClr val="accent5"/>
          </a:solidFill>
          <a:ln>
            <a:noFill/>
          </a:ln>
        </p:spPr>
        <p:txBody>
          <a:bodyPr anchorCtr="0" anchor="ctr" bIns="45700" lIns="91425" spcFirstLastPara="1" rIns="91425" wrap="square" tIns="45700">
            <a:normAutofit/>
          </a:bodyPr>
          <a:lstStyle>
            <a:lvl1pPr lvl="0" marR="0" rtl="0" algn="ctr">
              <a:lnSpc>
                <a:spcPct val="90000"/>
              </a:lnSpc>
              <a:spcBef>
                <a:spcPts val="2000"/>
              </a:spcBef>
              <a:spcAft>
                <a:spcPts val="0"/>
              </a:spcAft>
              <a:buClr>
                <a:schemeClr val="lt1"/>
              </a:buClr>
              <a:buSzPts val="4400"/>
              <a:buFont typeface="Arial"/>
              <a:buNone/>
              <a:defRPr b="0" i="0" sz="4400" u="none" cap="none" strike="noStrike">
                <a:solidFill>
                  <a:schemeClr val="lt1"/>
                </a:solidFill>
                <a:latin typeface="Montserrat"/>
                <a:ea typeface="Montserrat"/>
                <a:cs typeface="Montserrat"/>
                <a:sym typeface="Montserrat"/>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202" name="Google Shape;202;p96"/>
          <p:cNvSpPr/>
          <p:nvPr>
            <p:ph idx="4" type="pic"/>
          </p:nvPr>
        </p:nvSpPr>
        <p:spPr>
          <a:xfrm>
            <a:off x="12356406" y="8522312"/>
            <a:ext cx="5223273" cy="4016773"/>
          </a:xfrm>
          <a:prstGeom prst="rect">
            <a:avLst/>
          </a:prstGeom>
          <a:solidFill>
            <a:schemeClr val="accent5"/>
          </a:solidFill>
          <a:ln>
            <a:noFill/>
          </a:ln>
        </p:spPr>
        <p:txBody>
          <a:bodyPr anchorCtr="0" anchor="ctr" bIns="45700" lIns="91425" spcFirstLastPara="1" rIns="91425" wrap="square" tIns="45700">
            <a:normAutofit/>
          </a:bodyPr>
          <a:lstStyle>
            <a:lvl1pPr lvl="0" marR="0" rtl="0" algn="ctr">
              <a:lnSpc>
                <a:spcPct val="90000"/>
              </a:lnSpc>
              <a:spcBef>
                <a:spcPts val="2000"/>
              </a:spcBef>
              <a:spcAft>
                <a:spcPts val="0"/>
              </a:spcAft>
              <a:buClr>
                <a:schemeClr val="lt1"/>
              </a:buClr>
              <a:buSzPts val="4400"/>
              <a:buFont typeface="Arial"/>
              <a:buNone/>
              <a:defRPr b="0" i="0" sz="4400" u="none" cap="none" strike="noStrike">
                <a:solidFill>
                  <a:schemeClr val="lt1"/>
                </a:solidFill>
                <a:latin typeface="Montserrat"/>
                <a:ea typeface="Montserrat"/>
                <a:cs typeface="Montserrat"/>
                <a:sym typeface="Montserrat"/>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203" name="Google Shape;203;p96"/>
          <p:cNvSpPr/>
          <p:nvPr>
            <p:ph idx="5" type="pic"/>
          </p:nvPr>
        </p:nvSpPr>
        <p:spPr>
          <a:xfrm>
            <a:off x="17913791" y="1176950"/>
            <a:ext cx="5223273" cy="11362118"/>
          </a:xfrm>
          <a:prstGeom prst="rect">
            <a:avLst/>
          </a:prstGeom>
          <a:solidFill>
            <a:schemeClr val="accent5"/>
          </a:solidFill>
          <a:ln>
            <a:noFill/>
          </a:ln>
        </p:spPr>
        <p:txBody>
          <a:bodyPr anchorCtr="0" anchor="ctr" bIns="45700" lIns="91425" spcFirstLastPara="1" rIns="91425" wrap="square" tIns="45700">
            <a:normAutofit/>
          </a:bodyPr>
          <a:lstStyle>
            <a:lvl1pPr lvl="0" marR="0" rtl="0" algn="ctr">
              <a:lnSpc>
                <a:spcPct val="90000"/>
              </a:lnSpc>
              <a:spcBef>
                <a:spcPts val="2000"/>
              </a:spcBef>
              <a:spcAft>
                <a:spcPts val="0"/>
              </a:spcAft>
              <a:buClr>
                <a:schemeClr val="lt1"/>
              </a:buClr>
              <a:buSzPts val="4400"/>
              <a:buFont typeface="Arial"/>
              <a:buNone/>
              <a:defRPr b="0" i="0" sz="4400" u="none" cap="none" strike="noStrike">
                <a:solidFill>
                  <a:schemeClr val="lt1"/>
                </a:solidFill>
                <a:latin typeface="Montserrat"/>
                <a:ea typeface="Montserrat"/>
                <a:cs typeface="Montserrat"/>
                <a:sym typeface="Montserrat"/>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Custom Layout">
  <p:cSld name="2_Custom Layout">
    <p:spTree>
      <p:nvGrpSpPr>
        <p:cNvPr id="204" name="Shape 204"/>
        <p:cNvGrpSpPr/>
        <p:nvPr/>
      </p:nvGrpSpPr>
      <p:grpSpPr>
        <a:xfrm>
          <a:off x="0" y="0"/>
          <a:ext cx="0" cy="0"/>
          <a:chOff x="0" y="0"/>
          <a:chExt cx="0" cy="0"/>
        </a:xfrm>
      </p:grpSpPr>
      <p:sp>
        <p:nvSpPr>
          <p:cNvPr id="205" name="Google Shape;205;p97"/>
          <p:cNvSpPr/>
          <p:nvPr>
            <p:ph idx="2" type="pic"/>
          </p:nvPr>
        </p:nvSpPr>
        <p:spPr>
          <a:xfrm>
            <a:off x="18182152" y="7938120"/>
            <a:ext cx="6201847" cy="5777880"/>
          </a:xfrm>
          <a:prstGeom prst="rect">
            <a:avLst/>
          </a:prstGeom>
          <a:solidFill>
            <a:schemeClr val="accent5"/>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206" name="Google Shape;206;p97"/>
          <p:cNvSpPr/>
          <p:nvPr>
            <p:ph idx="3" type="pic"/>
          </p:nvPr>
        </p:nvSpPr>
        <p:spPr>
          <a:xfrm>
            <a:off x="12142640" y="2177480"/>
            <a:ext cx="6071320" cy="11538520"/>
          </a:xfrm>
          <a:prstGeom prst="rect">
            <a:avLst/>
          </a:prstGeom>
          <a:solidFill>
            <a:schemeClr val="accent5"/>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207" name="Google Shape;207;p97"/>
          <p:cNvSpPr/>
          <p:nvPr>
            <p:ph idx="4" type="pic"/>
          </p:nvPr>
        </p:nvSpPr>
        <p:spPr>
          <a:xfrm>
            <a:off x="-69051" y="7955690"/>
            <a:ext cx="12211691" cy="5768338"/>
          </a:xfrm>
          <a:prstGeom prst="rect">
            <a:avLst/>
          </a:prstGeom>
          <a:solidFill>
            <a:schemeClr val="accent5"/>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208" name="Google Shape;208;p97"/>
          <p:cNvSpPr/>
          <p:nvPr>
            <p:ph idx="5" type="pic"/>
          </p:nvPr>
        </p:nvSpPr>
        <p:spPr>
          <a:xfrm>
            <a:off x="18213959" y="2177810"/>
            <a:ext cx="6201847" cy="5777880"/>
          </a:xfrm>
          <a:prstGeom prst="rect">
            <a:avLst/>
          </a:prstGeom>
          <a:solidFill>
            <a:schemeClr val="accent5"/>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209" name="Google Shape;209;p97"/>
          <p:cNvSpPr/>
          <p:nvPr>
            <p:ph idx="6" type="pic"/>
          </p:nvPr>
        </p:nvSpPr>
        <p:spPr>
          <a:xfrm>
            <a:off x="0" y="2187352"/>
            <a:ext cx="6227962" cy="5768338"/>
          </a:xfrm>
          <a:prstGeom prst="rect">
            <a:avLst/>
          </a:prstGeom>
          <a:solidFill>
            <a:schemeClr val="accent5"/>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13_Custom Layout">
  <p:cSld name="113_Custom Layout">
    <p:spTree>
      <p:nvGrpSpPr>
        <p:cNvPr id="210" name="Shape 210"/>
        <p:cNvGrpSpPr/>
        <p:nvPr/>
      </p:nvGrpSpPr>
      <p:grpSpPr>
        <a:xfrm>
          <a:off x="0" y="0"/>
          <a:ext cx="0" cy="0"/>
          <a:chOff x="0" y="0"/>
          <a:chExt cx="0" cy="0"/>
        </a:xfrm>
      </p:grpSpPr>
      <p:sp>
        <p:nvSpPr>
          <p:cNvPr id="211" name="Google Shape;211;p98"/>
          <p:cNvSpPr txBox="1"/>
          <p:nvPr>
            <p:ph idx="12" type="sldNum"/>
          </p:nvPr>
        </p:nvSpPr>
        <p:spPr>
          <a:xfrm>
            <a:off x="20756758" y="737321"/>
            <a:ext cx="2743557" cy="365125"/>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3599"/>
              <a:buFont typeface="Arial"/>
              <a:buNone/>
              <a:defRPr b="0" i="0" sz="3599" u="none" cap="none" strike="noStrike">
                <a:solidFill>
                  <a:schemeClr val="dk1"/>
                </a:solidFill>
                <a:latin typeface="Calibri"/>
                <a:ea typeface="Calibri"/>
                <a:cs typeface="Calibri"/>
                <a:sym typeface="Calibri"/>
              </a:defRPr>
            </a:lvl1pPr>
            <a:lvl2pPr indent="0" lvl="1" marL="0" marR="0" rtl="0" algn="l">
              <a:lnSpc>
                <a:spcPct val="100000"/>
              </a:lnSpc>
              <a:spcBef>
                <a:spcPts val="0"/>
              </a:spcBef>
              <a:spcAft>
                <a:spcPts val="0"/>
              </a:spcAft>
              <a:buClr>
                <a:srgbClr val="000000"/>
              </a:buClr>
              <a:buSzPts val="3599"/>
              <a:buFont typeface="Arial"/>
              <a:buNone/>
              <a:defRPr b="0" i="0" sz="3599" u="none" cap="none" strike="noStrike">
                <a:solidFill>
                  <a:schemeClr val="dk1"/>
                </a:solidFill>
                <a:latin typeface="Calibri"/>
                <a:ea typeface="Calibri"/>
                <a:cs typeface="Calibri"/>
                <a:sym typeface="Calibri"/>
              </a:defRPr>
            </a:lvl2pPr>
            <a:lvl3pPr indent="0" lvl="2" marL="0" marR="0" rtl="0" algn="l">
              <a:lnSpc>
                <a:spcPct val="100000"/>
              </a:lnSpc>
              <a:spcBef>
                <a:spcPts val="0"/>
              </a:spcBef>
              <a:spcAft>
                <a:spcPts val="0"/>
              </a:spcAft>
              <a:buClr>
                <a:srgbClr val="000000"/>
              </a:buClr>
              <a:buSzPts val="3599"/>
              <a:buFont typeface="Arial"/>
              <a:buNone/>
              <a:defRPr b="0" i="0" sz="3599" u="none" cap="none" strike="noStrike">
                <a:solidFill>
                  <a:schemeClr val="dk1"/>
                </a:solidFill>
                <a:latin typeface="Calibri"/>
                <a:ea typeface="Calibri"/>
                <a:cs typeface="Calibri"/>
                <a:sym typeface="Calibri"/>
              </a:defRPr>
            </a:lvl3pPr>
            <a:lvl4pPr indent="0" lvl="3" marL="0" marR="0" rtl="0" algn="l">
              <a:lnSpc>
                <a:spcPct val="100000"/>
              </a:lnSpc>
              <a:spcBef>
                <a:spcPts val="0"/>
              </a:spcBef>
              <a:spcAft>
                <a:spcPts val="0"/>
              </a:spcAft>
              <a:buClr>
                <a:srgbClr val="000000"/>
              </a:buClr>
              <a:buSzPts val="3599"/>
              <a:buFont typeface="Arial"/>
              <a:buNone/>
              <a:defRPr b="0" i="0" sz="3599" u="none" cap="none" strike="noStrike">
                <a:solidFill>
                  <a:schemeClr val="dk1"/>
                </a:solidFill>
                <a:latin typeface="Calibri"/>
                <a:ea typeface="Calibri"/>
                <a:cs typeface="Calibri"/>
                <a:sym typeface="Calibri"/>
              </a:defRPr>
            </a:lvl4pPr>
            <a:lvl5pPr indent="0" lvl="4" marL="0" marR="0" rtl="0" algn="l">
              <a:lnSpc>
                <a:spcPct val="100000"/>
              </a:lnSpc>
              <a:spcBef>
                <a:spcPts val="0"/>
              </a:spcBef>
              <a:spcAft>
                <a:spcPts val="0"/>
              </a:spcAft>
              <a:buClr>
                <a:srgbClr val="000000"/>
              </a:buClr>
              <a:buSzPts val="3599"/>
              <a:buFont typeface="Arial"/>
              <a:buNone/>
              <a:defRPr b="0" i="0" sz="3599" u="none" cap="none" strike="noStrike">
                <a:solidFill>
                  <a:schemeClr val="dk1"/>
                </a:solidFill>
                <a:latin typeface="Calibri"/>
                <a:ea typeface="Calibri"/>
                <a:cs typeface="Calibri"/>
                <a:sym typeface="Calibri"/>
              </a:defRPr>
            </a:lvl5pPr>
            <a:lvl6pPr indent="0" lvl="5" marL="0" marR="0" rtl="0" algn="l">
              <a:lnSpc>
                <a:spcPct val="100000"/>
              </a:lnSpc>
              <a:spcBef>
                <a:spcPts val="0"/>
              </a:spcBef>
              <a:spcAft>
                <a:spcPts val="0"/>
              </a:spcAft>
              <a:buClr>
                <a:srgbClr val="000000"/>
              </a:buClr>
              <a:buSzPts val="3599"/>
              <a:buFont typeface="Arial"/>
              <a:buNone/>
              <a:defRPr b="0" i="0" sz="3599" u="none" cap="none" strike="noStrike">
                <a:solidFill>
                  <a:schemeClr val="dk1"/>
                </a:solidFill>
                <a:latin typeface="Calibri"/>
                <a:ea typeface="Calibri"/>
                <a:cs typeface="Calibri"/>
                <a:sym typeface="Calibri"/>
              </a:defRPr>
            </a:lvl6pPr>
            <a:lvl7pPr indent="0" lvl="6" marL="0" marR="0" rtl="0" algn="l">
              <a:lnSpc>
                <a:spcPct val="100000"/>
              </a:lnSpc>
              <a:spcBef>
                <a:spcPts val="0"/>
              </a:spcBef>
              <a:spcAft>
                <a:spcPts val="0"/>
              </a:spcAft>
              <a:buClr>
                <a:srgbClr val="000000"/>
              </a:buClr>
              <a:buSzPts val="3599"/>
              <a:buFont typeface="Arial"/>
              <a:buNone/>
              <a:defRPr b="0" i="0" sz="3599" u="none" cap="none" strike="noStrike">
                <a:solidFill>
                  <a:schemeClr val="dk1"/>
                </a:solidFill>
                <a:latin typeface="Calibri"/>
                <a:ea typeface="Calibri"/>
                <a:cs typeface="Calibri"/>
                <a:sym typeface="Calibri"/>
              </a:defRPr>
            </a:lvl7pPr>
            <a:lvl8pPr indent="0" lvl="7" marL="0" marR="0" rtl="0" algn="l">
              <a:lnSpc>
                <a:spcPct val="100000"/>
              </a:lnSpc>
              <a:spcBef>
                <a:spcPts val="0"/>
              </a:spcBef>
              <a:spcAft>
                <a:spcPts val="0"/>
              </a:spcAft>
              <a:buClr>
                <a:srgbClr val="000000"/>
              </a:buClr>
              <a:buSzPts val="3599"/>
              <a:buFont typeface="Arial"/>
              <a:buNone/>
              <a:defRPr b="0" i="0" sz="3599" u="none" cap="none" strike="noStrike">
                <a:solidFill>
                  <a:schemeClr val="dk1"/>
                </a:solidFill>
                <a:latin typeface="Calibri"/>
                <a:ea typeface="Calibri"/>
                <a:cs typeface="Calibri"/>
                <a:sym typeface="Calibri"/>
              </a:defRPr>
            </a:lvl8pPr>
            <a:lvl9pPr indent="0" lvl="8" marL="0" marR="0" rtl="0" algn="l">
              <a:lnSpc>
                <a:spcPct val="100000"/>
              </a:lnSpc>
              <a:spcBef>
                <a:spcPts val="0"/>
              </a:spcBef>
              <a:spcAft>
                <a:spcPts val="0"/>
              </a:spcAft>
              <a:buClr>
                <a:srgbClr val="000000"/>
              </a:buClr>
              <a:buSzPts val="3599"/>
              <a:buFont typeface="Arial"/>
              <a:buNone/>
              <a:defRPr b="0" i="0" sz="3599"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r>
              <a:rPr lang="en-US"/>
              <a:t> </a:t>
            </a:r>
            <a:fld id="{00000000-1234-1234-1234-123412341234}" type="slidenum">
              <a:rPr lang="en-US"/>
              <a:t>‹#›</a:t>
            </a:fld>
            <a:endParaRPr/>
          </a:p>
        </p:txBody>
      </p:sp>
      <p:sp>
        <p:nvSpPr>
          <p:cNvPr id="212" name="Google Shape;212;p98"/>
          <p:cNvSpPr/>
          <p:nvPr>
            <p:ph idx="2" type="pic"/>
          </p:nvPr>
        </p:nvSpPr>
        <p:spPr>
          <a:xfrm>
            <a:off x="0" y="-9631"/>
            <a:ext cx="8047768" cy="5211448"/>
          </a:xfrm>
          <a:prstGeom prst="rect">
            <a:avLst/>
          </a:prstGeom>
          <a:solidFill>
            <a:schemeClr val="accent5"/>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213" name="Google Shape;213;p98"/>
          <p:cNvSpPr/>
          <p:nvPr>
            <p:ph idx="3" type="pic"/>
          </p:nvPr>
        </p:nvSpPr>
        <p:spPr>
          <a:xfrm>
            <a:off x="8047767" y="-9631"/>
            <a:ext cx="8305969" cy="13725632"/>
          </a:xfrm>
          <a:prstGeom prst="rect">
            <a:avLst/>
          </a:prstGeom>
          <a:solidFill>
            <a:schemeClr val="accent5"/>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214" name="Google Shape;214;p98"/>
          <p:cNvSpPr/>
          <p:nvPr>
            <p:ph idx="4" type="pic"/>
          </p:nvPr>
        </p:nvSpPr>
        <p:spPr>
          <a:xfrm>
            <a:off x="14329" y="5201818"/>
            <a:ext cx="8033439" cy="8514183"/>
          </a:xfrm>
          <a:prstGeom prst="rect">
            <a:avLst/>
          </a:prstGeom>
          <a:solidFill>
            <a:srgbClr val="2D424B"/>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215" name="Google Shape;215;p98"/>
          <p:cNvSpPr/>
          <p:nvPr>
            <p:ph idx="5" type="pic"/>
          </p:nvPr>
        </p:nvSpPr>
        <p:spPr>
          <a:xfrm>
            <a:off x="16339406" y="1"/>
            <a:ext cx="8047768" cy="8514183"/>
          </a:xfrm>
          <a:prstGeom prst="rect">
            <a:avLst/>
          </a:prstGeom>
          <a:solidFill>
            <a:srgbClr val="2D424B"/>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216" name="Google Shape;216;p98"/>
          <p:cNvSpPr/>
          <p:nvPr>
            <p:ph idx="6" type="pic"/>
          </p:nvPr>
        </p:nvSpPr>
        <p:spPr>
          <a:xfrm>
            <a:off x="16339406" y="8514183"/>
            <a:ext cx="8047768" cy="5211448"/>
          </a:xfrm>
          <a:prstGeom prst="rect">
            <a:avLst/>
          </a:prstGeom>
          <a:solidFill>
            <a:schemeClr val="accent5"/>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0_Custom Layout">
  <p:cSld name="40_Custom Layout">
    <p:spTree>
      <p:nvGrpSpPr>
        <p:cNvPr id="217" name="Shape 217"/>
        <p:cNvGrpSpPr/>
        <p:nvPr/>
      </p:nvGrpSpPr>
      <p:grpSpPr>
        <a:xfrm>
          <a:off x="0" y="0"/>
          <a:ext cx="0" cy="0"/>
          <a:chOff x="0" y="0"/>
          <a:chExt cx="0" cy="0"/>
        </a:xfrm>
      </p:grpSpPr>
      <p:sp>
        <p:nvSpPr>
          <p:cNvPr id="218" name="Google Shape;218;p99"/>
          <p:cNvSpPr/>
          <p:nvPr>
            <p:ph idx="2" type="pic"/>
          </p:nvPr>
        </p:nvSpPr>
        <p:spPr>
          <a:xfrm>
            <a:off x="1246947" y="1176950"/>
            <a:ext cx="5223953" cy="11362118"/>
          </a:xfrm>
          <a:prstGeom prst="rect">
            <a:avLst/>
          </a:prstGeom>
          <a:solidFill>
            <a:schemeClr val="accent5"/>
          </a:solidFill>
          <a:ln>
            <a:noFill/>
          </a:ln>
        </p:spPr>
        <p:txBody>
          <a:bodyPr anchorCtr="0" anchor="ctr" bIns="45700" lIns="91425" spcFirstLastPara="1" rIns="91425" wrap="square" tIns="45700">
            <a:normAutofit/>
          </a:bodyPr>
          <a:lstStyle>
            <a:lvl1pPr lvl="0" marR="0" rtl="0" algn="ctr">
              <a:lnSpc>
                <a:spcPct val="90000"/>
              </a:lnSpc>
              <a:spcBef>
                <a:spcPts val="2000"/>
              </a:spcBef>
              <a:spcAft>
                <a:spcPts val="0"/>
              </a:spcAft>
              <a:buClr>
                <a:schemeClr val="lt1"/>
              </a:buClr>
              <a:buSzPts val="4400"/>
              <a:buFont typeface="Arial"/>
              <a:buNone/>
              <a:defRPr b="0" i="0" sz="4400" u="none" cap="none" strike="noStrike">
                <a:solidFill>
                  <a:schemeClr val="lt1"/>
                </a:solidFill>
                <a:latin typeface="Montserrat"/>
                <a:ea typeface="Montserrat"/>
                <a:cs typeface="Montserrat"/>
                <a:sym typeface="Montserrat"/>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219" name="Google Shape;219;p99"/>
          <p:cNvSpPr/>
          <p:nvPr>
            <p:ph idx="3" type="pic"/>
          </p:nvPr>
        </p:nvSpPr>
        <p:spPr>
          <a:xfrm>
            <a:off x="6850116" y="8522313"/>
            <a:ext cx="10782062" cy="4016773"/>
          </a:xfrm>
          <a:prstGeom prst="rect">
            <a:avLst/>
          </a:prstGeom>
          <a:solidFill>
            <a:schemeClr val="accent5"/>
          </a:solidFill>
          <a:ln>
            <a:noFill/>
          </a:ln>
        </p:spPr>
        <p:txBody>
          <a:bodyPr anchorCtr="0" anchor="ctr" bIns="45700" lIns="91425" spcFirstLastPara="1" rIns="91425" wrap="square" tIns="45700">
            <a:normAutofit/>
          </a:bodyPr>
          <a:lstStyle>
            <a:lvl1pPr lvl="0" marR="0" rtl="0" algn="ctr">
              <a:lnSpc>
                <a:spcPct val="90000"/>
              </a:lnSpc>
              <a:spcBef>
                <a:spcPts val="2000"/>
              </a:spcBef>
              <a:spcAft>
                <a:spcPts val="0"/>
              </a:spcAft>
              <a:buClr>
                <a:schemeClr val="lt1"/>
              </a:buClr>
              <a:buSzPts val="4400"/>
              <a:buFont typeface="Arial"/>
              <a:buNone/>
              <a:defRPr b="0" i="0" sz="4400" u="none" cap="none" strike="noStrike">
                <a:solidFill>
                  <a:schemeClr val="lt1"/>
                </a:solidFill>
                <a:latin typeface="Montserrat"/>
                <a:ea typeface="Montserrat"/>
                <a:cs typeface="Montserrat"/>
                <a:sym typeface="Montserrat"/>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220" name="Google Shape;220;p99"/>
          <p:cNvSpPr/>
          <p:nvPr>
            <p:ph idx="4" type="pic"/>
          </p:nvPr>
        </p:nvSpPr>
        <p:spPr>
          <a:xfrm>
            <a:off x="6850117" y="1176950"/>
            <a:ext cx="10782062" cy="6934780"/>
          </a:xfrm>
          <a:prstGeom prst="rect">
            <a:avLst/>
          </a:prstGeom>
          <a:solidFill>
            <a:schemeClr val="accent5"/>
          </a:solidFill>
          <a:ln>
            <a:noFill/>
          </a:ln>
        </p:spPr>
        <p:txBody>
          <a:bodyPr anchorCtr="0" anchor="ctr" bIns="45700" lIns="91425" spcFirstLastPara="1" rIns="91425" wrap="square" tIns="45700">
            <a:normAutofit/>
          </a:bodyPr>
          <a:lstStyle>
            <a:lvl1pPr lvl="0" marR="0" rtl="0" algn="ctr">
              <a:lnSpc>
                <a:spcPct val="90000"/>
              </a:lnSpc>
              <a:spcBef>
                <a:spcPts val="2000"/>
              </a:spcBef>
              <a:spcAft>
                <a:spcPts val="0"/>
              </a:spcAft>
              <a:buClr>
                <a:schemeClr val="lt1"/>
              </a:buClr>
              <a:buSzPts val="4400"/>
              <a:buFont typeface="Arial"/>
              <a:buNone/>
              <a:defRPr b="0" i="0" sz="4400" u="none" cap="none" strike="noStrike">
                <a:solidFill>
                  <a:schemeClr val="lt1"/>
                </a:solidFill>
                <a:latin typeface="Montserrat"/>
                <a:ea typeface="Montserrat"/>
                <a:cs typeface="Montserrat"/>
                <a:sym typeface="Montserrat"/>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221" name="Google Shape;221;p99"/>
          <p:cNvSpPr/>
          <p:nvPr>
            <p:ph idx="5" type="pic"/>
          </p:nvPr>
        </p:nvSpPr>
        <p:spPr>
          <a:xfrm>
            <a:off x="18011394" y="5604270"/>
            <a:ext cx="5223953" cy="6934798"/>
          </a:xfrm>
          <a:prstGeom prst="rect">
            <a:avLst/>
          </a:prstGeom>
          <a:solidFill>
            <a:schemeClr val="accent5"/>
          </a:solidFill>
          <a:ln>
            <a:noFill/>
          </a:ln>
        </p:spPr>
        <p:txBody>
          <a:bodyPr anchorCtr="0" anchor="ctr" bIns="45700" lIns="91425" spcFirstLastPara="1" rIns="91425" wrap="square" tIns="45700">
            <a:normAutofit/>
          </a:bodyPr>
          <a:lstStyle>
            <a:lvl1pPr lvl="0" marR="0" rtl="0" algn="ctr">
              <a:lnSpc>
                <a:spcPct val="90000"/>
              </a:lnSpc>
              <a:spcBef>
                <a:spcPts val="2000"/>
              </a:spcBef>
              <a:spcAft>
                <a:spcPts val="0"/>
              </a:spcAft>
              <a:buClr>
                <a:schemeClr val="lt1"/>
              </a:buClr>
              <a:buSzPts val="4400"/>
              <a:buFont typeface="Arial"/>
              <a:buNone/>
              <a:defRPr b="0" i="0" sz="4400" u="none" cap="none" strike="noStrike">
                <a:solidFill>
                  <a:schemeClr val="lt1"/>
                </a:solidFill>
                <a:latin typeface="Montserrat"/>
                <a:ea typeface="Montserrat"/>
                <a:cs typeface="Montserrat"/>
                <a:sym typeface="Montserrat"/>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222" name="Google Shape;222;p99"/>
          <p:cNvSpPr/>
          <p:nvPr>
            <p:ph idx="6" type="pic"/>
          </p:nvPr>
        </p:nvSpPr>
        <p:spPr>
          <a:xfrm>
            <a:off x="18011394" y="1176927"/>
            <a:ext cx="5223953" cy="4016773"/>
          </a:xfrm>
          <a:prstGeom prst="rect">
            <a:avLst/>
          </a:prstGeom>
          <a:solidFill>
            <a:schemeClr val="accent5"/>
          </a:solidFill>
          <a:ln>
            <a:noFill/>
          </a:ln>
        </p:spPr>
        <p:txBody>
          <a:bodyPr anchorCtr="0" anchor="ctr" bIns="45700" lIns="91425" spcFirstLastPara="1" rIns="91425" wrap="square" tIns="45700">
            <a:normAutofit/>
          </a:bodyPr>
          <a:lstStyle>
            <a:lvl1pPr lvl="0" marR="0" rtl="0" algn="ctr">
              <a:lnSpc>
                <a:spcPct val="90000"/>
              </a:lnSpc>
              <a:spcBef>
                <a:spcPts val="2000"/>
              </a:spcBef>
              <a:spcAft>
                <a:spcPts val="0"/>
              </a:spcAft>
              <a:buClr>
                <a:schemeClr val="lt1"/>
              </a:buClr>
              <a:buSzPts val="4400"/>
              <a:buFont typeface="Arial"/>
              <a:buNone/>
              <a:defRPr b="0" i="0" sz="4400" u="none" cap="none" strike="noStrike">
                <a:solidFill>
                  <a:schemeClr val="lt1"/>
                </a:solidFill>
                <a:latin typeface="Montserrat"/>
                <a:ea typeface="Montserrat"/>
                <a:cs typeface="Montserrat"/>
                <a:sym typeface="Montserrat"/>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1_Blank">
  <p:cSld name="31_Blank">
    <p:spTree>
      <p:nvGrpSpPr>
        <p:cNvPr id="23" name="Shape 23"/>
        <p:cNvGrpSpPr/>
        <p:nvPr/>
      </p:nvGrpSpPr>
      <p:grpSpPr>
        <a:xfrm>
          <a:off x="0" y="0"/>
          <a:ext cx="0" cy="0"/>
          <a:chOff x="0" y="0"/>
          <a:chExt cx="0" cy="0"/>
        </a:xfrm>
      </p:grpSpPr>
      <p:sp>
        <p:nvSpPr>
          <p:cNvPr id="24" name="Google Shape;24;p30"/>
          <p:cNvSpPr/>
          <p:nvPr>
            <p:ph idx="2" type="pic"/>
          </p:nvPr>
        </p:nvSpPr>
        <p:spPr>
          <a:xfrm>
            <a:off x="0" y="0"/>
            <a:ext cx="12193588" cy="13716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25" name="Google Shape;25;p30"/>
          <p:cNvSpPr/>
          <p:nvPr>
            <p:ph idx="3" type="pic"/>
          </p:nvPr>
        </p:nvSpPr>
        <p:spPr>
          <a:xfrm>
            <a:off x="18312064" y="12030"/>
            <a:ext cx="6075112" cy="6845969"/>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6_Blank">
  <p:cSld name="36_Blank">
    <p:spTree>
      <p:nvGrpSpPr>
        <p:cNvPr id="223" name="Shape 223"/>
        <p:cNvGrpSpPr/>
        <p:nvPr/>
      </p:nvGrpSpPr>
      <p:grpSpPr>
        <a:xfrm>
          <a:off x="0" y="0"/>
          <a:ext cx="0" cy="0"/>
          <a:chOff x="0" y="0"/>
          <a:chExt cx="0" cy="0"/>
        </a:xfrm>
      </p:grpSpPr>
      <p:sp>
        <p:nvSpPr>
          <p:cNvPr id="224" name="Google Shape;224;p100"/>
          <p:cNvSpPr/>
          <p:nvPr>
            <p:ph idx="2" type="pic"/>
          </p:nvPr>
        </p:nvSpPr>
        <p:spPr>
          <a:xfrm>
            <a:off x="0" y="0"/>
            <a:ext cx="24387174" cy="13716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extLst>
    <p:ext uri="{DCECCB84-F9BA-43D5-87BE-67443E8EF086}">
      <p15:sldGuideLst>
        <p15:guide id="1" orient="horz" pos="4320">
          <p15:clr>
            <a:srgbClr val="FBAE40"/>
          </p15:clr>
        </p15:guide>
        <p15:guide id="2" pos="7681">
          <p15:clr>
            <a:srgbClr val="FBAE40"/>
          </p15:clr>
        </p15:guide>
      </p15:sldGuideLst>
    </p:ext>
  </p:extLst>
</p:sldLayout>
</file>

<file path=ppt/slideLayouts/slideLayout7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7_Blank">
  <p:cSld name="37_Blank">
    <p:spTree>
      <p:nvGrpSpPr>
        <p:cNvPr id="225" name="Shape 225"/>
        <p:cNvGrpSpPr/>
        <p:nvPr/>
      </p:nvGrpSpPr>
      <p:grpSpPr>
        <a:xfrm>
          <a:off x="0" y="0"/>
          <a:ext cx="0" cy="0"/>
          <a:chOff x="0" y="0"/>
          <a:chExt cx="0" cy="0"/>
        </a:xfrm>
      </p:grpSpPr>
      <p:sp>
        <p:nvSpPr>
          <p:cNvPr id="226" name="Google Shape;226;p101"/>
          <p:cNvSpPr/>
          <p:nvPr>
            <p:ph idx="2" type="pic"/>
          </p:nvPr>
        </p:nvSpPr>
        <p:spPr>
          <a:xfrm>
            <a:off x="723015" y="716581"/>
            <a:ext cx="22945059" cy="12301588"/>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8_Blank">
  <p:cSld name="38_Blank">
    <p:spTree>
      <p:nvGrpSpPr>
        <p:cNvPr id="227" name="Shape 227"/>
        <p:cNvGrpSpPr/>
        <p:nvPr/>
      </p:nvGrpSpPr>
      <p:grpSpPr>
        <a:xfrm>
          <a:off x="0" y="0"/>
          <a:ext cx="0" cy="0"/>
          <a:chOff x="0" y="0"/>
          <a:chExt cx="0" cy="0"/>
        </a:xfrm>
      </p:grpSpPr>
      <p:sp>
        <p:nvSpPr>
          <p:cNvPr id="228" name="Google Shape;228;p102"/>
          <p:cNvSpPr/>
          <p:nvPr>
            <p:ph idx="2" type="pic"/>
          </p:nvPr>
        </p:nvSpPr>
        <p:spPr>
          <a:xfrm>
            <a:off x="14630400" y="0"/>
            <a:ext cx="9756776" cy="13716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9_Blank">
  <p:cSld name="39_Blank">
    <p:spTree>
      <p:nvGrpSpPr>
        <p:cNvPr id="229" name="Shape 229"/>
        <p:cNvGrpSpPr/>
        <p:nvPr/>
      </p:nvGrpSpPr>
      <p:grpSpPr>
        <a:xfrm>
          <a:off x="0" y="0"/>
          <a:ext cx="0" cy="0"/>
          <a:chOff x="0" y="0"/>
          <a:chExt cx="0" cy="0"/>
        </a:xfrm>
      </p:grpSpPr>
      <p:sp>
        <p:nvSpPr>
          <p:cNvPr id="230" name="Google Shape;230;p103"/>
          <p:cNvSpPr/>
          <p:nvPr>
            <p:ph idx="2" type="pic"/>
          </p:nvPr>
        </p:nvSpPr>
        <p:spPr>
          <a:xfrm>
            <a:off x="0" y="0"/>
            <a:ext cx="9756776" cy="13716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0_Blank">
  <p:cSld name="40_Blank">
    <p:spTree>
      <p:nvGrpSpPr>
        <p:cNvPr id="231" name="Shape 231"/>
        <p:cNvGrpSpPr/>
        <p:nvPr/>
      </p:nvGrpSpPr>
      <p:grpSpPr>
        <a:xfrm>
          <a:off x="0" y="0"/>
          <a:ext cx="0" cy="0"/>
          <a:chOff x="0" y="0"/>
          <a:chExt cx="0" cy="0"/>
        </a:xfrm>
      </p:grpSpPr>
      <p:sp>
        <p:nvSpPr>
          <p:cNvPr id="232" name="Google Shape;232;p104"/>
          <p:cNvSpPr/>
          <p:nvPr>
            <p:ph idx="2" type="pic"/>
          </p:nvPr>
        </p:nvSpPr>
        <p:spPr>
          <a:xfrm>
            <a:off x="12193588" y="0"/>
            <a:ext cx="12193588" cy="13716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1_Blank">
  <p:cSld name="41_Blank">
    <p:spTree>
      <p:nvGrpSpPr>
        <p:cNvPr id="233" name="Shape 233"/>
        <p:cNvGrpSpPr/>
        <p:nvPr/>
      </p:nvGrpSpPr>
      <p:grpSpPr>
        <a:xfrm>
          <a:off x="0" y="0"/>
          <a:ext cx="0" cy="0"/>
          <a:chOff x="0" y="0"/>
          <a:chExt cx="0" cy="0"/>
        </a:xfrm>
      </p:grpSpPr>
      <p:sp>
        <p:nvSpPr>
          <p:cNvPr id="234" name="Google Shape;234;p105"/>
          <p:cNvSpPr/>
          <p:nvPr>
            <p:ph idx="2" type="pic"/>
          </p:nvPr>
        </p:nvSpPr>
        <p:spPr>
          <a:xfrm>
            <a:off x="0" y="0"/>
            <a:ext cx="12193588" cy="13716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2_Blank">
  <p:cSld name="42_Blank">
    <p:spTree>
      <p:nvGrpSpPr>
        <p:cNvPr id="235" name="Shape 235"/>
        <p:cNvGrpSpPr/>
        <p:nvPr/>
      </p:nvGrpSpPr>
      <p:grpSpPr>
        <a:xfrm>
          <a:off x="0" y="0"/>
          <a:ext cx="0" cy="0"/>
          <a:chOff x="0" y="0"/>
          <a:chExt cx="0" cy="0"/>
        </a:xfrm>
      </p:grpSpPr>
      <p:sp>
        <p:nvSpPr>
          <p:cNvPr id="236" name="Google Shape;236;p106"/>
          <p:cNvSpPr/>
          <p:nvPr>
            <p:ph idx="2" type="pic"/>
          </p:nvPr>
        </p:nvSpPr>
        <p:spPr>
          <a:xfrm>
            <a:off x="-1" y="0"/>
            <a:ext cx="16224069" cy="13716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3_Blank">
  <p:cSld name="43_Blank">
    <p:spTree>
      <p:nvGrpSpPr>
        <p:cNvPr id="237" name="Shape 237"/>
        <p:cNvGrpSpPr/>
        <p:nvPr/>
      </p:nvGrpSpPr>
      <p:grpSpPr>
        <a:xfrm>
          <a:off x="0" y="0"/>
          <a:ext cx="0" cy="0"/>
          <a:chOff x="0" y="0"/>
          <a:chExt cx="0" cy="0"/>
        </a:xfrm>
      </p:grpSpPr>
      <p:sp>
        <p:nvSpPr>
          <p:cNvPr id="238" name="Google Shape;238;p107"/>
          <p:cNvSpPr/>
          <p:nvPr>
            <p:ph idx="2" type="pic"/>
          </p:nvPr>
        </p:nvSpPr>
        <p:spPr>
          <a:xfrm>
            <a:off x="8163106" y="0"/>
            <a:ext cx="16224069" cy="13716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4_Blank">
  <p:cSld name="44_Blank">
    <p:spTree>
      <p:nvGrpSpPr>
        <p:cNvPr id="239" name="Shape 239"/>
        <p:cNvGrpSpPr/>
        <p:nvPr/>
      </p:nvGrpSpPr>
      <p:grpSpPr>
        <a:xfrm>
          <a:off x="0" y="0"/>
          <a:ext cx="0" cy="0"/>
          <a:chOff x="0" y="0"/>
          <a:chExt cx="0" cy="0"/>
        </a:xfrm>
      </p:grpSpPr>
      <p:sp>
        <p:nvSpPr>
          <p:cNvPr id="240" name="Google Shape;240;p108"/>
          <p:cNvSpPr/>
          <p:nvPr>
            <p:ph idx="2" type="pic"/>
          </p:nvPr>
        </p:nvSpPr>
        <p:spPr>
          <a:xfrm>
            <a:off x="0" y="0"/>
            <a:ext cx="12193588" cy="13716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241" name="Google Shape;241;p108"/>
          <p:cNvSpPr/>
          <p:nvPr>
            <p:ph idx="3" type="pic"/>
          </p:nvPr>
        </p:nvSpPr>
        <p:spPr>
          <a:xfrm>
            <a:off x="18312064" y="12030"/>
            <a:ext cx="6075112" cy="6845969"/>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5_Blank">
  <p:cSld name="45_Blank">
    <p:spTree>
      <p:nvGrpSpPr>
        <p:cNvPr id="242" name="Shape 242"/>
        <p:cNvGrpSpPr/>
        <p:nvPr/>
      </p:nvGrpSpPr>
      <p:grpSpPr>
        <a:xfrm>
          <a:off x="0" y="0"/>
          <a:ext cx="0" cy="0"/>
          <a:chOff x="0" y="0"/>
          <a:chExt cx="0" cy="0"/>
        </a:xfrm>
      </p:grpSpPr>
      <p:sp>
        <p:nvSpPr>
          <p:cNvPr id="243" name="Google Shape;243;p109"/>
          <p:cNvSpPr/>
          <p:nvPr>
            <p:ph idx="2" type="pic"/>
          </p:nvPr>
        </p:nvSpPr>
        <p:spPr>
          <a:xfrm flipH="1">
            <a:off x="16258477" y="0"/>
            <a:ext cx="8128696" cy="13716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2_Blank">
  <p:cSld name="32_Blank">
    <p:spTree>
      <p:nvGrpSpPr>
        <p:cNvPr id="26" name="Shape 26"/>
        <p:cNvGrpSpPr/>
        <p:nvPr/>
      </p:nvGrpSpPr>
      <p:grpSpPr>
        <a:xfrm>
          <a:off x="0" y="0"/>
          <a:ext cx="0" cy="0"/>
          <a:chOff x="0" y="0"/>
          <a:chExt cx="0" cy="0"/>
        </a:xfrm>
      </p:grpSpPr>
      <p:sp>
        <p:nvSpPr>
          <p:cNvPr id="27" name="Google Shape;27;p31"/>
          <p:cNvSpPr/>
          <p:nvPr>
            <p:ph idx="2" type="pic"/>
          </p:nvPr>
        </p:nvSpPr>
        <p:spPr>
          <a:xfrm>
            <a:off x="4042611" y="0"/>
            <a:ext cx="8150977" cy="10250905"/>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28" name="Google Shape;28;p31"/>
          <p:cNvSpPr/>
          <p:nvPr>
            <p:ph idx="3" type="pic"/>
          </p:nvPr>
        </p:nvSpPr>
        <p:spPr>
          <a:xfrm>
            <a:off x="0" y="4572001"/>
            <a:ext cx="4042611" cy="9144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6_Blank">
  <p:cSld name="46_Blank">
    <p:spTree>
      <p:nvGrpSpPr>
        <p:cNvPr id="244" name="Shape 244"/>
        <p:cNvGrpSpPr/>
        <p:nvPr/>
      </p:nvGrpSpPr>
      <p:grpSpPr>
        <a:xfrm>
          <a:off x="0" y="0"/>
          <a:ext cx="0" cy="0"/>
          <a:chOff x="0" y="0"/>
          <a:chExt cx="0" cy="0"/>
        </a:xfrm>
      </p:grpSpPr>
      <p:sp>
        <p:nvSpPr>
          <p:cNvPr id="245" name="Google Shape;245;p110"/>
          <p:cNvSpPr/>
          <p:nvPr>
            <p:ph idx="2" type="pic"/>
          </p:nvPr>
        </p:nvSpPr>
        <p:spPr>
          <a:xfrm flipH="1">
            <a:off x="4076699" y="0"/>
            <a:ext cx="5694317" cy="13716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7_Blank">
  <p:cSld name="47_Blank">
    <p:spTree>
      <p:nvGrpSpPr>
        <p:cNvPr id="246" name="Shape 246"/>
        <p:cNvGrpSpPr/>
        <p:nvPr/>
      </p:nvGrpSpPr>
      <p:grpSpPr>
        <a:xfrm>
          <a:off x="0" y="0"/>
          <a:ext cx="0" cy="0"/>
          <a:chOff x="0" y="0"/>
          <a:chExt cx="0" cy="0"/>
        </a:xfrm>
      </p:grpSpPr>
      <p:sp>
        <p:nvSpPr>
          <p:cNvPr id="247" name="Google Shape;247;p111"/>
          <p:cNvSpPr/>
          <p:nvPr>
            <p:ph idx="2" type="pic"/>
          </p:nvPr>
        </p:nvSpPr>
        <p:spPr>
          <a:xfrm flipH="1">
            <a:off x="18302989" y="2743199"/>
            <a:ext cx="6084184" cy="825958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248" name="Google Shape;248;p111"/>
          <p:cNvSpPr/>
          <p:nvPr>
            <p:ph idx="3" type="pic"/>
          </p:nvPr>
        </p:nvSpPr>
        <p:spPr>
          <a:xfrm flipH="1">
            <a:off x="7493" y="0"/>
            <a:ext cx="4050156" cy="13716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8_Blank">
  <p:cSld name="48_Blank">
    <p:spTree>
      <p:nvGrpSpPr>
        <p:cNvPr id="249" name="Shape 249"/>
        <p:cNvGrpSpPr/>
        <p:nvPr/>
      </p:nvGrpSpPr>
      <p:grpSpPr>
        <a:xfrm>
          <a:off x="0" y="0"/>
          <a:ext cx="0" cy="0"/>
          <a:chOff x="0" y="0"/>
          <a:chExt cx="0" cy="0"/>
        </a:xfrm>
      </p:grpSpPr>
      <p:sp>
        <p:nvSpPr>
          <p:cNvPr id="250" name="Google Shape;250;p112"/>
          <p:cNvSpPr/>
          <p:nvPr>
            <p:ph idx="2" type="pic"/>
          </p:nvPr>
        </p:nvSpPr>
        <p:spPr>
          <a:xfrm>
            <a:off x="765110" y="858416"/>
            <a:ext cx="22878661" cy="9479902"/>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9_Blank">
  <p:cSld name="49_Blank">
    <p:spTree>
      <p:nvGrpSpPr>
        <p:cNvPr id="251" name="Shape 251"/>
        <p:cNvGrpSpPr/>
        <p:nvPr/>
      </p:nvGrpSpPr>
      <p:grpSpPr>
        <a:xfrm>
          <a:off x="0" y="0"/>
          <a:ext cx="0" cy="0"/>
          <a:chOff x="0" y="0"/>
          <a:chExt cx="0" cy="0"/>
        </a:xfrm>
      </p:grpSpPr>
      <p:sp>
        <p:nvSpPr>
          <p:cNvPr id="252" name="Google Shape;252;p113"/>
          <p:cNvSpPr/>
          <p:nvPr>
            <p:ph idx="2" type="pic"/>
          </p:nvPr>
        </p:nvSpPr>
        <p:spPr>
          <a:xfrm>
            <a:off x="3031659" y="4572000"/>
            <a:ext cx="18322271" cy="4607859"/>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1_Custom Layout">
  <p:cSld name="61_Custom Layout">
    <p:spTree>
      <p:nvGrpSpPr>
        <p:cNvPr id="253" name="Shape 253"/>
        <p:cNvGrpSpPr/>
        <p:nvPr/>
      </p:nvGrpSpPr>
      <p:grpSpPr>
        <a:xfrm>
          <a:off x="0" y="0"/>
          <a:ext cx="0" cy="0"/>
          <a:chOff x="0" y="0"/>
          <a:chExt cx="0" cy="0"/>
        </a:xfrm>
      </p:grpSpPr>
      <p:sp>
        <p:nvSpPr>
          <p:cNvPr id="254" name="Google Shape;254;p114"/>
          <p:cNvSpPr/>
          <p:nvPr>
            <p:ph idx="2" type="pic"/>
          </p:nvPr>
        </p:nvSpPr>
        <p:spPr>
          <a:xfrm>
            <a:off x="768096" y="841248"/>
            <a:ext cx="13844017" cy="12033504"/>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6_Custom Layout">
  <p:cSld name="36_Custom Layout">
    <p:spTree>
      <p:nvGrpSpPr>
        <p:cNvPr id="255" name="Shape 255"/>
        <p:cNvGrpSpPr/>
        <p:nvPr/>
      </p:nvGrpSpPr>
      <p:grpSpPr>
        <a:xfrm>
          <a:off x="0" y="0"/>
          <a:ext cx="0" cy="0"/>
          <a:chOff x="0" y="0"/>
          <a:chExt cx="0" cy="0"/>
        </a:xfrm>
      </p:grpSpPr>
      <p:sp>
        <p:nvSpPr>
          <p:cNvPr id="256" name="Google Shape;256;p115"/>
          <p:cNvSpPr/>
          <p:nvPr>
            <p:ph idx="2" type="pic"/>
          </p:nvPr>
        </p:nvSpPr>
        <p:spPr>
          <a:xfrm>
            <a:off x="7164535" y="2072999"/>
            <a:ext cx="10066876" cy="959375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0_Blank">
  <p:cSld name="50_Blank">
    <p:spTree>
      <p:nvGrpSpPr>
        <p:cNvPr id="257" name="Shape 257"/>
        <p:cNvGrpSpPr/>
        <p:nvPr/>
      </p:nvGrpSpPr>
      <p:grpSpPr>
        <a:xfrm>
          <a:off x="0" y="0"/>
          <a:ext cx="0" cy="0"/>
          <a:chOff x="0" y="0"/>
          <a:chExt cx="0" cy="0"/>
        </a:xfrm>
      </p:grpSpPr>
      <p:sp>
        <p:nvSpPr>
          <p:cNvPr id="258" name="Google Shape;258;p116"/>
          <p:cNvSpPr/>
          <p:nvPr>
            <p:ph idx="2" type="pic"/>
          </p:nvPr>
        </p:nvSpPr>
        <p:spPr>
          <a:xfrm>
            <a:off x="16280295" y="1709530"/>
            <a:ext cx="6619392" cy="1031185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1_Blank">
  <p:cSld name="51_Blank">
    <p:spTree>
      <p:nvGrpSpPr>
        <p:cNvPr id="259" name="Shape 259"/>
        <p:cNvGrpSpPr/>
        <p:nvPr/>
      </p:nvGrpSpPr>
      <p:grpSpPr>
        <a:xfrm>
          <a:off x="0" y="0"/>
          <a:ext cx="0" cy="0"/>
          <a:chOff x="0" y="0"/>
          <a:chExt cx="0" cy="0"/>
        </a:xfrm>
      </p:grpSpPr>
      <p:sp>
        <p:nvSpPr>
          <p:cNvPr id="260" name="Google Shape;260;p117"/>
          <p:cNvSpPr/>
          <p:nvPr>
            <p:ph idx="2" type="pic"/>
          </p:nvPr>
        </p:nvSpPr>
        <p:spPr>
          <a:xfrm>
            <a:off x="14606338" y="3441032"/>
            <a:ext cx="6761747" cy="10274968"/>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2_Blank">
  <p:cSld name="52_Blank">
    <p:spTree>
      <p:nvGrpSpPr>
        <p:cNvPr id="261" name="Shape 261"/>
        <p:cNvGrpSpPr/>
        <p:nvPr/>
      </p:nvGrpSpPr>
      <p:grpSpPr>
        <a:xfrm>
          <a:off x="0" y="0"/>
          <a:ext cx="0" cy="0"/>
          <a:chOff x="0" y="0"/>
          <a:chExt cx="0" cy="0"/>
        </a:xfrm>
      </p:grpSpPr>
      <p:sp>
        <p:nvSpPr>
          <p:cNvPr id="262" name="Google Shape;262;p118"/>
          <p:cNvSpPr/>
          <p:nvPr>
            <p:ph idx="2" type="pic"/>
          </p:nvPr>
        </p:nvSpPr>
        <p:spPr>
          <a:xfrm>
            <a:off x="18307050" y="1709530"/>
            <a:ext cx="4592638" cy="1031185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3_Blank">
  <p:cSld name="53_Blank">
    <p:spTree>
      <p:nvGrpSpPr>
        <p:cNvPr id="263" name="Shape 263"/>
        <p:cNvGrpSpPr/>
        <p:nvPr/>
      </p:nvGrpSpPr>
      <p:grpSpPr>
        <a:xfrm>
          <a:off x="0" y="0"/>
          <a:ext cx="0" cy="0"/>
          <a:chOff x="0" y="0"/>
          <a:chExt cx="0" cy="0"/>
        </a:xfrm>
      </p:grpSpPr>
      <p:sp>
        <p:nvSpPr>
          <p:cNvPr id="264" name="Google Shape;264;p119"/>
          <p:cNvSpPr/>
          <p:nvPr>
            <p:ph idx="2" type="pic"/>
          </p:nvPr>
        </p:nvSpPr>
        <p:spPr>
          <a:xfrm>
            <a:off x="9753600" y="1733550"/>
            <a:ext cx="4876800" cy="1026795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_Blank">
  <p:cSld name="8_Blank">
    <p:spTree>
      <p:nvGrpSpPr>
        <p:cNvPr id="29" name="Shape 29"/>
        <p:cNvGrpSpPr/>
        <p:nvPr/>
      </p:nvGrpSpPr>
      <p:grpSpPr>
        <a:xfrm>
          <a:off x="0" y="0"/>
          <a:ext cx="0" cy="0"/>
          <a:chOff x="0" y="0"/>
          <a:chExt cx="0" cy="0"/>
        </a:xfrm>
      </p:grpSpPr>
      <p:sp>
        <p:nvSpPr>
          <p:cNvPr id="30" name="Google Shape;30;p32"/>
          <p:cNvSpPr/>
          <p:nvPr>
            <p:ph idx="2" type="pic"/>
          </p:nvPr>
        </p:nvSpPr>
        <p:spPr>
          <a:xfrm>
            <a:off x="0" y="0"/>
            <a:ext cx="9756776" cy="13716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4_Blank">
  <p:cSld name="54_Blank">
    <p:spTree>
      <p:nvGrpSpPr>
        <p:cNvPr id="265" name="Shape 265"/>
        <p:cNvGrpSpPr/>
        <p:nvPr/>
      </p:nvGrpSpPr>
      <p:grpSpPr>
        <a:xfrm>
          <a:off x="0" y="0"/>
          <a:ext cx="0" cy="0"/>
          <a:chOff x="0" y="0"/>
          <a:chExt cx="0" cy="0"/>
        </a:xfrm>
      </p:grpSpPr>
      <p:sp>
        <p:nvSpPr>
          <p:cNvPr id="266" name="Google Shape;266;p120"/>
          <p:cNvSpPr/>
          <p:nvPr>
            <p:ph idx="2" type="pic"/>
          </p:nvPr>
        </p:nvSpPr>
        <p:spPr>
          <a:xfrm>
            <a:off x="9755188" y="2743200"/>
            <a:ext cx="4876800" cy="756285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5_Blank">
  <p:cSld name="55_Blank">
    <p:spTree>
      <p:nvGrpSpPr>
        <p:cNvPr id="267" name="Shape 267"/>
        <p:cNvGrpSpPr/>
        <p:nvPr/>
      </p:nvGrpSpPr>
      <p:grpSpPr>
        <a:xfrm>
          <a:off x="0" y="0"/>
          <a:ext cx="0" cy="0"/>
          <a:chOff x="0" y="0"/>
          <a:chExt cx="0" cy="0"/>
        </a:xfrm>
      </p:grpSpPr>
      <p:sp>
        <p:nvSpPr>
          <p:cNvPr id="268" name="Google Shape;268;p121"/>
          <p:cNvSpPr/>
          <p:nvPr>
            <p:ph idx="2" type="pic"/>
          </p:nvPr>
        </p:nvSpPr>
        <p:spPr>
          <a:xfrm>
            <a:off x="16236177" y="1733550"/>
            <a:ext cx="5084956" cy="1026795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2_Custom Layout">
  <p:cSld name="62_Custom Layout">
    <p:spTree>
      <p:nvGrpSpPr>
        <p:cNvPr id="269" name="Shape 269"/>
        <p:cNvGrpSpPr/>
        <p:nvPr/>
      </p:nvGrpSpPr>
      <p:grpSpPr>
        <a:xfrm>
          <a:off x="0" y="0"/>
          <a:ext cx="0" cy="0"/>
          <a:chOff x="0" y="0"/>
          <a:chExt cx="0" cy="0"/>
        </a:xfrm>
      </p:grpSpPr>
      <p:sp>
        <p:nvSpPr>
          <p:cNvPr id="270" name="Google Shape;270;p122"/>
          <p:cNvSpPr/>
          <p:nvPr>
            <p:ph idx="2" type="pic"/>
          </p:nvPr>
        </p:nvSpPr>
        <p:spPr>
          <a:xfrm>
            <a:off x="8156448" y="4572000"/>
            <a:ext cx="8083296" cy="4572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3_Custom Layout">
  <p:cSld name="63_Custom Layout">
    <p:spTree>
      <p:nvGrpSpPr>
        <p:cNvPr id="271" name="Shape 271"/>
        <p:cNvGrpSpPr/>
        <p:nvPr/>
      </p:nvGrpSpPr>
      <p:grpSpPr>
        <a:xfrm>
          <a:off x="0" y="0"/>
          <a:ext cx="0" cy="0"/>
          <a:chOff x="0" y="0"/>
          <a:chExt cx="0" cy="0"/>
        </a:xfrm>
      </p:grpSpPr>
      <p:sp>
        <p:nvSpPr>
          <p:cNvPr id="272" name="Google Shape;272;p123"/>
          <p:cNvSpPr/>
          <p:nvPr>
            <p:ph idx="2" type="pic"/>
          </p:nvPr>
        </p:nvSpPr>
        <p:spPr>
          <a:xfrm>
            <a:off x="4876800" y="876300"/>
            <a:ext cx="14630400" cy="4826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4_Custom Layout">
  <p:cSld name="64_Custom Layout">
    <p:spTree>
      <p:nvGrpSpPr>
        <p:cNvPr id="273" name="Shape 273"/>
        <p:cNvGrpSpPr/>
        <p:nvPr/>
      </p:nvGrpSpPr>
      <p:grpSpPr>
        <a:xfrm>
          <a:off x="0" y="0"/>
          <a:ext cx="0" cy="0"/>
          <a:chOff x="0" y="0"/>
          <a:chExt cx="0" cy="0"/>
        </a:xfrm>
      </p:grpSpPr>
      <p:sp>
        <p:nvSpPr>
          <p:cNvPr id="274" name="Google Shape;274;p124"/>
          <p:cNvSpPr/>
          <p:nvPr>
            <p:ph idx="2" type="pic"/>
          </p:nvPr>
        </p:nvSpPr>
        <p:spPr>
          <a:xfrm>
            <a:off x="12193588" y="3401568"/>
            <a:ext cx="12193587" cy="6912864"/>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4_Custom Layout">
  <p:cSld name="14_Custom Layout">
    <p:spTree>
      <p:nvGrpSpPr>
        <p:cNvPr id="275" name="Shape 275"/>
        <p:cNvGrpSpPr/>
        <p:nvPr/>
      </p:nvGrpSpPr>
      <p:grpSpPr>
        <a:xfrm>
          <a:off x="0" y="0"/>
          <a:ext cx="0" cy="0"/>
          <a:chOff x="0" y="0"/>
          <a:chExt cx="0" cy="0"/>
        </a:xfrm>
      </p:grpSpPr>
      <p:sp>
        <p:nvSpPr>
          <p:cNvPr id="276" name="Google Shape;276;p125"/>
          <p:cNvSpPr/>
          <p:nvPr>
            <p:ph idx="2" type="pic"/>
          </p:nvPr>
        </p:nvSpPr>
        <p:spPr>
          <a:xfrm>
            <a:off x="6108193" y="859536"/>
            <a:ext cx="17538191" cy="12015216"/>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7_Custom Layout">
  <p:cSld name="37_Custom Layout">
    <p:spTree>
      <p:nvGrpSpPr>
        <p:cNvPr id="277" name="Shape 277"/>
        <p:cNvGrpSpPr/>
        <p:nvPr/>
      </p:nvGrpSpPr>
      <p:grpSpPr>
        <a:xfrm>
          <a:off x="0" y="0"/>
          <a:ext cx="0" cy="0"/>
          <a:chOff x="0" y="0"/>
          <a:chExt cx="0" cy="0"/>
        </a:xfrm>
      </p:grpSpPr>
      <p:sp>
        <p:nvSpPr>
          <p:cNvPr id="278" name="Google Shape;278;p126"/>
          <p:cNvSpPr/>
          <p:nvPr>
            <p:ph idx="2" type="pic"/>
          </p:nvPr>
        </p:nvSpPr>
        <p:spPr>
          <a:xfrm flipH="1">
            <a:off x="6096000" y="864694"/>
            <a:ext cx="17537722" cy="9451614"/>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1_Custom Layout">
  <p:cSld name="21_Custom Layout">
    <p:spTree>
      <p:nvGrpSpPr>
        <p:cNvPr id="279" name="Shape 279"/>
        <p:cNvGrpSpPr/>
        <p:nvPr/>
      </p:nvGrpSpPr>
      <p:grpSpPr>
        <a:xfrm>
          <a:off x="0" y="0"/>
          <a:ext cx="0" cy="0"/>
          <a:chOff x="0" y="0"/>
          <a:chExt cx="0" cy="0"/>
        </a:xfrm>
      </p:grpSpPr>
      <p:sp>
        <p:nvSpPr>
          <p:cNvPr id="280" name="Google Shape;280;p127"/>
          <p:cNvSpPr/>
          <p:nvPr>
            <p:ph idx="2" type="pic"/>
          </p:nvPr>
        </p:nvSpPr>
        <p:spPr>
          <a:xfrm>
            <a:off x="6096000" y="4572000"/>
            <a:ext cx="16765587" cy="4572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8_Custom Layout">
  <p:cSld name="38_Custom Layout">
    <p:spTree>
      <p:nvGrpSpPr>
        <p:cNvPr id="281" name="Shape 281"/>
        <p:cNvGrpSpPr/>
        <p:nvPr/>
      </p:nvGrpSpPr>
      <p:grpSpPr>
        <a:xfrm>
          <a:off x="0" y="0"/>
          <a:ext cx="0" cy="0"/>
          <a:chOff x="0" y="0"/>
          <a:chExt cx="0" cy="0"/>
        </a:xfrm>
      </p:grpSpPr>
      <p:sp>
        <p:nvSpPr>
          <p:cNvPr id="282" name="Google Shape;282;p128"/>
          <p:cNvSpPr/>
          <p:nvPr>
            <p:ph idx="2" type="pic"/>
          </p:nvPr>
        </p:nvSpPr>
        <p:spPr>
          <a:xfrm flipH="1">
            <a:off x="1491916" y="3056022"/>
            <a:ext cx="10701672" cy="5293895"/>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9_Custom Layout">
  <p:cSld name="39_Custom Layout">
    <p:spTree>
      <p:nvGrpSpPr>
        <p:cNvPr id="283" name="Shape 283"/>
        <p:cNvGrpSpPr/>
        <p:nvPr/>
      </p:nvGrpSpPr>
      <p:grpSpPr>
        <a:xfrm>
          <a:off x="0" y="0"/>
          <a:ext cx="0" cy="0"/>
          <a:chOff x="0" y="0"/>
          <a:chExt cx="0" cy="0"/>
        </a:xfrm>
      </p:grpSpPr>
      <p:sp>
        <p:nvSpPr>
          <p:cNvPr id="284" name="Google Shape;284;p129"/>
          <p:cNvSpPr/>
          <p:nvPr>
            <p:ph idx="2" type="pic"/>
          </p:nvPr>
        </p:nvSpPr>
        <p:spPr>
          <a:xfrm>
            <a:off x="8154988" y="6858000"/>
            <a:ext cx="16232185" cy="340995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40" Type="http://schemas.openxmlformats.org/officeDocument/2006/relationships/slideLayout" Target="../slideLayouts/slideLayout40.xml"/><Relationship Id="rId42" Type="http://schemas.openxmlformats.org/officeDocument/2006/relationships/slideLayout" Target="../slideLayouts/slideLayout42.xml"/><Relationship Id="rId41" Type="http://schemas.openxmlformats.org/officeDocument/2006/relationships/slideLayout" Target="../slideLayouts/slideLayout41.xml"/><Relationship Id="rId44" Type="http://schemas.openxmlformats.org/officeDocument/2006/relationships/slideLayout" Target="../slideLayouts/slideLayout44.xml"/><Relationship Id="rId43" Type="http://schemas.openxmlformats.org/officeDocument/2006/relationships/slideLayout" Target="../slideLayouts/slideLayout43.xml"/><Relationship Id="rId46" Type="http://schemas.openxmlformats.org/officeDocument/2006/relationships/slideLayout" Target="../slideLayouts/slideLayout46.xml"/><Relationship Id="rId45" Type="http://schemas.openxmlformats.org/officeDocument/2006/relationships/slideLayout" Target="../slideLayouts/slideLayout45.xml"/><Relationship Id="rId107" Type="http://schemas.openxmlformats.org/officeDocument/2006/relationships/slideLayout" Target="../slideLayouts/slideLayout107.xml"/><Relationship Id="rId106" Type="http://schemas.openxmlformats.org/officeDocument/2006/relationships/slideLayout" Target="../slideLayouts/slideLayout106.xml"/><Relationship Id="rId105" Type="http://schemas.openxmlformats.org/officeDocument/2006/relationships/slideLayout" Target="../slideLayouts/slideLayout105.xml"/><Relationship Id="rId104" Type="http://schemas.openxmlformats.org/officeDocument/2006/relationships/slideLayout" Target="../slideLayouts/slideLayout104.xml"/><Relationship Id="rId109" Type="http://schemas.openxmlformats.org/officeDocument/2006/relationships/slideLayout" Target="../slideLayouts/slideLayout109.xml"/><Relationship Id="rId108" Type="http://schemas.openxmlformats.org/officeDocument/2006/relationships/slideLayout" Target="../slideLayouts/slideLayout108.xml"/><Relationship Id="rId48" Type="http://schemas.openxmlformats.org/officeDocument/2006/relationships/slideLayout" Target="../slideLayouts/slideLayout48.xml"/><Relationship Id="rId47" Type="http://schemas.openxmlformats.org/officeDocument/2006/relationships/slideLayout" Target="../slideLayouts/slideLayout47.xml"/><Relationship Id="rId49" Type="http://schemas.openxmlformats.org/officeDocument/2006/relationships/slideLayout" Target="../slideLayouts/slideLayout49.xml"/><Relationship Id="rId103" Type="http://schemas.openxmlformats.org/officeDocument/2006/relationships/slideLayout" Target="../slideLayouts/slideLayout103.xml"/><Relationship Id="rId102" Type="http://schemas.openxmlformats.org/officeDocument/2006/relationships/slideLayout" Target="../slideLayouts/slideLayout102.xml"/><Relationship Id="rId101" Type="http://schemas.openxmlformats.org/officeDocument/2006/relationships/slideLayout" Target="../slideLayouts/slideLayout101.xml"/><Relationship Id="rId100" Type="http://schemas.openxmlformats.org/officeDocument/2006/relationships/slideLayout" Target="../slideLayouts/slideLayout100.xml"/><Relationship Id="rId31" Type="http://schemas.openxmlformats.org/officeDocument/2006/relationships/slideLayout" Target="../slideLayouts/slideLayout31.xml"/><Relationship Id="rId30" Type="http://schemas.openxmlformats.org/officeDocument/2006/relationships/slideLayout" Target="../slideLayouts/slideLayout30.xml"/><Relationship Id="rId33" Type="http://schemas.openxmlformats.org/officeDocument/2006/relationships/slideLayout" Target="../slideLayouts/slideLayout33.xml"/><Relationship Id="rId32" Type="http://schemas.openxmlformats.org/officeDocument/2006/relationships/slideLayout" Target="../slideLayouts/slideLayout32.xml"/><Relationship Id="rId35" Type="http://schemas.openxmlformats.org/officeDocument/2006/relationships/slideLayout" Target="../slideLayouts/slideLayout35.xml"/><Relationship Id="rId34" Type="http://schemas.openxmlformats.org/officeDocument/2006/relationships/slideLayout" Target="../slideLayouts/slideLayout34.xml"/><Relationship Id="rId37" Type="http://schemas.openxmlformats.org/officeDocument/2006/relationships/slideLayout" Target="../slideLayouts/slideLayout37.xml"/><Relationship Id="rId36" Type="http://schemas.openxmlformats.org/officeDocument/2006/relationships/slideLayout" Target="../slideLayouts/slideLayout36.xml"/><Relationship Id="rId39" Type="http://schemas.openxmlformats.org/officeDocument/2006/relationships/slideLayout" Target="../slideLayouts/slideLayout39.xml"/><Relationship Id="rId38" Type="http://schemas.openxmlformats.org/officeDocument/2006/relationships/slideLayout" Target="../slideLayouts/slideLayout38.xml"/><Relationship Id="rId20" Type="http://schemas.openxmlformats.org/officeDocument/2006/relationships/slideLayout" Target="../slideLayouts/slideLayout20.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129" Type="http://schemas.openxmlformats.org/officeDocument/2006/relationships/slideLayout" Target="../slideLayouts/slideLayout129.xml"/><Relationship Id="rId128" Type="http://schemas.openxmlformats.org/officeDocument/2006/relationships/slideLayout" Target="../slideLayouts/slideLayout128.xml"/><Relationship Id="rId127" Type="http://schemas.openxmlformats.org/officeDocument/2006/relationships/slideLayout" Target="../slideLayouts/slideLayout127.xml"/><Relationship Id="rId126" Type="http://schemas.openxmlformats.org/officeDocument/2006/relationships/slideLayout" Target="../slideLayouts/slideLayout126.xml"/><Relationship Id="rId26" Type="http://schemas.openxmlformats.org/officeDocument/2006/relationships/slideLayout" Target="../slideLayouts/slideLayout26.xml"/><Relationship Id="rId121" Type="http://schemas.openxmlformats.org/officeDocument/2006/relationships/slideLayout" Target="../slideLayouts/slideLayout121.xml"/><Relationship Id="rId25" Type="http://schemas.openxmlformats.org/officeDocument/2006/relationships/slideLayout" Target="../slideLayouts/slideLayout25.xml"/><Relationship Id="rId120" Type="http://schemas.openxmlformats.org/officeDocument/2006/relationships/slideLayout" Target="../slideLayouts/slideLayout120.xml"/><Relationship Id="rId28" Type="http://schemas.openxmlformats.org/officeDocument/2006/relationships/slideLayout" Target="../slideLayouts/slideLayout28.xml"/><Relationship Id="rId27" Type="http://schemas.openxmlformats.org/officeDocument/2006/relationships/slideLayout" Target="../slideLayouts/slideLayout27.xml"/><Relationship Id="rId125" Type="http://schemas.openxmlformats.org/officeDocument/2006/relationships/slideLayout" Target="../slideLayouts/slideLayout125.xml"/><Relationship Id="rId29" Type="http://schemas.openxmlformats.org/officeDocument/2006/relationships/slideLayout" Target="../slideLayouts/slideLayout29.xml"/><Relationship Id="rId124" Type="http://schemas.openxmlformats.org/officeDocument/2006/relationships/slideLayout" Target="../slideLayouts/slideLayout124.xml"/><Relationship Id="rId123" Type="http://schemas.openxmlformats.org/officeDocument/2006/relationships/slideLayout" Target="../slideLayouts/slideLayout123.xml"/><Relationship Id="rId122" Type="http://schemas.openxmlformats.org/officeDocument/2006/relationships/slideLayout" Target="../slideLayouts/slideLayout122.xml"/><Relationship Id="rId95" Type="http://schemas.openxmlformats.org/officeDocument/2006/relationships/slideLayout" Target="../slideLayouts/slideLayout95.xml"/><Relationship Id="rId94" Type="http://schemas.openxmlformats.org/officeDocument/2006/relationships/slideLayout" Target="../slideLayouts/slideLayout94.xml"/><Relationship Id="rId97" Type="http://schemas.openxmlformats.org/officeDocument/2006/relationships/slideLayout" Target="../slideLayouts/slideLayout97.xml"/><Relationship Id="rId96" Type="http://schemas.openxmlformats.org/officeDocument/2006/relationships/slideLayout" Target="../slideLayouts/slideLayout96.xml"/><Relationship Id="rId11" Type="http://schemas.openxmlformats.org/officeDocument/2006/relationships/slideLayout" Target="../slideLayouts/slideLayout11.xml"/><Relationship Id="rId99" Type="http://schemas.openxmlformats.org/officeDocument/2006/relationships/slideLayout" Target="../slideLayouts/slideLayout99.xml"/><Relationship Id="rId10" Type="http://schemas.openxmlformats.org/officeDocument/2006/relationships/slideLayout" Target="../slideLayouts/slideLayout10.xml"/><Relationship Id="rId98" Type="http://schemas.openxmlformats.org/officeDocument/2006/relationships/slideLayout" Target="../slideLayouts/slideLayout98.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91" Type="http://schemas.openxmlformats.org/officeDocument/2006/relationships/slideLayout" Target="../slideLayouts/slideLayout91.xml"/><Relationship Id="rId90" Type="http://schemas.openxmlformats.org/officeDocument/2006/relationships/slideLayout" Target="../slideLayouts/slideLayout90.xml"/><Relationship Id="rId93" Type="http://schemas.openxmlformats.org/officeDocument/2006/relationships/slideLayout" Target="../slideLayouts/slideLayout93.xml"/><Relationship Id="rId92" Type="http://schemas.openxmlformats.org/officeDocument/2006/relationships/slideLayout" Target="../slideLayouts/slideLayout92.xml"/><Relationship Id="rId118" Type="http://schemas.openxmlformats.org/officeDocument/2006/relationships/slideLayout" Target="../slideLayouts/slideLayout118.xml"/><Relationship Id="rId117" Type="http://schemas.openxmlformats.org/officeDocument/2006/relationships/slideLayout" Target="../slideLayouts/slideLayout117.xml"/><Relationship Id="rId116" Type="http://schemas.openxmlformats.org/officeDocument/2006/relationships/slideLayout" Target="../slideLayouts/slideLayout116.xml"/><Relationship Id="rId115" Type="http://schemas.openxmlformats.org/officeDocument/2006/relationships/slideLayout" Target="../slideLayouts/slideLayout115.xml"/><Relationship Id="rId119" Type="http://schemas.openxmlformats.org/officeDocument/2006/relationships/slideLayout" Target="../slideLayouts/slideLayout119.xml"/><Relationship Id="rId15" Type="http://schemas.openxmlformats.org/officeDocument/2006/relationships/slideLayout" Target="../slideLayouts/slideLayout15.xml"/><Relationship Id="rId110" Type="http://schemas.openxmlformats.org/officeDocument/2006/relationships/slideLayout" Target="../slideLayouts/slideLayout110.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9" Type="http://schemas.openxmlformats.org/officeDocument/2006/relationships/slideLayout" Target="../slideLayouts/slideLayout19.xml"/><Relationship Id="rId114" Type="http://schemas.openxmlformats.org/officeDocument/2006/relationships/slideLayout" Target="../slideLayouts/slideLayout114.xml"/><Relationship Id="rId18" Type="http://schemas.openxmlformats.org/officeDocument/2006/relationships/slideLayout" Target="../slideLayouts/slideLayout18.xml"/><Relationship Id="rId113" Type="http://schemas.openxmlformats.org/officeDocument/2006/relationships/slideLayout" Target="../slideLayouts/slideLayout113.xml"/><Relationship Id="rId112" Type="http://schemas.openxmlformats.org/officeDocument/2006/relationships/slideLayout" Target="../slideLayouts/slideLayout112.xml"/><Relationship Id="rId111" Type="http://schemas.openxmlformats.org/officeDocument/2006/relationships/slideLayout" Target="../slideLayouts/slideLayout111.xml"/><Relationship Id="rId84" Type="http://schemas.openxmlformats.org/officeDocument/2006/relationships/slideLayout" Target="../slideLayouts/slideLayout84.xml"/><Relationship Id="rId83" Type="http://schemas.openxmlformats.org/officeDocument/2006/relationships/slideLayout" Target="../slideLayouts/slideLayout83.xml"/><Relationship Id="rId86" Type="http://schemas.openxmlformats.org/officeDocument/2006/relationships/slideLayout" Target="../slideLayouts/slideLayout86.xml"/><Relationship Id="rId85" Type="http://schemas.openxmlformats.org/officeDocument/2006/relationships/slideLayout" Target="../slideLayouts/slideLayout85.xml"/><Relationship Id="rId88" Type="http://schemas.openxmlformats.org/officeDocument/2006/relationships/slideLayout" Target="../slideLayouts/slideLayout88.xml"/><Relationship Id="rId87" Type="http://schemas.openxmlformats.org/officeDocument/2006/relationships/slideLayout" Target="../slideLayouts/slideLayout87.xml"/><Relationship Id="rId89" Type="http://schemas.openxmlformats.org/officeDocument/2006/relationships/slideLayout" Target="../slideLayouts/slideLayout89.xml"/><Relationship Id="rId80" Type="http://schemas.openxmlformats.org/officeDocument/2006/relationships/slideLayout" Target="../slideLayouts/slideLayout80.xml"/><Relationship Id="rId82" Type="http://schemas.openxmlformats.org/officeDocument/2006/relationships/slideLayout" Target="../slideLayouts/slideLayout82.xml"/><Relationship Id="rId81" Type="http://schemas.openxmlformats.org/officeDocument/2006/relationships/slideLayout" Target="../slideLayouts/slideLayout8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3" Type="http://schemas.openxmlformats.org/officeDocument/2006/relationships/slideLayout" Target="../slideLayouts/slideLayout143.xml"/><Relationship Id="rId142" Type="http://schemas.openxmlformats.org/officeDocument/2006/relationships/slideLayout" Target="../slideLayouts/slideLayout142.xml"/><Relationship Id="rId141" Type="http://schemas.openxmlformats.org/officeDocument/2006/relationships/slideLayout" Target="../slideLayouts/slideLayout141.xml"/><Relationship Id="rId140" Type="http://schemas.openxmlformats.org/officeDocument/2006/relationships/slideLayout" Target="../slideLayouts/slideLayout140.xml"/><Relationship Id="rId5" Type="http://schemas.openxmlformats.org/officeDocument/2006/relationships/slideLayout" Target="../slideLayouts/slideLayout5.xml"/><Relationship Id="rId6" Type="http://schemas.openxmlformats.org/officeDocument/2006/relationships/slideLayout" Target="../slideLayouts/slideLayout6.xml"/><Relationship Id="rId146" Type="http://schemas.openxmlformats.org/officeDocument/2006/relationships/theme" Target="../theme/theme2.xml"/><Relationship Id="rId7" Type="http://schemas.openxmlformats.org/officeDocument/2006/relationships/slideLayout" Target="../slideLayouts/slideLayout7.xml"/><Relationship Id="rId145" Type="http://schemas.openxmlformats.org/officeDocument/2006/relationships/slideLayout" Target="../slideLayouts/slideLayout145.xml"/><Relationship Id="rId8" Type="http://schemas.openxmlformats.org/officeDocument/2006/relationships/slideLayout" Target="../slideLayouts/slideLayout8.xml"/><Relationship Id="rId144" Type="http://schemas.openxmlformats.org/officeDocument/2006/relationships/slideLayout" Target="../slideLayouts/slideLayout144.xml"/><Relationship Id="rId73" Type="http://schemas.openxmlformats.org/officeDocument/2006/relationships/slideLayout" Target="../slideLayouts/slideLayout73.xml"/><Relationship Id="rId72" Type="http://schemas.openxmlformats.org/officeDocument/2006/relationships/slideLayout" Target="../slideLayouts/slideLayout72.xml"/><Relationship Id="rId75" Type="http://schemas.openxmlformats.org/officeDocument/2006/relationships/slideLayout" Target="../slideLayouts/slideLayout75.xml"/><Relationship Id="rId74" Type="http://schemas.openxmlformats.org/officeDocument/2006/relationships/slideLayout" Target="../slideLayouts/slideLayout74.xml"/><Relationship Id="rId77" Type="http://schemas.openxmlformats.org/officeDocument/2006/relationships/slideLayout" Target="../slideLayouts/slideLayout77.xml"/><Relationship Id="rId76" Type="http://schemas.openxmlformats.org/officeDocument/2006/relationships/slideLayout" Target="../slideLayouts/slideLayout76.xml"/><Relationship Id="rId79" Type="http://schemas.openxmlformats.org/officeDocument/2006/relationships/slideLayout" Target="../slideLayouts/slideLayout79.xml"/><Relationship Id="rId78" Type="http://schemas.openxmlformats.org/officeDocument/2006/relationships/slideLayout" Target="../slideLayouts/slideLayout78.xml"/><Relationship Id="rId71" Type="http://schemas.openxmlformats.org/officeDocument/2006/relationships/slideLayout" Target="../slideLayouts/slideLayout71.xml"/><Relationship Id="rId70" Type="http://schemas.openxmlformats.org/officeDocument/2006/relationships/slideLayout" Target="../slideLayouts/slideLayout70.xml"/><Relationship Id="rId139" Type="http://schemas.openxmlformats.org/officeDocument/2006/relationships/slideLayout" Target="../slideLayouts/slideLayout139.xml"/><Relationship Id="rId138" Type="http://schemas.openxmlformats.org/officeDocument/2006/relationships/slideLayout" Target="../slideLayouts/slideLayout138.xml"/><Relationship Id="rId137" Type="http://schemas.openxmlformats.org/officeDocument/2006/relationships/slideLayout" Target="../slideLayouts/slideLayout137.xml"/><Relationship Id="rId132" Type="http://schemas.openxmlformats.org/officeDocument/2006/relationships/slideLayout" Target="../slideLayouts/slideLayout132.xml"/><Relationship Id="rId131" Type="http://schemas.openxmlformats.org/officeDocument/2006/relationships/slideLayout" Target="../slideLayouts/slideLayout131.xml"/><Relationship Id="rId130" Type="http://schemas.openxmlformats.org/officeDocument/2006/relationships/slideLayout" Target="../slideLayouts/slideLayout130.xml"/><Relationship Id="rId136" Type="http://schemas.openxmlformats.org/officeDocument/2006/relationships/slideLayout" Target="../slideLayouts/slideLayout136.xml"/><Relationship Id="rId135" Type="http://schemas.openxmlformats.org/officeDocument/2006/relationships/slideLayout" Target="../slideLayouts/slideLayout135.xml"/><Relationship Id="rId134" Type="http://schemas.openxmlformats.org/officeDocument/2006/relationships/slideLayout" Target="../slideLayouts/slideLayout134.xml"/><Relationship Id="rId133" Type="http://schemas.openxmlformats.org/officeDocument/2006/relationships/slideLayout" Target="../slideLayouts/slideLayout133.xml"/><Relationship Id="rId62" Type="http://schemas.openxmlformats.org/officeDocument/2006/relationships/slideLayout" Target="../slideLayouts/slideLayout62.xml"/><Relationship Id="rId61" Type="http://schemas.openxmlformats.org/officeDocument/2006/relationships/slideLayout" Target="../slideLayouts/slideLayout61.xml"/><Relationship Id="rId64" Type="http://schemas.openxmlformats.org/officeDocument/2006/relationships/slideLayout" Target="../slideLayouts/slideLayout64.xml"/><Relationship Id="rId63" Type="http://schemas.openxmlformats.org/officeDocument/2006/relationships/slideLayout" Target="../slideLayouts/slideLayout63.xml"/><Relationship Id="rId66" Type="http://schemas.openxmlformats.org/officeDocument/2006/relationships/slideLayout" Target="../slideLayouts/slideLayout66.xml"/><Relationship Id="rId65" Type="http://schemas.openxmlformats.org/officeDocument/2006/relationships/slideLayout" Target="../slideLayouts/slideLayout65.xml"/><Relationship Id="rId68" Type="http://schemas.openxmlformats.org/officeDocument/2006/relationships/slideLayout" Target="../slideLayouts/slideLayout68.xml"/><Relationship Id="rId67" Type="http://schemas.openxmlformats.org/officeDocument/2006/relationships/slideLayout" Target="../slideLayouts/slideLayout67.xml"/><Relationship Id="rId60" Type="http://schemas.openxmlformats.org/officeDocument/2006/relationships/slideLayout" Target="../slideLayouts/slideLayout60.xml"/><Relationship Id="rId69" Type="http://schemas.openxmlformats.org/officeDocument/2006/relationships/slideLayout" Target="../slideLayouts/slideLayout69.xml"/><Relationship Id="rId51" Type="http://schemas.openxmlformats.org/officeDocument/2006/relationships/slideLayout" Target="../slideLayouts/slideLayout51.xml"/><Relationship Id="rId50" Type="http://schemas.openxmlformats.org/officeDocument/2006/relationships/slideLayout" Target="../slideLayouts/slideLayout50.xml"/><Relationship Id="rId53" Type="http://schemas.openxmlformats.org/officeDocument/2006/relationships/slideLayout" Target="../slideLayouts/slideLayout53.xml"/><Relationship Id="rId52" Type="http://schemas.openxmlformats.org/officeDocument/2006/relationships/slideLayout" Target="../slideLayouts/slideLayout52.xml"/><Relationship Id="rId55" Type="http://schemas.openxmlformats.org/officeDocument/2006/relationships/slideLayout" Target="../slideLayouts/slideLayout55.xml"/><Relationship Id="rId54" Type="http://schemas.openxmlformats.org/officeDocument/2006/relationships/slideLayout" Target="../slideLayouts/slideLayout54.xml"/><Relationship Id="rId57" Type="http://schemas.openxmlformats.org/officeDocument/2006/relationships/slideLayout" Target="../slideLayouts/slideLayout57.xml"/><Relationship Id="rId56" Type="http://schemas.openxmlformats.org/officeDocument/2006/relationships/slideLayout" Target="../slideLayouts/slideLayout56.xml"/><Relationship Id="rId59" Type="http://schemas.openxmlformats.org/officeDocument/2006/relationships/slideLayout" Target="../slideLayouts/slideLayout59.xml"/><Relationship Id="rId58" Type="http://schemas.openxmlformats.org/officeDocument/2006/relationships/slideLayout" Target="../slideLayouts/slideLayout5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 id="2147483691" r:id="rId43"/>
    <p:sldLayoutId id="2147483692" r:id="rId44"/>
    <p:sldLayoutId id="2147483693" r:id="rId45"/>
    <p:sldLayoutId id="2147483694" r:id="rId46"/>
    <p:sldLayoutId id="2147483695" r:id="rId47"/>
    <p:sldLayoutId id="2147483696" r:id="rId48"/>
    <p:sldLayoutId id="2147483697" r:id="rId49"/>
    <p:sldLayoutId id="2147483698" r:id="rId50"/>
    <p:sldLayoutId id="2147483699" r:id="rId51"/>
    <p:sldLayoutId id="2147483700" r:id="rId52"/>
    <p:sldLayoutId id="2147483701" r:id="rId53"/>
    <p:sldLayoutId id="2147483702" r:id="rId54"/>
    <p:sldLayoutId id="2147483703" r:id="rId55"/>
    <p:sldLayoutId id="2147483704" r:id="rId56"/>
    <p:sldLayoutId id="2147483705" r:id="rId57"/>
    <p:sldLayoutId id="2147483706" r:id="rId58"/>
    <p:sldLayoutId id="2147483707" r:id="rId59"/>
    <p:sldLayoutId id="2147483708" r:id="rId60"/>
    <p:sldLayoutId id="2147483709" r:id="rId61"/>
    <p:sldLayoutId id="2147483710" r:id="rId62"/>
    <p:sldLayoutId id="2147483711" r:id="rId63"/>
    <p:sldLayoutId id="2147483712" r:id="rId64"/>
    <p:sldLayoutId id="2147483713" r:id="rId65"/>
    <p:sldLayoutId id="2147483714" r:id="rId66"/>
    <p:sldLayoutId id="2147483715" r:id="rId67"/>
    <p:sldLayoutId id="2147483716" r:id="rId68"/>
    <p:sldLayoutId id="2147483717" r:id="rId69"/>
    <p:sldLayoutId id="2147483718" r:id="rId70"/>
    <p:sldLayoutId id="2147483719" r:id="rId71"/>
    <p:sldLayoutId id="2147483720" r:id="rId72"/>
    <p:sldLayoutId id="2147483721" r:id="rId73"/>
    <p:sldLayoutId id="2147483722" r:id="rId74"/>
    <p:sldLayoutId id="2147483723" r:id="rId75"/>
    <p:sldLayoutId id="2147483724" r:id="rId76"/>
    <p:sldLayoutId id="2147483725" r:id="rId77"/>
    <p:sldLayoutId id="2147483726" r:id="rId78"/>
    <p:sldLayoutId id="2147483727" r:id="rId79"/>
    <p:sldLayoutId id="2147483728" r:id="rId80"/>
    <p:sldLayoutId id="2147483729" r:id="rId81"/>
    <p:sldLayoutId id="2147483730" r:id="rId82"/>
    <p:sldLayoutId id="2147483731" r:id="rId83"/>
    <p:sldLayoutId id="2147483732" r:id="rId84"/>
    <p:sldLayoutId id="2147483733" r:id="rId85"/>
    <p:sldLayoutId id="2147483734" r:id="rId86"/>
    <p:sldLayoutId id="2147483735" r:id="rId87"/>
    <p:sldLayoutId id="2147483736" r:id="rId88"/>
    <p:sldLayoutId id="2147483737" r:id="rId89"/>
    <p:sldLayoutId id="2147483738" r:id="rId90"/>
    <p:sldLayoutId id="2147483739" r:id="rId91"/>
    <p:sldLayoutId id="2147483740" r:id="rId92"/>
    <p:sldLayoutId id="2147483741" r:id="rId93"/>
    <p:sldLayoutId id="2147483742" r:id="rId94"/>
    <p:sldLayoutId id="2147483743" r:id="rId95"/>
    <p:sldLayoutId id="2147483744" r:id="rId96"/>
    <p:sldLayoutId id="2147483745" r:id="rId97"/>
    <p:sldLayoutId id="2147483746" r:id="rId98"/>
    <p:sldLayoutId id="2147483747" r:id="rId99"/>
    <p:sldLayoutId id="2147483748" r:id="rId100"/>
    <p:sldLayoutId id="2147483749" r:id="rId101"/>
    <p:sldLayoutId id="2147483750" r:id="rId102"/>
    <p:sldLayoutId id="2147483751" r:id="rId103"/>
    <p:sldLayoutId id="2147483752" r:id="rId104"/>
    <p:sldLayoutId id="2147483753" r:id="rId105"/>
    <p:sldLayoutId id="2147483754" r:id="rId106"/>
    <p:sldLayoutId id="2147483755" r:id="rId107"/>
    <p:sldLayoutId id="2147483756" r:id="rId108"/>
    <p:sldLayoutId id="2147483757" r:id="rId109"/>
    <p:sldLayoutId id="2147483758" r:id="rId110"/>
    <p:sldLayoutId id="2147483759" r:id="rId111"/>
    <p:sldLayoutId id="2147483760" r:id="rId112"/>
    <p:sldLayoutId id="2147483761" r:id="rId113"/>
    <p:sldLayoutId id="2147483762" r:id="rId114"/>
    <p:sldLayoutId id="2147483763" r:id="rId115"/>
    <p:sldLayoutId id="2147483764" r:id="rId116"/>
    <p:sldLayoutId id="2147483765" r:id="rId117"/>
    <p:sldLayoutId id="2147483766" r:id="rId118"/>
    <p:sldLayoutId id="2147483767" r:id="rId119"/>
    <p:sldLayoutId id="2147483768" r:id="rId120"/>
    <p:sldLayoutId id="2147483769" r:id="rId121"/>
    <p:sldLayoutId id="2147483770" r:id="rId122"/>
    <p:sldLayoutId id="2147483771" r:id="rId123"/>
    <p:sldLayoutId id="2147483772" r:id="rId124"/>
    <p:sldLayoutId id="2147483773" r:id="rId125"/>
    <p:sldLayoutId id="2147483774" r:id="rId126"/>
    <p:sldLayoutId id="2147483775" r:id="rId127"/>
    <p:sldLayoutId id="2147483776" r:id="rId128"/>
    <p:sldLayoutId id="2147483777" r:id="rId129"/>
    <p:sldLayoutId id="2147483778" r:id="rId130"/>
    <p:sldLayoutId id="2147483779" r:id="rId131"/>
    <p:sldLayoutId id="2147483780" r:id="rId132"/>
    <p:sldLayoutId id="2147483781" r:id="rId133"/>
    <p:sldLayoutId id="2147483782" r:id="rId134"/>
    <p:sldLayoutId id="2147483783" r:id="rId135"/>
    <p:sldLayoutId id="2147483784" r:id="rId136"/>
    <p:sldLayoutId id="2147483785" r:id="rId137"/>
    <p:sldLayoutId id="2147483786" r:id="rId138"/>
    <p:sldLayoutId id="2147483787" r:id="rId139"/>
    <p:sldLayoutId id="2147483788" r:id="rId140"/>
    <p:sldLayoutId id="2147483789" r:id="rId141"/>
    <p:sldLayoutId id="2147483790" r:id="rId142"/>
    <p:sldLayoutId id="2147483791" r:id="rId143"/>
    <p:sldLayoutId id="2147483792" r:id="rId144"/>
    <p:sldLayoutId id="2147483793" r:id="rId14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7681">
          <p15:clr>
            <a:srgbClr val="F26B43"/>
          </p15:clr>
        </p15:guide>
        <p15:guide id="2" orient="horz" pos="4320">
          <p15:clr>
            <a:srgbClr val="F26B43"/>
          </p15:clr>
        </p15:guide>
        <p15:guide id="3" pos="1921">
          <p15:clr>
            <a:srgbClr val="F26B43"/>
          </p15:clr>
        </p15:guide>
        <p15:guide id="4" orient="horz" pos="1728">
          <p15:clr>
            <a:srgbClr val="F26B43"/>
          </p15:clr>
        </p15:guide>
        <p15:guide id="5" orient="horz" pos="7560">
          <p15:clr>
            <a:srgbClr val="F26B43"/>
          </p15:clr>
        </p15:guide>
        <p15:guide id="6" pos="1440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1.xml"/><Relationship Id="rId3"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2.xml"/><Relationship Id="rId3" Type="http://schemas.openxmlformats.org/officeDocument/2006/relationships/hyperlink" Target="https://www.childwelfare.gov/pubPDFs/youth_transition.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6.jpg"/><Relationship Id="rId4" Type="http://schemas.openxmlformats.org/officeDocument/2006/relationships/hyperlink" Target="https://www.fosterclub.com/training/helping-youth-prepare-transition-adulthood" TargetMode="External"/><Relationship Id="rId5" Type="http://schemas.openxmlformats.org/officeDocument/2006/relationships/hyperlink" Target="https://www.fosterclub.com/training/using-fosterclub-transition-toolki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7.png"/><Relationship Id="rId4" Type="http://schemas.openxmlformats.org/officeDocument/2006/relationships/hyperlink" Target="https://www.youtube.com/watch?v=CPHyQsnNPvo"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5" name="Shape 455"/>
        <p:cNvGrpSpPr/>
        <p:nvPr/>
      </p:nvGrpSpPr>
      <p:grpSpPr>
        <a:xfrm>
          <a:off x="0" y="0"/>
          <a:ext cx="0" cy="0"/>
          <a:chOff x="0" y="0"/>
          <a:chExt cx="0" cy="0"/>
        </a:xfrm>
      </p:grpSpPr>
      <p:sp>
        <p:nvSpPr>
          <p:cNvPr id="456" name="Google Shape;456;p3"/>
          <p:cNvSpPr/>
          <p:nvPr>
            <p:ph idx="2" type="pic"/>
          </p:nvPr>
        </p:nvSpPr>
        <p:spPr>
          <a:xfrm>
            <a:off x="0" y="0"/>
            <a:ext cx="13506994" cy="13716000"/>
          </a:xfrm>
          <a:prstGeom prst="rect">
            <a:avLst/>
          </a:prstGeom>
          <a:solidFill>
            <a:schemeClr val="accent5"/>
          </a:solidFill>
          <a:ln>
            <a:noFill/>
          </a:ln>
        </p:spPr>
        <p:txBody>
          <a:bodyPr anchorCtr="0" anchor="t" bIns="45700" lIns="91425" spcFirstLastPara="1" rIns="91425" wrap="square" tIns="45700">
            <a:noAutofit/>
          </a:bodyPr>
          <a:lstStyle/>
          <a:p>
            <a:pPr indent="0" lvl="0" marL="0" marR="0" rtl="0" algn="ctr">
              <a:lnSpc>
                <a:spcPct val="90000"/>
              </a:lnSpc>
              <a:spcBef>
                <a:spcPts val="2000"/>
              </a:spcBef>
              <a:spcAft>
                <a:spcPts val="0"/>
              </a:spcAft>
              <a:buClr>
                <a:schemeClr val="dk1"/>
              </a:buClr>
              <a:buSzPts val="5600"/>
              <a:buFont typeface="Arial"/>
              <a:buNone/>
            </a:pPr>
            <a:r>
              <a:rPr b="0" i="0" lang="en-US" sz="5600" u="none" cap="none" strike="noStrike">
                <a:solidFill>
                  <a:schemeClr val="lt1"/>
                </a:solidFill>
                <a:latin typeface="Calibri"/>
                <a:ea typeface="Calibri"/>
                <a:cs typeface="Calibri"/>
                <a:sym typeface="Calibri"/>
              </a:rPr>
              <a:t>Give. Bring. Share.</a:t>
            </a:r>
            <a:endParaRPr b="0" i="0" sz="5600" u="none" cap="none" strike="noStrike">
              <a:solidFill>
                <a:schemeClr val="lt1"/>
              </a:solidFill>
              <a:latin typeface="Calibri"/>
              <a:ea typeface="Calibri"/>
              <a:cs typeface="Calibri"/>
              <a:sym typeface="Calibri"/>
            </a:endParaRPr>
          </a:p>
        </p:txBody>
      </p:sp>
      <p:sp>
        <p:nvSpPr>
          <p:cNvPr id="457" name="Google Shape;457;p3"/>
          <p:cNvSpPr txBox="1"/>
          <p:nvPr/>
        </p:nvSpPr>
        <p:spPr>
          <a:xfrm>
            <a:off x="1625325" y="2888575"/>
            <a:ext cx="10858200" cy="4248300"/>
          </a:xfrm>
          <a:prstGeom prst="rect">
            <a:avLst/>
          </a:prstGeom>
          <a:noFill/>
          <a:ln>
            <a:noFill/>
          </a:ln>
        </p:spPr>
        <p:txBody>
          <a:bodyPr anchorCtr="0" anchor="t" bIns="45700" lIns="91425" spcFirstLastPara="1" rIns="91425" wrap="square" tIns="45700">
            <a:spAutoFit/>
          </a:bodyPr>
          <a:lstStyle/>
          <a:p>
            <a:pPr indent="0" lvl="0" marL="0" marR="0" rtl="0" algn="l">
              <a:lnSpc>
                <a:spcPct val="90000"/>
              </a:lnSpc>
              <a:spcBef>
                <a:spcPts val="0"/>
              </a:spcBef>
              <a:spcAft>
                <a:spcPts val="0"/>
              </a:spcAft>
              <a:buClr>
                <a:srgbClr val="000000"/>
              </a:buClr>
              <a:buSzPts val="10000"/>
              <a:buFont typeface="Arial"/>
              <a:buNone/>
            </a:pPr>
            <a:r>
              <a:rPr b="0" i="0" lang="en-US" sz="10000" u="none" cap="none" strike="noStrike">
                <a:solidFill>
                  <a:schemeClr val="lt1"/>
                </a:solidFill>
                <a:latin typeface="Arial"/>
                <a:ea typeface="Arial"/>
                <a:cs typeface="Arial"/>
                <a:sym typeface="Arial"/>
              </a:rPr>
              <a:t>Preparation of the </a:t>
            </a:r>
            <a:r>
              <a:rPr lang="en-US" sz="10000">
                <a:solidFill>
                  <a:schemeClr val="lt1"/>
                </a:solidFill>
              </a:rPr>
              <a:t>youth </a:t>
            </a:r>
            <a:r>
              <a:rPr b="0" i="0" lang="en-US" sz="10000" u="none" cap="none" strike="noStrike">
                <a:solidFill>
                  <a:schemeClr val="lt1"/>
                </a:solidFill>
                <a:latin typeface="Arial"/>
                <a:ea typeface="Arial"/>
                <a:cs typeface="Arial"/>
                <a:sym typeface="Arial"/>
              </a:rPr>
              <a:t>in care for independence</a:t>
            </a:r>
            <a:endParaRPr b="0" i="0" sz="1400" u="none" cap="none" strike="noStrike">
              <a:solidFill>
                <a:schemeClr val="lt1"/>
              </a:solidFill>
              <a:latin typeface="Arial"/>
              <a:ea typeface="Arial"/>
              <a:cs typeface="Arial"/>
              <a:sym typeface="Arial"/>
            </a:endParaRPr>
          </a:p>
        </p:txBody>
      </p:sp>
      <p:pic>
        <p:nvPicPr>
          <p:cNvPr descr="A picture containing text&#10;&#10;Description automatically generated" id="458" name="Google Shape;458;p3"/>
          <p:cNvPicPr preferRelativeResize="0"/>
          <p:nvPr/>
        </p:nvPicPr>
        <p:blipFill rotWithShape="1">
          <a:blip r:embed="rId3">
            <a:alphaModFix/>
          </a:blip>
          <a:srcRect b="0" l="0" r="0" t="0"/>
          <a:stretch/>
        </p:blipFill>
        <p:spPr>
          <a:xfrm>
            <a:off x="13506994" y="0"/>
            <a:ext cx="10858353" cy="13715999"/>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6" name="Shape 536"/>
        <p:cNvGrpSpPr/>
        <p:nvPr/>
      </p:nvGrpSpPr>
      <p:grpSpPr>
        <a:xfrm>
          <a:off x="0" y="0"/>
          <a:ext cx="0" cy="0"/>
          <a:chOff x="0" y="0"/>
          <a:chExt cx="0" cy="0"/>
        </a:xfrm>
      </p:grpSpPr>
      <p:sp>
        <p:nvSpPr>
          <p:cNvPr id="537" name="Google Shape;537;p10"/>
          <p:cNvSpPr txBox="1"/>
          <p:nvPr/>
        </p:nvSpPr>
        <p:spPr>
          <a:xfrm>
            <a:off x="163703" y="347770"/>
            <a:ext cx="11800200" cy="1006500"/>
          </a:xfrm>
          <a:prstGeom prst="rect">
            <a:avLst/>
          </a:prstGeom>
          <a:noFill/>
          <a:ln>
            <a:noFill/>
          </a:ln>
        </p:spPr>
        <p:txBody>
          <a:bodyPr anchorCtr="0" anchor="t" bIns="45700" lIns="91425" spcFirstLastPara="1" rIns="91425" wrap="square" tIns="45700">
            <a:spAutoFit/>
          </a:bodyPr>
          <a:lstStyle/>
          <a:p>
            <a:pPr indent="0" lvl="0" marL="0" marR="0" rtl="0" algn="l">
              <a:lnSpc>
                <a:spcPct val="90000"/>
              </a:lnSpc>
              <a:spcBef>
                <a:spcPts val="0"/>
              </a:spcBef>
              <a:spcAft>
                <a:spcPts val="0"/>
              </a:spcAft>
              <a:buClr>
                <a:srgbClr val="000000"/>
              </a:buClr>
              <a:buSzPts val="10000"/>
              <a:buFont typeface="Arial"/>
              <a:buNone/>
            </a:pPr>
            <a:r>
              <a:rPr b="0" i="0" lang="en-US" sz="6600" u="none" cap="none" strike="noStrike">
                <a:solidFill>
                  <a:schemeClr val="dk1"/>
                </a:solidFill>
                <a:latin typeface="Arial"/>
                <a:ea typeface="Arial"/>
                <a:cs typeface="Arial"/>
                <a:sym typeface="Arial"/>
              </a:rPr>
              <a:t>Continued…</a:t>
            </a:r>
            <a:endParaRPr b="0" i="0" sz="100" u="none" cap="none" strike="noStrike">
              <a:solidFill>
                <a:srgbClr val="000000"/>
              </a:solidFill>
              <a:latin typeface="Arial"/>
              <a:ea typeface="Arial"/>
              <a:cs typeface="Arial"/>
              <a:sym typeface="Arial"/>
            </a:endParaRPr>
          </a:p>
        </p:txBody>
      </p:sp>
      <p:sp>
        <p:nvSpPr>
          <p:cNvPr id="538" name="Google Shape;538;p10"/>
          <p:cNvSpPr txBox="1"/>
          <p:nvPr/>
        </p:nvSpPr>
        <p:spPr>
          <a:xfrm>
            <a:off x="320176" y="1354275"/>
            <a:ext cx="23209500" cy="11667300"/>
          </a:xfrm>
          <a:prstGeom prst="rect">
            <a:avLst/>
          </a:prstGeom>
          <a:noFill/>
          <a:ln>
            <a:noFill/>
          </a:ln>
        </p:spPr>
        <p:txBody>
          <a:bodyPr anchorCtr="0" anchor="t" bIns="45700" lIns="91425" spcFirstLastPara="1" rIns="91425" wrap="square" tIns="45700">
            <a:spAutoFit/>
          </a:bodyPr>
          <a:lstStyle/>
          <a:p>
            <a:pPr indent="0" lvl="0" marL="457200" marR="0" rtl="0" algn="l">
              <a:lnSpc>
                <a:spcPct val="150000"/>
              </a:lnSpc>
              <a:spcBef>
                <a:spcPts val="0"/>
              </a:spcBef>
              <a:spcAft>
                <a:spcPts val="0"/>
              </a:spcAft>
              <a:buNone/>
            </a:pPr>
            <a:r>
              <a:t/>
            </a:r>
            <a:endParaRPr b="1" sz="3200">
              <a:solidFill>
                <a:srgbClr val="3C5965"/>
              </a:solidFill>
            </a:endParaRPr>
          </a:p>
          <a:p>
            <a:pPr indent="0" lvl="0" marL="457200" marR="0" rtl="0" algn="l">
              <a:lnSpc>
                <a:spcPct val="150000"/>
              </a:lnSpc>
              <a:spcBef>
                <a:spcPts val="0"/>
              </a:spcBef>
              <a:spcAft>
                <a:spcPts val="0"/>
              </a:spcAft>
              <a:buNone/>
            </a:pPr>
            <a:r>
              <a:rPr b="1" i="0" lang="en-US" sz="3200" u="none" cap="none" strike="noStrike">
                <a:solidFill>
                  <a:srgbClr val="3C5965"/>
                </a:solidFill>
                <a:latin typeface="Arial"/>
                <a:ea typeface="Arial"/>
                <a:cs typeface="Arial"/>
                <a:sym typeface="Arial"/>
              </a:rPr>
              <a:t>Get mental health coverage. </a:t>
            </a:r>
            <a:r>
              <a:rPr b="0" i="0" lang="en-US" sz="3200" u="none" cap="none" strike="noStrike">
                <a:solidFill>
                  <a:srgbClr val="3C5965"/>
                </a:solidFill>
                <a:latin typeface="Arial"/>
                <a:ea typeface="Arial"/>
                <a:cs typeface="Arial"/>
                <a:sym typeface="Arial"/>
              </a:rPr>
              <a:t>See a therapist before leaving care. Youth transitioning from foster care may be eligible for mental health coverage. If you will be losing your mental health coverage, you may want to see a counselor before you leave care and get help coping with the stress and anxiety most youth have when transitioning out of foster care. And hey, if therapy is good enough for all those stars in Hollywood, then there’s got to be something to it, right?</a:t>
            </a:r>
            <a:endParaRPr sz="1800"/>
          </a:p>
          <a:p>
            <a:pPr indent="0" lvl="0" marL="457200" marR="0" rtl="0" algn="l">
              <a:lnSpc>
                <a:spcPct val="150000"/>
              </a:lnSpc>
              <a:spcBef>
                <a:spcPts val="0"/>
              </a:spcBef>
              <a:spcAft>
                <a:spcPts val="0"/>
              </a:spcAft>
              <a:buNone/>
            </a:pPr>
            <a:r>
              <a:rPr b="1" i="0" lang="en-US" sz="3200" u="none" cap="none" strike="noStrike">
                <a:solidFill>
                  <a:srgbClr val="3C5965"/>
                </a:solidFill>
                <a:latin typeface="Arial"/>
                <a:ea typeface="Arial"/>
                <a:cs typeface="Arial"/>
                <a:sym typeface="Arial"/>
              </a:rPr>
              <a:t>Take daily living skills classes. </a:t>
            </a:r>
            <a:r>
              <a:rPr b="0" i="0" lang="en-US" sz="3200" u="none" cap="none" strike="noStrike">
                <a:solidFill>
                  <a:srgbClr val="3C5965"/>
                </a:solidFill>
                <a:latin typeface="Arial"/>
                <a:ea typeface="Arial"/>
                <a:cs typeface="Arial"/>
                <a:sym typeface="Arial"/>
              </a:rPr>
              <a:t>Get set for adulthood by learning skills for life after foster care! Ask your Independent Living Program (ILP) or caseworker about classes offered. Check out classes at your local Community College or ask your foster parent to work with you on life skills (they can download an entire book of ideas called Ready, Set, Fly! from Casey Family Programs here)</a:t>
            </a:r>
            <a:endParaRPr sz="1800"/>
          </a:p>
          <a:p>
            <a:pPr indent="0" lvl="0" marL="457200" marR="0" rtl="0" algn="l">
              <a:lnSpc>
                <a:spcPct val="150000"/>
              </a:lnSpc>
              <a:spcBef>
                <a:spcPts val="0"/>
              </a:spcBef>
              <a:spcAft>
                <a:spcPts val="0"/>
              </a:spcAft>
              <a:buNone/>
            </a:pPr>
            <a:r>
              <a:rPr b="1" i="0" lang="en-US" sz="3200" u="none" cap="none" strike="noStrike">
                <a:solidFill>
                  <a:srgbClr val="3C5965"/>
                </a:solidFill>
                <a:latin typeface="Arial"/>
                <a:ea typeface="Arial"/>
                <a:cs typeface="Arial"/>
                <a:sym typeface="Arial"/>
              </a:rPr>
              <a:t>Build an Independent Living Portfolio. </a:t>
            </a:r>
            <a:r>
              <a:rPr b="0" i="0" lang="en-US" sz="3200" u="none" cap="none" strike="noStrike">
                <a:solidFill>
                  <a:srgbClr val="3C5965"/>
                </a:solidFill>
                <a:latin typeface="Arial"/>
                <a:ea typeface="Arial"/>
                <a:cs typeface="Arial"/>
                <a:sym typeface="Arial"/>
              </a:rPr>
              <a:t>Keep a professional portfolio containing the following: completed sample job application and apartment rental application, resume, education records, awards and achievements, and copies of personal documents.</a:t>
            </a:r>
            <a:endParaRPr sz="1800"/>
          </a:p>
          <a:p>
            <a:pPr indent="0" lvl="0" marL="457200" marR="0" rtl="0" algn="l">
              <a:lnSpc>
                <a:spcPct val="150000"/>
              </a:lnSpc>
              <a:spcBef>
                <a:spcPts val="0"/>
              </a:spcBef>
              <a:spcAft>
                <a:spcPts val="0"/>
              </a:spcAft>
              <a:buNone/>
            </a:pPr>
            <a:r>
              <a:rPr b="1" i="0" lang="en-US" sz="3200" u="none" cap="none" strike="noStrike">
                <a:solidFill>
                  <a:srgbClr val="3C5965"/>
                </a:solidFill>
                <a:latin typeface="Arial"/>
                <a:ea typeface="Arial"/>
                <a:cs typeface="Arial"/>
                <a:sym typeface="Arial"/>
              </a:rPr>
              <a:t>Find out if you can stay in foster care until you're 21. </a:t>
            </a:r>
            <a:r>
              <a:rPr b="0" i="0" lang="en-US" sz="3200" u="none" cap="none" strike="noStrike">
                <a:solidFill>
                  <a:srgbClr val="3C5965"/>
                </a:solidFill>
                <a:latin typeface="Arial"/>
                <a:ea typeface="Arial"/>
                <a:cs typeface="Arial"/>
                <a:sym typeface="Arial"/>
              </a:rPr>
              <a:t>You may have a lot to gain. What have you really got to lose? You may want to make a list of the pros and cons of staying in care or leaving. If you take a close look, you may just find out that there are many advantages to staying in care. If you prove your maturity and readiness, you may even be able to live on your own while you are in foster care — talk to your caseworker or judge.</a:t>
            </a:r>
            <a:endParaRPr sz="18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2" name="Shape 542"/>
        <p:cNvGrpSpPr/>
        <p:nvPr/>
      </p:nvGrpSpPr>
      <p:grpSpPr>
        <a:xfrm>
          <a:off x="0" y="0"/>
          <a:ext cx="0" cy="0"/>
          <a:chOff x="0" y="0"/>
          <a:chExt cx="0" cy="0"/>
        </a:xfrm>
      </p:grpSpPr>
      <p:sp>
        <p:nvSpPr>
          <p:cNvPr id="543" name="Google Shape;543;p11"/>
          <p:cNvSpPr txBox="1"/>
          <p:nvPr/>
        </p:nvSpPr>
        <p:spPr>
          <a:xfrm>
            <a:off x="6387975" y="1364200"/>
            <a:ext cx="10369500" cy="13139100"/>
          </a:xfrm>
          <a:prstGeom prst="rect">
            <a:avLst/>
          </a:prstGeom>
          <a:noFill/>
          <a:ln>
            <a:noFill/>
          </a:ln>
        </p:spPr>
        <p:txBody>
          <a:bodyPr anchorCtr="0" anchor="t" bIns="45700" lIns="91425" spcFirstLastPara="1" rIns="91425" wrap="square" tIns="45700">
            <a:spAutoFit/>
          </a:bodyPr>
          <a:lstStyle/>
          <a:p>
            <a:pPr indent="0" lvl="0" marL="0" rtl="0" algn="l">
              <a:lnSpc>
                <a:spcPct val="107916"/>
              </a:lnSpc>
              <a:spcBef>
                <a:spcPts val="0"/>
              </a:spcBef>
              <a:spcAft>
                <a:spcPts val="0"/>
              </a:spcAft>
              <a:buNone/>
            </a:pPr>
            <a:r>
              <a:rPr b="1" lang="en-US" sz="2400">
                <a:latin typeface="Nunito"/>
                <a:ea typeface="Nunito"/>
                <a:cs typeface="Nunito"/>
                <a:sym typeface="Nunito"/>
              </a:rPr>
              <a:t>Anticipated Discharge Date: </a:t>
            </a:r>
            <a:endParaRPr b="1" sz="2400">
              <a:latin typeface="Nunito"/>
              <a:ea typeface="Nunito"/>
              <a:cs typeface="Nunito"/>
              <a:sym typeface="Nunito"/>
            </a:endParaRPr>
          </a:p>
          <a:p>
            <a:pPr indent="0" lvl="0" marL="0" rtl="0" algn="l">
              <a:lnSpc>
                <a:spcPct val="107916"/>
              </a:lnSpc>
              <a:spcBef>
                <a:spcPts val="0"/>
              </a:spcBef>
              <a:spcAft>
                <a:spcPts val="0"/>
              </a:spcAft>
              <a:buNone/>
            </a:pPr>
            <a:r>
              <a:t/>
            </a:r>
            <a:endParaRPr sz="2400">
              <a:latin typeface="Nunito"/>
              <a:ea typeface="Nunito"/>
              <a:cs typeface="Nunito"/>
              <a:sym typeface="Nunito"/>
            </a:endParaRPr>
          </a:p>
          <a:p>
            <a:pPr indent="0" lvl="0" marL="0" rtl="0" algn="l">
              <a:lnSpc>
                <a:spcPct val="107916"/>
              </a:lnSpc>
              <a:spcBef>
                <a:spcPts val="0"/>
              </a:spcBef>
              <a:spcAft>
                <a:spcPts val="0"/>
              </a:spcAft>
              <a:buNone/>
            </a:pPr>
            <a:r>
              <a:rPr b="1" lang="en-US" sz="2400">
                <a:latin typeface="Nunito"/>
                <a:ea typeface="Nunito"/>
                <a:cs typeface="Nunito"/>
                <a:sym typeface="Nunito"/>
              </a:rPr>
              <a:t>BRS Treatment Goals</a:t>
            </a:r>
            <a:r>
              <a:rPr lang="en-US" sz="2400">
                <a:latin typeface="Nunito"/>
                <a:ea typeface="Nunito"/>
                <a:cs typeface="Nunito"/>
                <a:sym typeface="Nunito"/>
              </a:rPr>
              <a:t>: </a:t>
            </a:r>
            <a:endParaRPr sz="2400">
              <a:latin typeface="Nunito"/>
              <a:ea typeface="Nunito"/>
              <a:cs typeface="Nunito"/>
              <a:sym typeface="Nunito"/>
            </a:endParaRPr>
          </a:p>
          <a:p>
            <a:pPr indent="-381000" lvl="1" marL="914400" rtl="0" algn="l">
              <a:lnSpc>
                <a:spcPct val="107916"/>
              </a:lnSpc>
              <a:spcBef>
                <a:spcPts val="0"/>
              </a:spcBef>
              <a:spcAft>
                <a:spcPts val="0"/>
              </a:spcAft>
              <a:buSzPts val="2400"/>
              <a:buFont typeface="Nunito"/>
              <a:buChar char="○"/>
            </a:pPr>
            <a:r>
              <a:rPr lang="en-US" sz="2400">
                <a:latin typeface="Nunito"/>
                <a:ea typeface="Nunito"/>
                <a:cs typeface="Nunito"/>
                <a:sym typeface="Nunito"/>
              </a:rPr>
              <a:t>Summary of Progress:</a:t>
            </a:r>
            <a:endParaRPr sz="2400">
              <a:latin typeface="Nunito"/>
              <a:ea typeface="Nunito"/>
              <a:cs typeface="Nunito"/>
              <a:sym typeface="Nunito"/>
            </a:endParaRPr>
          </a:p>
          <a:p>
            <a:pPr indent="-381000" lvl="1" marL="914400" rtl="0" algn="l">
              <a:lnSpc>
                <a:spcPct val="107916"/>
              </a:lnSpc>
              <a:spcBef>
                <a:spcPts val="0"/>
              </a:spcBef>
              <a:spcAft>
                <a:spcPts val="0"/>
              </a:spcAft>
              <a:buSzPts val="2400"/>
              <a:buFont typeface="Nunito"/>
              <a:buChar char="○"/>
            </a:pPr>
            <a:r>
              <a:rPr lang="en-US" sz="2400">
                <a:latin typeface="Nunito"/>
                <a:ea typeface="Nunito"/>
                <a:cs typeface="Nunito"/>
                <a:sym typeface="Nunito"/>
              </a:rPr>
              <a:t>Recommendation for Continued Progress:</a:t>
            </a:r>
            <a:endParaRPr sz="2400">
              <a:latin typeface="Nunito"/>
              <a:ea typeface="Nunito"/>
              <a:cs typeface="Nunito"/>
              <a:sym typeface="Nunito"/>
            </a:endParaRPr>
          </a:p>
          <a:p>
            <a:pPr indent="0" lvl="0" marL="0" rtl="0" algn="l">
              <a:lnSpc>
                <a:spcPct val="107916"/>
              </a:lnSpc>
              <a:spcBef>
                <a:spcPts val="0"/>
              </a:spcBef>
              <a:spcAft>
                <a:spcPts val="0"/>
              </a:spcAft>
              <a:buNone/>
            </a:pPr>
            <a:r>
              <a:t/>
            </a:r>
            <a:endParaRPr sz="2400">
              <a:latin typeface="Nunito"/>
              <a:ea typeface="Nunito"/>
              <a:cs typeface="Nunito"/>
              <a:sym typeface="Nunito"/>
            </a:endParaRPr>
          </a:p>
          <a:p>
            <a:pPr indent="0" lvl="0" marL="0" rtl="0" algn="l">
              <a:lnSpc>
                <a:spcPct val="107916"/>
              </a:lnSpc>
              <a:spcBef>
                <a:spcPts val="0"/>
              </a:spcBef>
              <a:spcAft>
                <a:spcPts val="0"/>
              </a:spcAft>
              <a:buNone/>
            </a:pPr>
            <a:r>
              <a:rPr b="1" lang="en-US" sz="2400">
                <a:latin typeface="Nunito"/>
                <a:ea typeface="Nunito"/>
                <a:cs typeface="Nunito"/>
                <a:sym typeface="Nunito"/>
              </a:rPr>
              <a:t>Safety and Crisis Planning</a:t>
            </a:r>
            <a:r>
              <a:rPr lang="en-US" sz="2400">
                <a:latin typeface="Nunito"/>
                <a:ea typeface="Nunito"/>
                <a:cs typeface="Nunito"/>
                <a:sym typeface="Nunito"/>
              </a:rPr>
              <a:t>:</a:t>
            </a:r>
            <a:endParaRPr sz="2400">
              <a:latin typeface="Nunito"/>
              <a:ea typeface="Nunito"/>
              <a:cs typeface="Nunito"/>
              <a:sym typeface="Nunito"/>
            </a:endParaRPr>
          </a:p>
          <a:p>
            <a:pPr indent="-381000" lvl="0" marL="457200" rtl="0" algn="l">
              <a:spcBef>
                <a:spcPts val="0"/>
              </a:spcBef>
              <a:spcAft>
                <a:spcPts val="0"/>
              </a:spcAft>
              <a:buSzPts val="2400"/>
              <a:buFont typeface="Nunito"/>
              <a:buChar char="●"/>
            </a:pPr>
            <a:r>
              <a:rPr lang="en-US" sz="2400">
                <a:latin typeface="Nunito"/>
                <a:ea typeface="Nunito"/>
                <a:cs typeface="Nunito"/>
                <a:sym typeface="Nunito"/>
              </a:rPr>
              <a:t>Youths Triggers:</a:t>
            </a:r>
            <a:endParaRPr sz="2400">
              <a:latin typeface="Nunito"/>
              <a:ea typeface="Nunito"/>
              <a:cs typeface="Nunito"/>
              <a:sym typeface="Nunito"/>
            </a:endParaRPr>
          </a:p>
          <a:p>
            <a:pPr indent="-381000" lvl="0" marL="457200" rtl="0" algn="l">
              <a:spcBef>
                <a:spcPts val="0"/>
              </a:spcBef>
              <a:spcAft>
                <a:spcPts val="0"/>
              </a:spcAft>
              <a:buSzPts val="2400"/>
              <a:buFont typeface="Nunito"/>
              <a:buChar char="●"/>
            </a:pPr>
            <a:r>
              <a:rPr lang="en-US" sz="2400">
                <a:latin typeface="Nunito"/>
                <a:ea typeface="Nunito"/>
                <a:cs typeface="Nunito"/>
                <a:sym typeface="Nunito"/>
              </a:rPr>
              <a:t>Youths Coping skills:</a:t>
            </a:r>
            <a:endParaRPr sz="2400">
              <a:latin typeface="Nunito"/>
              <a:ea typeface="Nunito"/>
              <a:cs typeface="Nunito"/>
              <a:sym typeface="Nunito"/>
            </a:endParaRPr>
          </a:p>
          <a:p>
            <a:pPr indent="-381000" lvl="0" marL="457200" rtl="0" algn="l">
              <a:spcBef>
                <a:spcPts val="0"/>
              </a:spcBef>
              <a:spcAft>
                <a:spcPts val="0"/>
              </a:spcAft>
              <a:buSzPts val="2400"/>
              <a:buFont typeface="Nunito"/>
              <a:buChar char="●"/>
            </a:pPr>
            <a:r>
              <a:rPr lang="en-US" sz="2400">
                <a:latin typeface="Nunito"/>
                <a:ea typeface="Nunito"/>
                <a:cs typeface="Nunito"/>
                <a:sym typeface="Nunito"/>
              </a:rPr>
              <a:t>Safety or Crisis Plans In Place:</a:t>
            </a:r>
            <a:endParaRPr sz="2400">
              <a:latin typeface="Nunito"/>
              <a:ea typeface="Nunito"/>
              <a:cs typeface="Nunito"/>
              <a:sym typeface="Nunito"/>
            </a:endParaRPr>
          </a:p>
          <a:p>
            <a:pPr indent="-381000" lvl="0" marL="457200" rtl="0" algn="l">
              <a:spcBef>
                <a:spcPts val="0"/>
              </a:spcBef>
              <a:spcAft>
                <a:spcPts val="0"/>
              </a:spcAft>
              <a:buSzPts val="2400"/>
              <a:buFont typeface="Nunito"/>
              <a:buChar char="●"/>
            </a:pPr>
            <a:r>
              <a:rPr lang="en-US" sz="2400">
                <a:latin typeface="Nunito"/>
                <a:ea typeface="Nunito"/>
                <a:cs typeface="Nunito"/>
                <a:sym typeface="Nunito"/>
              </a:rPr>
              <a:t>Collaborative Problem Solving Plans In place: (Plan A, Plan B, Plan C</a:t>
            </a:r>
            <a:endParaRPr sz="2400">
              <a:latin typeface="Nunito"/>
              <a:ea typeface="Nunito"/>
              <a:cs typeface="Nunito"/>
              <a:sym typeface="Nunito"/>
            </a:endParaRPr>
          </a:p>
          <a:p>
            <a:pPr indent="-381000" lvl="0" marL="457200" rtl="0" algn="l">
              <a:spcBef>
                <a:spcPts val="0"/>
              </a:spcBef>
              <a:spcAft>
                <a:spcPts val="0"/>
              </a:spcAft>
              <a:buSzPts val="2400"/>
              <a:buFont typeface="Nunito"/>
              <a:buChar char="●"/>
            </a:pPr>
            <a:r>
              <a:rPr lang="en-US" sz="2400">
                <a:latin typeface="Nunito"/>
                <a:ea typeface="Nunito"/>
                <a:cs typeface="Nunito"/>
                <a:sym typeface="Nunito"/>
              </a:rPr>
              <a:t>Supervision level: </a:t>
            </a:r>
            <a:endParaRPr sz="2400">
              <a:latin typeface="Nunito"/>
              <a:ea typeface="Nunito"/>
              <a:cs typeface="Nunito"/>
              <a:sym typeface="Nunito"/>
            </a:endParaRPr>
          </a:p>
          <a:p>
            <a:pPr indent="0" lvl="0" marL="457200" rtl="0" algn="l">
              <a:spcBef>
                <a:spcPts val="0"/>
              </a:spcBef>
              <a:spcAft>
                <a:spcPts val="0"/>
              </a:spcAft>
              <a:buNone/>
            </a:pPr>
            <a:r>
              <a:t/>
            </a:r>
            <a:endParaRPr b="1" sz="2400">
              <a:latin typeface="Nunito"/>
              <a:ea typeface="Nunito"/>
              <a:cs typeface="Nunito"/>
              <a:sym typeface="Nunito"/>
            </a:endParaRPr>
          </a:p>
          <a:p>
            <a:pPr indent="0" lvl="0" marL="0" rtl="0" algn="l">
              <a:spcBef>
                <a:spcPts val="0"/>
              </a:spcBef>
              <a:spcAft>
                <a:spcPts val="0"/>
              </a:spcAft>
              <a:buNone/>
            </a:pPr>
            <a:r>
              <a:rPr b="1" lang="en-US" sz="2400">
                <a:latin typeface="Nunito"/>
                <a:ea typeface="Nunito"/>
                <a:cs typeface="Nunito"/>
                <a:sym typeface="Nunito"/>
              </a:rPr>
              <a:t>Anticipated Discharge placement</a:t>
            </a:r>
            <a:r>
              <a:rPr lang="en-US" sz="2400">
                <a:latin typeface="Nunito"/>
                <a:ea typeface="Nunito"/>
                <a:cs typeface="Nunito"/>
                <a:sym typeface="Nunito"/>
              </a:rPr>
              <a:t>:</a:t>
            </a:r>
            <a:r>
              <a:rPr b="1" lang="en-US" sz="2400">
                <a:latin typeface="Nunito"/>
                <a:ea typeface="Nunito"/>
                <a:cs typeface="Nunito"/>
                <a:sym typeface="Nunito"/>
              </a:rPr>
              <a:t> </a:t>
            </a:r>
            <a:endParaRPr b="1" sz="2400">
              <a:latin typeface="Nunito"/>
              <a:ea typeface="Nunito"/>
              <a:cs typeface="Nunito"/>
              <a:sym typeface="Nunito"/>
            </a:endParaRPr>
          </a:p>
          <a:p>
            <a:pPr indent="-381000" lvl="0" marL="457200" rtl="0" algn="l">
              <a:lnSpc>
                <a:spcPct val="107916"/>
              </a:lnSpc>
              <a:spcBef>
                <a:spcPts val="0"/>
              </a:spcBef>
              <a:spcAft>
                <a:spcPts val="0"/>
              </a:spcAft>
              <a:buSzPts val="2400"/>
              <a:buFont typeface="Nunito"/>
              <a:buChar char="●"/>
            </a:pPr>
            <a:r>
              <a:rPr lang="en-US" sz="2400">
                <a:latin typeface="Nunito"/>
                <a:ea typeface="Nunito"/>
                <a:cs typeface="Nunito"/>
                <a:sym typeface="Nunito"/>
              </a:rPr>
              <a:t>Plan: </a:t>
            </a:r>
            <a:endParaRPr sz="2400">
              <a:latin typeface="Nunito"/>
              <a:ea typeface="Nunito"/>
              <a:cs typeface="Nunito"/>
              <a:sym typeface="Nunito"/>
            </a:endParaRPr>
          </a:p>
          <a:p>
            <a:pPr indent="-381000" lvl="0" marL="457200" rtl="0" algn="l">
              <a:lnSpc>
                <a:spcPct val="107916"/>
              </a:lnSpc>
              <a:spcBef>
                <a:spcPts val="0"/>
              </a:spcBef>
              <a:spcAft>
                <a:spcPts val="0"/>
              </a:spcAft>
              <a:buSzPts val="2400"/>
              <a:buFont typeface="Nunito"/>
              <a:buChar char="●"/>
            </a:pPr>
            <a:r>
              <a:rPr lang="en-US" sz="2400">
                <a:latin typeface="Nunito"/>
                <a:ea typeface="Nunito"/>
                <a:cs typeface="Nunito"/>
                <a:sym typeface="Nunito"/>
              </a:rPr>
              <a:t>Contact information: </a:t>
            </a:r>
            <a:endParaRPr sz="2400">
              <a:latin typeface="Nunito"/>
              <a:ea typeface="Nunito"/>
              <a:cs typeface="Nunito"/>
              <a:sym typeface="Nunito"/>
            </a:endParaRPr>
          </a:p>
          <a:p>
            <a:pPr indent="0" lvl="0" marL="0" rtl="0" algn="l">
              <a:lnSpc>
                <a:spcPct val="107916"/>
              </a:lnSpc>
              <a:spcBef>
                <a:spcPts val="0"/>
              </a:spcBef>
              <a:spcAft>
                <a:spcPts val="0"/>
              </a:spcAft>
              <a:buNone/>
            </a:pPr>
            <a:r>
              <a:t/>
            </a:r>
            <a:endParaRPr b="1" sz="2400">
              <a:latin typeface="Nunito"/>
              <a:ea typeface="Nunito"/>
              <a:cs typeface="Nunito"/>
              <a:sym typeface="Nunito"/>
            </a:endParaRPr>
          </a:p>
          <a:p>
            <a:pPr indent="0" lvl="0" marL="0" rtl="0" algn="l">
              <a:lnSpc>
                <a:spcPct val="107916"/>
              </a:lnSpc>
              <a:spcBef>
                <a:spcPts val="0"/>
              </a:spcBef>
              <a:spcAft>
                <a:spcPts val="0"/>
              </a:spcAft>
              <a:buNone/>
            </a:pPr>
            <a:r>
              <a:rPr b="1" lang="en-US" sz="2400">
                <a:latin typeface="Nunito"/>
                <a:ea typeface="Nunito"/>
                <a:cs typeface="Nunito"/>
                <a:sym typeface="Nunito"/>
              </a:rPr>
              <a:t>Plan and Recommendations:</a:t>
            </a:r>
            <a:r>
              <a:rPr lang="en-US" sz="2400">
                <a:latin typeface="Nunito"/>
                <a:ea typeface="Nunito"/>
                <a:cs typeface="Nunito"/>
                <a:sym typeface="Nunito"/>
              </a:rPr>
              <a:t> (each section contains the plan and contact information)</a:t>
            </a:r>
            <a:endParaRPr sz="2400">
              <a:latin typeface="Nunito"/>
              <a:ea typeface="Nunito"/>
              <a:cs typeface="Nunito"/>
              <a:sym typeface="Nunito"/>
            </a:endParaRPr>
          </a:p>
          <a:p>
            <a:pPr indent="-381000" lvl="0" marL="457200" rtl="0" algn="l">
              <a:lnSpc>
                <a:spcPct val="107916"/>
              </a:lnSpc>
              <a:spcBef>
                <a:spcPts val="0"/>
              </a:spcBef>
              <a:spcAft>
                <a:spcPts val="0"/>
              </a:spcAft>
              <a:buSzPts val="2400"/>
              <a:buFont typeface="Nunito"/>
              <a:buChar char="●"/>
            </a:pPr>
            <a:r>
              <a:rPr lang="en-US" sz="2400">
                <a:latin typeface="Nunito"/>
                <a:ea typeface="Nunito"/>
                <a:cs typeface="Nunito"/>
                <a:sym typeface="Nunito"/>
              </a:rPr>
              <a:t>Family  Involvement: </a:t>
            </a:r>
            <a:endParaRPr sz="2400">
              <a:latin typeface="Nunito"/>
              <a:ea typeface="Nunito"/>
              <a:cs typeface="Nunito"/>
              <a:sym typeface="Nunito"/>
            </a:endParaRPr>
          </a:p>
          <a:p>
            <a:pPr indent="-381000" lvl="0" marL="457200" rtl="0" algn="l">
              <a:lnSpc>
                <a:spcPct val="107916"/>
              </a:lnSpc>
              <a:spcBef>
                <a:spcPts val="0"/>
              </a:spcBef>
              <a:spcAft>
                <a:spcPts val="0"/>
              </a:spcAft>
              <a:buSzPts val="2400"/>
              <a:buFont typeface="Nunito"/>
              <a:buChar char="●"/>
            </a:pPr>
            <a:r>
              <a:rPr lang="en-US" sz="2400">
                <a:latin typeface="Nunito"/>
                <a:ea typeface="Nunito"/>
                <a:cs typeface="Nunito"/>
                <a:sym typeface="Nunito"/>
              </a:rPr>
              <a:t>Educational Needs</a:t>
            </a:r>
            <a:endParaRPr sz="2400">
              <a:latin typeface="Nunito"/>
              <a:ea typeface="Nunito"/>
              <a:cs typeface="Nunito"/>
              <a:sym typeface="Nunito"/>
            </a:endParaRPr>
          </a:p>
          <a:p>
            <a:pPr indent="-381000" lvl="0" marL="457200" rtl="0" algn="l">
              <a:lnSpc>
                <a:spcPct val="107916"/>
              </a:lnSpc>
              <a:spcBef>
                <a:spcPts val="0"/>
              </a:spcBef>
              <a:spcAft>
                <a:spcPts val="0"/>
              </a:spcAft>
              <a:buSzPts val="2400"/>
              <a:buFont typeface="Nunito"/>
              <a:buChar char="●"/>
            </a:pPr>
            <a:r>
              <a:rPr lang="en-US" sz="2400">
                <a:latin typeface="Nunito"/>
                <a:ea typeface="Nunito"/>
                <a:cs typeface="Nunito"/>
                <a:sym typeface="Nunito"/>
              </a:rPr>
              <a:t>Housing and financial Needs (if the youth is transitioning to independent living)</a:t>
            </a:r>
            <a:endParaRPr sz="2400">
              <a:latin typeface="Nunito"/>
              <a:ea typeface="Nunito"/>
              <a:cs typeface="Nunito"/>
              <a:sym typeface="Nunito"/>
            </a:endParaRPr>
          </a:p>
          <a:p>
            <a:pPr indent="-381000" lvl="0" marL="457200" rtl="0" algn="l">
              <a:lnSpc>
                <a:spcPct val="107916"/>
              </a:lnSpc>
              <a:spcBef>
                <a:spcPts val="0"/>
              </a:spcBef>
              <a:spcAft>
                <a:spcPts val="0"/>
              </a:spcAft>
              <a:buSzPts val="2400"/>
              <a:buFont typeface="Nunito"/>
              <a:buChar char="●"/>
            </a:pPr>
            <a:r>
              <a:rPr lang="en-US" sz="2400">
                <a:latin typeface="Nunito"/>
                <a:ea typeface="Nunito"/>
                <a:cs typeface="Nunito"/>
                <a:sym typeface="Nunito"/>
              </a:rPr>
              <a:t>Mental Health Needs: </a:t>
            </a:r>
            <a:endParaRPr sz="2400">
              <a:latin typeface="Nunito"/>
              <a:ea typeface="Nunito"/>
              <a:cs typeface="Nunito"/>
              <a:sym typeface="Nunito"/>
            </a:endParaRPr>
          </a:p>
          <a:p>
            <a:pPr indent="-381000" lvl="0" marL="457200" rtl="0" algn="l">
              <a:lnSpc>
                <a:spcPct val="107916"/>
              </a:lnSpc>
              <a:spcBef>
                <a:spcPts val="0"/>
              </a:spcBef>
              <a:spcAft>
                <a:spcPts val="0"/>
              </a:spcAft>
              <a:buSzPts val="2400"/>
              <a:buFont typeface="Nunito"/>
              <a:buChar char="●"/>
            </a:pPr>
            <a:r>
              <a:rPr lang="en-US" sz="2400">
                <a:latin typeface="Nunito"/>
                <a:ea typeface="Nunito"/>
                <a:cs typeface="Nunito"/>
                <a:sym typeface="Nunito"/>
              </a:rPr>
              <a:t>Drug and Alcohol Treatment:</a:t>
            </a:r>
            <a:endParaRPr sz="2400">
              <a:latin typeface="Nunito"/>
              <a:ea typeface="Nunito"/>
              <a:cs typeface="Nunito"/>
              <a:sym typeface="Nunito"/>
            </a:endParaRPr>
          </a:p>
          <a:p>
            <a:pPr indent="-381000" lvl="0" marL="457200" rtl="0" algn="l">
              <a:lnSpc>
                <a:spcPct val="107916"/>
              </a:lnSpc>
              <a:spcBef>
                <a:spcPts val="0"/>
              </a:spcBef>
              <a:spcAft>
                <a:spcPts val="0"/>
              </a:spcAft>
              <a:buSzPts val="2400"/>
              <a:buFont typeface="Nunito"/>
              <a:buChar char="●"/>
            </a:pPr>
            <a:r>
              <a:rPr lang="en-US" sz="2400">
                <a:latin typeface="Nunito"/>
                <a:ea typeface="Nunito"/>
                <a:cs typeface="Nunito"/>
                <a:sym typeface="Nunito"/>
              </a:rPr>
              <a:t>Vocation </a:t>
            </a:r>
            <a:endParaRPr sz="2400">
              <a:latin typeface="Nunito"/>
              <a:ea typeface="Nunito"/>
              <a:cs typeface="Nunito"/>
              <a:sym typeface="Nunito"/>
            </a:endParaRPr>
          </a:p>
          <a:p>
            <a:pPr indent="0" lvl="0" marL="0" rtl="0" algn="l">
              <a:lnSpc>
                <a:spcPct val="107916"/>
              </a:lnSpc>
              <a:spcBef>
                <a:spcPts val="0"/>
              </a:spcBef>
              <a:spcAft>
                <a:spcPts val="0"/>
              </a:spcAft>
              <a:buNone/>
            </a:pPr>
            <a:r>
              <a:t/>
            </a:r>
            <a:endParaRPr sz="2400">
              <a:latin typeface="Nunito"/>
              <a:ea typeface="Nunito"/>
              <a:cs typeface="Nunito"/>
              <a:sym typeface="Nunito"/>
            </a:endParaRPr>
          </a:p>
          <a:p>
            <a:pPr indent="0" lvl="0" marL="0" rtl="0" algn="l">
              <a:lnSpc>
                <a:spcPct val="107916"/>
              </a:lnSpc>
              <a:spcBef>
                <a:spcPts val="0"/>
              </a:spcBef>
              <a:spcAft>
                <a:spcPts val="0"/>
              </a:spcAft>
              <a:buNone/>
            </a:pPr>
            <a:r>
              <a:rPr b="1" lang="en-US" sz="2400">
                <a:latin typeface="Nunito"/>
                <a:ea typeface="Nunito"/>
                <a:cs typeface="Nunito"/>
                <a:sym typeface="Nunito"/>
              </a:rPr>
              <a:t>Community Supports Involved in Treatment Planning</a:t>
            </a:r>
            <a:r>
              <a:rPr lang="en-US" sz="2400">
                <a:latin typeface="Nunito"/>
                <a:ea typeface="Nunito"/>
                <a:cs typeface="Nunito"/>
                <a:sym typeface="Nunito"/>
              </a:rPr>
              <a:t>: (all community support folks are identified)</a:t>
            </a:r>
            <a:endParaRPr sz="2400">
              <a:latin typeface="Nunito"/>
              <a:ea typeface="Nunito"/>
              <a:cs typeface="Nunito"/>
              <a:sym typeface="Nunito"/>
            </a:endParaRPr>
          </a:p>
          <a:p>
            <a:pPr indent="-381000" lvl="0" marL="457200" rtl="0" algn="l">
              <a:lnSpc>
                <a:spcPct val="107916"/>
              </a:lnSpc>
              <a:spcBef>
                <a:spcPts val="0"/>
              </a:spcBef>
              <a:spcAft>
                <a:spcPts val="0"/>
              </a:spcAft>
              <a:buSzPts val="2400"/>
              <a:buFont typeface="Nunito"/>
              <a:buChar char="●"/>
            </a:pPr>
            <a:r>
              <a:rPr lang="en-US" sz="2400">
                <a:latin typeface="Nunito"/>
                <a:ea typeface="Nunito"/>
                <a:cs typeface="Nunito"/>
                <a:sym typeface="Nunito"/>
              </a:rPr>
              <a:t>Support Provider:</a:t>
            </a:r>
            <a:endParaRPr sz="2400">
              <a:latin typeface="Nunito"/>
              <a:ea typeface="Nunito"/>
              <a:cs typeface="Nunito"/>
              <a:sym typeface="Nunito"/>
            </a:endParaRPr>
          </a:p>
          <a:p>
            <a:pPr indent="-381000" lvl="1" marL="914400" rtl="0" algn="l">
              <a:lnSpc>
                <a:spcPct val="107916"/>
              </a:lnSpc>
              <a:spcBef>
                <a:spcPts val="0"/>
              </a:spcBef>
              <a:spcAft>
                <a:spcPts val="0"/>
              </a:spcAft>
              <a:buSzPts val="2400"/>
              <a:buFont typeface="Nunito"/>
              <a:buChar char="○"/>
            </a:pPr>
            <a:r>
              <a:rPr lang="en-US" sz="2400">
                <a:latin typeface="Nunito"/>
                <a:ea typeface="Nunito"/>
                <a:cs typeface="Nunito"/>
                <a:sym typeface="Nunito"/>
              </a:rPr>
              <a:t>Contact Information: </a:t>
            </a:r>
            <a:endParaRPr sz="2400">
              <a:latin typeface="Nunito"/>
              <a:ea typeface="Nunito"/>
              <a:cs typeface="Nunito"/>
              <a:sym typeface="Nunito"/>
            </a:endParaRPr>
          </a:p>
          <a:p>
            <a:pPr indent="0" lvl="0" marL="457200" rtl="0" algn="l">
              <a:lnSpc>
                <a:spcPct val="107916"/>
              </a:lnSpc>
              <a:spcBef>
                <a:spcPts val="0"/>
              </a:spcBef>
              <a:spcAft>
                <a:spcPts val="0"/>
              </a:spcAft>
              <a:buNone/>
            </a:pPr>
            <a:r>
              <a:t/>
            </a:r>
            <a:endParaRPr b="1" sz="2400">
              <a:latin typeface="Nunito"/>
              <a:ea typeface="Nunito"/>
              <a:cs typeface="Nunito"/>
              <a:sym typeface="Nunito"/>
            </a:endParaRPr>
          </a:p>
          <a:p>
            <a:pPr indent="0" lvl="0" marL="457200" rtl="0" algn="l">
              <a:lnSpc>
                <a:spcPct val="107916"/>
              </a:lnSpc>
              <a:spcBef>
                <a:spcPts val="0"/>
              </a:spcBef>
              <a:spcAft>
                <a:spcPts val="0"/>
              </a:spcAft>
              <a:buNone/>
            </a:pPr>
            <a:r>
              <a:t/>
            </a:r>
            <a:endParaRPr b="1">
              <a:latin typeface="Nunito"/>
              <a:ea typeface="Nunito"/>
              <a:cs typeface="Nunito"/>
              <a:sym typeface="Nunito"/>
            </a:endParaRPr>
          </a:p>
          <a:p>
            <a:pPr indent="0" lvl="0" marL="0" rtl="0" algn="l">
              <a:lnSpc>
                <a:spcPct val="107916"/>
              </a:lnSpc>
              <a:spcBef>
                <a:spcPts val="0"/>
              </a:spcBef>
              <a:spcAft>
                <a:spcPts val="0"/>
              </a:spcAft>
              <a:buNone/>
            </a:pPr>
            <a:r>
              <a:t/>
            </a:r>
            <a:endParaRPr b="1" sz="1700"/>
          </a:p>
        </p:txBody>
      </p:sp>
      <p:sp>
        <p:nvSpPr>
          <p:cNvPr id="544" name="Google Shape;544;p11"/>
          <p:cNvSpPr/>
          <p:nvPr>
            <p:ph idx="2" type="pic"/>
          </p:nvPr>
        </p:nvSpPr>
        <p:spPr>
          <a:xfrm flipH="1">
            <a:off x="17" y="0"/>
            <a:ext cx="5694300" cy="13716000"/>
          </a:xfrm>
          <a:prstGeom prst="rect">
            <a:avLst/>
          </a:prstGeom>
          <a:solidFill>
            <a:schemeClr val="accent5"/>
          </a:solidFill>
          <a:ln>
            <a:noFill/>
          </a:ln>
        </p:spPr>
        <p:txBody>
          <a:bodyPr anchorCtr="0" anchor="t" bIns="45700" lIns="91425" spcFirstLastPara="1" rIns="91425" wrap="square" tIns="45700">
            <a:noAutofit/>
          </a:bodyPr>
          <a:lstStyle/>
          <a:p>
            <a:pPr indent="0" lvl="0" marL="0" marR="0" rtl="0" algn="l">
              <a:lnSpc>
                <a:spcPct val="90000"/>
              </a:lnSpc>
              <a:spcBef>
                <a:spcPts val="2000"/>
              </a:spcBef>
              <a:spcAft>
                <a:spcPts val="0"/>
              </a:spcAft>
              <a:buClr>
                <a:schemeClr val="dk1"/>
              </a:buClr>
              <a:buSzPts val="5600"/>
              <a:buFont typeface="Arial"/>
              <a:buNone/>
            </a:pPr>
            <a:r>
              <a:rPr lang="en-US"/>
              <a:t>Transition and Aftercare planning</a:t>
            </a:r>
            <a:endParaRPr b="0" i="0" sz="5600" u="none" cap="none" strike="noStrike">
              <a:solidFill>
                <a:schemeClr val="dk1"/>
              </a:solidFill>
              <a:latin typeface="Calibri"/>
              <a:ea typeface="Calibri"/>
              <a:cs typeface="Calibri"/>
              <a:sym typeface="Calibri"/>
            </a:endParaRPr>
          </a:p>
        </p:txBody>
      </p:sp>
      <p:pic>
        <p:nvPicPr>
          <p:cNvPr id="545" name="Google Shape;545;p11"/>
          <p:cNvPicPr preferRelativeResize="0"/>
          <p:nvPr/>
        </p:nvPicPr>
        <p:blipFill rotWithShape="1">
          <a:blip r:embed="rId3">
            <a:alphaModFix amt="65000"/>
          </a:blip>
          <a:srcRect b="0" l="0" r="0" t="0"/>
          <a:stretch/>
        </p:blipFill>
        <p:spPr>
          <a:xfrm>
            <a:off x="138089" y="6662662"/>
            <a:ext cx="6249888" cy="6249888"/>
          </a:xfrm>
          <a:prstGeom prst="rect">
            <a:avLst/>
          </a:prstGeom>
          <a:noFill/>
          <a:ln>
            <a:noFill/>
          </a:ln>
        </p:spPr>
      </p:pic>
      <p:sp>
        <p:nvSpPr>
          <p:cNvPr id="546" name="Google Shape;546;p11"/>
          <p:cNvSpPr txBox="1"/>
          <p:nvPr/>
        </p:nvSpPr>
        <p:spPr>
          <a:xfrm>
            <a:off x="6387975" y="258250"/>
            <a:ext cx="17084100" cy="1031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5500"/>
              <a:t>Components of a YUI Transition/Aftercare Plan</a:t>
            </a:r>
            <a:endParaRPr sz="5500"/>
          </a:p>
        </p:txBody>
      </p:sp>
      <p:sp>
        <p:nvSpPr>
          <p:cNvPr id="547" name="Google Shape;547;p11"/>
          <p:cNvSpPr txBox="1"/>
          <p:nvPr/>
        </p:nvSpPr>
        <p:spPr>
          <a:xfrm>
            <a:off x="6144075" y="1364200"/>
            <a:ext cx="17571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548" name="Google Shape;548;p11"/>
          <p:cNvSpPr txBox="1"/>
          <p:nvPr/>
        </p:nvSpPr>
        <p:spPr>
          <a:xfrm>
            <a:off x="16901100" y="2984225"/>
            <a:ext cx="40173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549" name="Google Shape;549;p11"/>
          <p:cNvSpPr txBox="1"/>
          <p:nvPr/>
        </p:nvSpPr>
        <p:spPr>
          <a:xfrm>
            <a:off x="17159350" y="1635575"/>
            <a:ext cx="6556800" cy="12440700"/>
          </a:xfrm>
          <a:prstGeom prst="rect">
            <a:avLst/>
          </a:prstGeom>
          <a:noFill/>
          <a:ln>
            <a:noFill/>
          </a:ln>
        </p:spPr>
        <p:txBody>
          <a:bodyPr anchorCtr="0" anchor="t" bIns="91425" lIns="91425" spcFirstLastPara="1" rIns="91425" wrap="square" tIns="91425">
            <a:spAutoFit/>
          </a:bodyPr>
          <a:lstStyle/>
          <a:p>
            <a:pPr indent="0" lvl="0" marL="0" rtl="0" algn="l">
              <a:lnSpc>
                <a:spcPct val="107916"/>
              </a:lnSpc>
              <a:spcBef>
                <a:spcPts val="0"/>
              </a:spcBef>
              <a:spcAft>
                <a:spcPts val="0"/>
              </a:spcAft>
              <a:buNone/>
            </a:pPr>
            <a:r>
              <a:rPr b="1" lang="en-US" sz="2400">
                <a:latin typeface="Nunito"/>
                <a:ea typeface="Nunito"/>
                <a:cs typeface="Nunito"/>
                <a:sym typeface="Nunito"/>
              </a:rPr>
              <a:t>Plan for Continued Care Provided by Youth Unlimited:</a:t>
            </a:r>
            <a:endParaRPr b="1" sz="2400">
              <a:latin typeface="Nunito"/>
              <a:ea typeface="Nunito"/>
              <a:cs typeface="Nunito"/>
              <a:sym typeface="Nunito"/>
            </a:endParaRPr>
          </a:p>
          <a:p>
            <a:pPr indent="0" lvl="0" marL="0" rtl="0" algn="l">
              <a:lnSpc>
                <a:spcPct val="107916"/>
              </a:lnSpc>
              <a:spcBef>
                <a:spcPts val="0"/>
              </a:spcBef>
              <a:spcAft>
                <a:spcPts val="0"/>
              </a:spcAft>
              <a:buNone/>
            </a:pPr>
            <a:r>
              <a:t/>
            </a:r>
            <a:endParaRPr b="1" sz="2400">
              <a:latin typeface="Nunito"/>
              <a:ea typeface="Nunito"/>
              <a:cs typeface="Nunito"/>
              <a:sym typeface="Nunito"/>
            </a:endParaRPr>
          </a:p>
          <a:p>
            <a:pPr indent="0" lvl="0" marL="0" rtl="0" algn="l">
              <a:lnSpc>
                <a:spcPct val="107916"/>
              </a:lnSpc>
              <a:spcBef>
                <a:spcPts val="0"/>
              </a:spcBef>
              <a:spcAft>
                <a:spcPts val="0"/>
              </a:spcAft>
              <a:buNone/>
            </a:pPr>
            <a:r>
              <a:rPr lang="en-US" sz="2700">
                <a:latin typeface="Nunito"/>
                <a:ea typeface="Nunito"/>
                <a:cs typeface="Nunito"/>
                <a:sym typeface="Nunito"/>
              </a:rPr>
              <a:t>Plan: the client will continue to receive case management from their case manager, for six months following transition from Youth Unlimited to aid in their positive transition to their next placement or home and to act as a healthy support. </a:t>
            </a:r>
            <a:endParaRPr sz="2700">
              <a:latin typeface="Nunito"/>
              <a:ea typeface="Nunito"/>
              <a:cs typeface="Nunito"/>
              <a:sym typeface="Nunito"/>
            </a:endParaRPr>
          </a:p>
          <a:p>
            <a:pPr indent="0" lvl="0" marL="0" rtl="0" algn="l">
              <a:lnSpc>
                <a:spcPct val="107916"/>
              </a:lnSpc>
              <a:spcBef>
                <a:spcPts val="0"/>
              </a:spcBef>
              <a:spcAft>
                <a:spcPts val="0"/>
              </a:spcAft>
              <a:buNone/>
            </a:pPr>
            <a:r>
              <a:t/>
            </a:r>
            <a:endParaRPr sz="2700">
              <a:latin typeface="Nunito"/>
              <a:ea typeface="Nunito"/>
              <a:cs typeface="Nunito"/>
              <a:sym typeface="Nunito"/>
            </a:endParaRPr>
          </a:p>
          <a:p>
            <a:pPr indent="0" lvl="0" marL="0" rtl="0" algn="l">
              <a:lnSpc>
                <a:spcPct val="107916"/>
              </a:lnSpc>
              <a:spcBef>
                <a:spcPts val="0"/>
              </a:spcBef>
              <a:spcAft>
                <a:spcPts val="0"/>
              </a:spcAft>
              <a:buNone/>
            </a:pPr>
            <a:r>
              <a:rPr lang="en-US" sz="2700">
                <a:latin typeface="Nunito"/>
                <a:ea typeface="Nunito"/>
                <a:cs typeface="Nunito"/>
                <a:sym typeface="Nunito"/>
              </a:rPr>
              <a:t>The case manager will call the client once a week for the first 30 days after discharge. Then the case manager will call the client once every other week for the next 60 days then the case manager will call the client once a month for the next 90 days.  </a:t>
            </a:r>
            <a:endParaRPr sz="2700">
              <a:latin typeface="Nunito"/>
              <a:ea typeface="Nunito"/>
              <a:cs typeface="Nunito"/>
              <a:sym typeface="Nunito"/>
            </a:endParaRPr>
          </a:p>
          <a:p>
            <a:pPr indent="0" lvl="0" marL="0" rtl="0" algn="l">
              <a:lnSpc>
                <a:spcPct val="107916"/>
              </a:lnSpc>
              <a:spcBef>
                <a:spcPts val="0"/>
              </a:spcBef>
              <a:spcAft>
                <a:spcPts val="0"/>
              </a:spcAft>
              <a:buNone/>
            </a:pPr>
            <a:r>
              <a:t/>
            </a:r>
            <a:endParaRPr sz="2700">
              <a:latin typeface="Nunito"/>
              <a:ea typeface="Nunito"/>
              <a:cs typeface="Nunito"/>
              <a:sym typeface="Nunito"/>
            </a:endParaRPr>
          </a:p>
          <a:p>
            <a:pPr indent="0" lvl="0" marL="0" rtl="0" algn="l">
              <a:lnSpc>
                <a:spcPct val="107916"/>
              </a:lnSpc>
              <a:spcBef>
                <a:spcPts val="0"/>
              </a:spcBef>
              <a:spcAft>
                <a:spcPts val="0"/>
              </a:spcAft>
              <a:buNone/>
            </a:pPr>
            <a:r>
              <a:rPr lang="en-US" sz="2700">
                <a:latin typeface="Nunito"/>
                <a:ea typeface="Nunito"/>
                <a:cs typeface="Nunito"/>
                <a:sym typeface="Nunito"/>
              </a:rPr>
              <a:t>The client will have access work phone  and email for their case manager. The client can continue to access these supports at any time the client needs following discharge so long as these calls and emails are appropriate and support-based in nature.</a:t>
            </a:r>
            <a:endParaRPr sz="2700">
              <a:latin typeface="Nunito"/>
              <a:ea typeface="Nunito"/>
              <a:cs typeface="Nunito"/>
              <a:sym typeface="Nunito"/>
            </a:endParaRPr>
          </a:p>
          <a:p>
            <a:pPr indent="0" lvl="0" marL="457200" rtl="0" algn="l">
              <a:lnSpc>
                <a:spcPct val="107916"/>
              </a:lnSpc>
              <a:spcBef>
                <a:spcPts val="0"/>
              </a:spcBef>
              <a:spcAft>
                <a:spcPts val="0"/>
              </a:spcAft>
              <a:buNone/>
            </a:pPr>
            <a:r>
              <a:t/>
            </a:r>
            <a:endParaRPr sz="3000"/>
          </a:p>
          <a:p>
            <a:pPr indent="0" lvl="0" marL="0" rtl="0" algn="l">
              <a:spcBef>
                <a:spcPts val="0"/>
              </a:spcBef>
              <a:spcAft>
                <a:spcPts val="0"/>
              </a:spcAft>
              <a:buNone/>
            </a:pPr>
            <a:r>
              <a:t/>
            </a:r>
            <a:endParaRPr sz="16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4" name="Shape 554"/>
        <p:cNvGrpSpPr/>
        <p:nvPr/>
      </p:nvGrpSpPr>
      <p:grpSpPr>
        <a:xfrm>
          <a:off x="0" y="0"/>
          <a:ext cx="0" cy="0"/>
          <a:chOff x="0" y="0"/>
          <a:chExt cx="0" cy="0"/>
        </a:xfrm>
      </p:grpSpPr>
      <p:sp>
        <p:nvSpPr>
          <p:cNvPr id="555" name="Google Shape;555;p12"/>
          <p:cNvSpPr/>
          <p:nvPr>
            <p:ph idx="2" type="pic"/>
          </p:nvPr>
        </p:nvSpPr>
        <p:spPr>
          <a:xfrm flipH="1">
            <a:off x="0" y="2664822"/>
            <a:ext cx="24387174" cy="11051177"/>
          </a:xfrm>
          <a:prstGeom prst="rect">
            <a:avLst/>
          </a:prstGeom>
          <a:solidFill>
            <a:srgbClr val="2D424B"/>
          </a:solidFill>
          <a:ln>
            <a:noFill/>
          </a:ln>
        </p:spPr>
        <p:txBody>
          <a:bodyPr anchorCtr="0" anchor="t" bIns="45700" lIns="91425" spcFirstLastPara="1" rIns="91425" wrap="square" tIns="45700">
            <a:noAutofit/>
          </a:bodyPr>
          <a:lstStyle/>
          <a:p>
            <a:pPr indent="0" lvl="0" marL="0" marR="0" rtl="0" algn="l">
              <a:lnSpc>
                <a:spcPct val="90000"/>
              </a:lnSpc>
              <a:spcBef>
                <a:spcPts val="2000"/>
              </a:spcBef>
              <a:spcAft>
                <a:spcPts val="0"/>
              </a:spcAft>
              <a:buClr>
                <a:schemeClr val="dk1"/>
              </a:buClr>
              <a:buSzPts val="5400"/>
              <a:buFont typeface="Arial"/>
              <a:buNone/>
            </a:pPr>
            <a:r>
              <a:rPr b="0" i="0" lang="en-US" sz="5400" u="sng" cap="none" strike="noStrike">
                <a:solidFill>
                  <a:schemeClr val="lt1"/>
                </a:solidFill>
                <a:latin typeface="Calibri"/>
                <a:ea typeface="Calibri"/>
                <a:cs typeface="Calibri"/>
                <a:sym typeface="Calibri"/>
                <a:hlinkClick r:id="rId3">
                  <a:extLst>
                    <a:ext uri="{A12FA001-AC4F-418D-AE19-62706E023703}">
                      <ahyp:hlinkClr val="tx"/>
                    </a:ext>
                  </a:extLst>
                </a:hlinkClick>
              </a:rPr>
              <a:t>https://www.childwelfare.gov/pubPDFs/youth_transition.pdf</a:t>
            </a:r>
            <a:endParaRPr b="0" i="0" sz="5400" u="none" cap="none" strike="noStrike">
              <a:solidFill>
                <a:schemeClr val="lt1"/>
              </a:solidFill>
              <a:latin typeface="Calibri"/>
              <a:ea typeface="Calibri"/>
              <a:cs typeface="Calibri"/>
              <a:sym typeface="Calibri"/>
            </a:endParaRPr>
          </a:p>
          <a:p>
            <a:pPr indent="0" lvl="0" marL="0" marR="0" rtl="0" algn="l">
              <a:lnSpc>
                <a:spcPct val="90000"/>
              </a:lnSpc>
              <a:spcBef>
                <a:spcPts val="2000"/>
              </a:spcBef>
              <a:spcAft>
                <a:spcPts val="0"/>
              </a:spcAft>
              <a:buClr>
                <a:schemeClr val="dk1"/>
              </a:buClr>
              <a:buSzPts val="5400"/>
              <a:buFont typeface="Arial"/>
              <a:buNone/>
            </a:pPr>
            <a:r>
              <a:t/>
            </a:r>
            <a:endParaRPr b="0" i="0" sz="5400" u="none" cap="none" strike="noStrike">
              <a:solidFill>
                <a:schemeClr val="lt1"/>
              </a:solidFill>
              <a:latin typeface="Calibri"/>
              <a:ea typeface="Calibri"/>
              <a:cs typeface="Calibri"/>
              <a:sym typeface="Calibri"/>
            </a:endParaRPr>
          </a:p>
          <a:p>
            <a:pPr indent="0" lvl="0" marL="0" marR="0" rtl="0" algn="l">
              <a:lnSpc>
                <a:spcPct val="90000"/>
              </a:lnSpc>
              <a:spcBef>
                <a:spcPts val="2000"/>
              </a:spcBef>
              <a:spcAft>
                <a:spcPts val="0"/>
              </a:spcAft>
              <a:buClr>
                <a:schemeClr val="dk1"/>
              </a:buClr>
              <a:buSzPts val="5400"/>
              <a:buFont typeface="Arial"/>
              <a:buNone/>
            </a:pPr>
            <a:r>
              <a:rPr b="0" i="0" lang="en-US" sz="5400" u="none" cap="none" strike="noStrike">
                <a:solidFill>
                  <a:schemeClr val="lt1"/>
                </a:solidFill>
                <a:latin typeface="Calibri"/>
                <a:ea typeface="Calibri"/>
                <a:cs typeface="Calibri"/>
                <a:sym typeface="Calibri"/>
              </a:rPr>
              <a:t>Please print the article above. </a:t>
            </a:r>
            <a:endParaRPr b="0" i="0" sz="5400" u="none" cap="none" strike="noStrike">
              <a:solidFill>
                <a:schemeClr val="lt1"/>
              </a:solidFill>
              <a:latin typeface="Calibri"/>
              <a:ea typeface="Calibri"/>
              <a:cs typeface="Calibri"/>
              <a:sym typeface="Calibri"/>
            </a:endParaRPr>
          </a:p>
        </p:txBody>
      </p:sp>
      <p:sp>
        <p:nvSpPr>
          <p:cNvPr id="556" name="Google Shape;556;p12"/>
          <p:cNvSpPr txBox="1"/>
          <p:nvPr/>
        </p:nvSpPr>
        <p:spPr>
          <a:xfrm>
            <a:off x="4388862" y="749631"/>
            <a:ext cx="16877469" cy="1089489"/>
          </a:xfrm>
          <a:prstGeom prst="rect">
            <a:avLst/>
          </a:prstGeom>
          <a:noFill/>
          <a:ln>
            <a:noFill/>
          </a:ln>
        </p:spPr>
        <p:txBody>
          <a:bodyPr anchorCtr="0" anchor="t" bIns="45700" lIns="91425" spcFirstLastPara="1" rIns="91425" wrap="square" tIns="45700">
            <a:spAutoFit/>
          </a:bodyPr>
          <a:lstStyle/>
          <a:p>
            <a:pPr indent="0" lvl="0" marL="0" marR="0" rtl="0" algn="l">
              <a:lnSpc>
                <a:spcPct val="90000"/>
              </a:lnSpc>
              <a:spcBef>
                <a:spcPts val="0"/>
              </a:spcBef>
              <a:spcAft>
                <a:spcPts val="0"/>
              </a:spcAft>
              <a:buClr>
                <a:srgbClr val="000000"/>
              </a:buClr>
              <a:buSzPts val="14000"/>
              <a:buFont typeface="Arial"/>
              <a:buNone/>
            </a:pPr>
            <a:r>
              <a:rPr b="0" i="0" lang="en-US" sz="7200" u="none" cap="none" strike="noStrike">
                <a:solidFill>
                  <a:schemeClr val="accent1"/>
                </a:solidFill>
                <a:latin typeface="Arial"/>
                <a:ea typeface="Arial"/>
                <a:cs typeface="Arial"/>
                <a:sym typeface="Arial"/>
              </a:rPr>
              <a:t>The Critical Role Of Foster Parents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3" name="Shape 463"/>
        <p:cNvGrpSpPr/>
        <p:nvPr/>
      </p:nvGrpSpPr>
      <p:grpSpPr>
        <a:xfrm>
          <a:off x="0" y="0"/>
          <a:ext cx="0" cy="0"/>
          <a:chOff x="0" y="0"/>
          <a:chExt cx="0" cy="0"/>
        </a:xfrm>
      </p:grpSpPr>
      <p:sp>
        <p:nvSpPr>
          <p:cNvPr id="464" name="Google Shape;464;p4"/>
          <p:cNvSpPr/>
          <p:nvPr>
            <p:ph idx="2" type="pic"/>
          </p:nvPr>
        </p:nvSpPr>
        <p:spPr>
          <a:xfrm>
            <a:off x="14630400" y="0"/>
            <a:ext cx="9756776" cy="13716000"/>
          </a:xfrm>
          <a:prstGeom prst="rect">
            <a:avLst/>
          </a:prstGeom>
          <a:solidFill>
            <a:schemeClr val="accent5"/>
          </a:solidFill>
          <a:ln>
            <a:noFill/>
          </a:ln>
        </p:spPr>
        <p:txBody>
          <a:bodyPr anchorCtr="0" anchor="t" bIns="45700" lIns="91425" spcFirstLastPara="1" rIns="91425" wrap="square" tIns="45700">
            <a:noAutofit/>
          </a:bodyPr>
          <a:lstStyle/>
          <a:p>
            <a:pPr indent="0" lvl="0" marL="0" marR="0" rtl="0" algn="l">
              <a:lnSpc>
                <a:spcPct val="90000"/>
              </a:lnSpc>
              <a:spcBef>
                <a:spcPts val="2000"/>
              </a:spcBef>
              <a:spcAft>
                <a:spcPts val="0"/>
              </a:spcAft>
              <a:buClr>
                <a:schemeClr val="dk1"/>
              </a:buClr>
              <a:buSzPts val="5600"/>
              <a:buFont typeface="Arial"/>
              <a:buNone/>
            </a:pPr>
            <a:r>
              <a:rPr b="0" i="0" lang="en-US" sz="7200" u="none" cap="none" strike="noStrike">
                <a:solidFill>
                  <a:schemeClr val="lt1"/>
                </a:solidFill>
                <a:latin typeface="Nunito"/>
                <a:ea typeface="Nunito"/>
                <a:cs typeface="Nunito"/>
                <a:sym typeface="Nunito"/>
              </a:rPr>
              <a:t>Table of Contents</a:t>
            </a:r>
            <a:endParaRPr b="0" i="0" sz="7200" u="none" cap="none" strike="noStrike">
              <a:solidFill>
                <a:schemeClr val="dk1"/>
              </a:solidFill>
              <a:latin typeface="Calibri"/>
              <a:ea typeface="Calibri"/>
              <a:cs typeface="Calibri"/>
              <a:sym typeface="Calibri"/>
            </a:endParaRPr>
          </a:p>
          <a:p>
            <a:pPr indent="0" lvl="0" marL="0" marR="0" rtl="0" algn="l">
              <a:lnSpc>
                <a:spcPct val="90000"/>
              </a:lnSpc>
              <a:spcBef>
                <a:spcPts val="2000"/>
              </a:spcBef>
              <a:spcAft>
                <a:spcPts val="0"/>
              </a:spcAft>
              <a:buClr>
                <a:schemeClr val="dk1"/>
              </a:buClr>
              <a:buSzPts val="5600"/>
              <a:buFont typeface="Arial"/>
              <a:buNone/>
            </a:pPr>
            <a:r>
              <a:t/>
            </a:r>
            <a:endParaRPr b="0" i="0" sz="2400" u="none" cap="none" strike="noStrike">
              <a:solidFill>
                <a:schemeClr val="lt1"/>
              </a:solidFill>
              <a:latin typeface="Nunito"/>
              <a:ea typeface="Nunito"/>
              <a:cs typeface="Nunito"/>
              <a:sym typeface="Nunito"/>
            </a:endParaRPr>
          </a:p>
        </p:txBody>
      </p:sp>
      <p:grpSp>
        <p:nvGrpSpPr>
          <p:cNvPr id="465" name="Google Shape;465;p4"/>
          <p:cNvGrpSpPr/>
          <p:nvPr/>
        </p:nvGrpSpPr>
        <p:grpSpPr>
          <a:xfrm>
            <a:off x="0" y="4076122"/>
            <a:ext cx="24387174" cy="5563755"/>
            <a:chOff x="0" y="2637494"/>
            <a:chExt cx="24387174" cy="5563755"/>
          </a:xfrm>
        </p:grpSpPr>
        <p:sp>
          <p:nvSpPr>
            <p:cNvPr id="466" name="Google Shape;466;p4"/>
            <p:cNvSpPr/>
            <p:nvPr/>
          </p:nvSpPr>
          <p:spPr>
            <a:xfrm>
              <a:off x="0" y="2637494"/>
              <a:ext cx="24387174" cy="5563755"/>
            </a:xfrm>
            <a:prstGeom prst="rightArrow">
              <a:avLst>
                <a:gd fmla="val 50000" name="adj1"/>
                <a:gd fmla="val 50000" name="adj2"/>
              </a:avLst>
            </a:prstGeom>
            <a:solidFill>
              <a:schemeClr val="accent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7" name="Google Shape;467;p4"/>
            <p:cNvSpPr/>
            <p:nvPr/>
          </p:nvSpPr>
          <p:spPr>
            <a:xfrm>
              <a:off x="19510334" y="4028433"/>
              <a:ext cx="2438122" cy="2781877"/>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8" name="Google Shape;468;p4"/>
            <p:cNvSpPr txBox="1"/>
            <p:nvPr/>
          </p:nvSpPr>
          <p:spPr>
            <a:xfrm>
              <a:off x="19510334" y="4028433"/>
              <a:ext cx="2438122" cy="2781877"/>
            </a:xfrm>
            <a:prstGeom prst="rect">
              <a:avLst/>
            </a:prstGeom>
            <a:noFill/>
            <a:ln>
              <a:noFill/>
            </a:ln>
          </p:spPr>
          <p:txBody>
            <a:bodyPr anchorCtr="0" anchor="ctr" bIns="325100" lIns="0" spcFirstLastPara="1" rIns="0" wrap="square" tIns="325100">
              <a:noAutofit/>
            </a:bodyPr>
            <a:lstStyle/>
            <a:p>
              <a:pPr indent="0" lvl="0" marL="0" marR="0" rtl="0" algn="ctr">
                <a:lnSpc>
                  <a:spcPct val="90000"/>
                </a:lnSpc>
                <a:spcBef>
                  <a:spcPts val="0"/>
                </a:spcBef>
                <a:spcAft>
                  <a:spcPts val="0"/>
                </a:spcAft>
                <a:buClr>
                  <a:srgbClr val="000000"/>
                </a:buClr>
                <a:buSzPts val="3200"/>
                <a:buFont typeface="Arial"/>
                <a:buNone/>
              </a:pPr>
              <a:r>
                <a:rPr b="0" i="0" lang="en-US" sz="3200" u="none" cap="none" strike="noStrike">
                  <a:solidFill>
                    <a:srgbClr val="000000"/>
                  </a:solidFill>
                  <a:latin typeface="Arial"/>
                  <a:ea typeface="Arial"/>
                  <a:cs typeface="Arial"/>
                  <a:sym typeface="Arial"/>
                </a:rPr>
                <a:t>The Critical Role Of Foster Parents</a:t>
              </a:r>
              <a:endParaRPr b="0" i="0" sz="3200" u="none" cap="none" strike="noStrike">
                <a:solidFill>
                  <a:srgbClr val="000000"/>
                </a:solidFill>
                <a:latin typeface="Arial"/>
                <a:ea typeface="Arial"/>
                <a:cs typeface="Arial"/>
                <a:sym typeface="Arial"/>
              </a:endParaRPr>
            </a:p>
          </p:txBody>
        </p:sp>
        <p:sp>
          <p:nvSpPr>
            <p:cNvPr id="469" name="Google Shape;469;p4"/>
            <p:cNvSpPr/>
            <p:nvPr/>
          </p:nvSpPr>
          <p:spPr>
            <a:xfrm>
              <a:off x="16584588" y="4028433"/>
              <a:ext cx="2438122" cy="2781877"/>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0" name="Google Shape;470;p4"/>
            <p:cNvSpPr txBox="1"/>
            <p:nvPr/>
          </p:nvSpPr>
          <p:spPr>
            <a:xfrm>
              <a:off x="16584588" y="4028433"/>
              <a:ext cx="2438122" cy="2781877"/>
            </a:xfrm>
            <a:prstGeom prst="rect">
              <a:avLst/>
            </a:prstGeom>
            <a:noFill/>
            <a:ln>
              <a:noFill/>
            </a:ln>
          </p:spPr>
          <p:txBody>
            <a:bodyPr anchorCtr="0" anchor="ctr" bIns="325100" lIns="0" spcFirstLastPara="1" rIns="0" wrap="square" tIns="325100">
              <a:noAutofit/>
            </a:bodyPr>
            <a:lstStyle/>
            <a:p>
              <a:pPr indent="0" lvl="0" marL="0" marR="0" rtl="0" algn="ctr">
                <a:lnSpc>
                  <a:spcPct val="90000"/>
                </a:lnSpc>
                <a:spcBef>
                  <a:spcPts val="0"/>
                </a:spcBef>
                <a:spcAft>
                  <a:spcPts val="0"/>
                </a:spcAft>
                <a:buClr>
                  <a:srgbClr val="000000"/>
                </a:buClr>
                <a:buSzPts val="3200"/>
                <a:buFont typeface="Arial"/>
                <a:buNone/>
              </a:pPr>
              <a:r>
                <a:rPr b="0" i="0" lang="en-US" sz="3200" u="none" cap="none" strike="noStrike">
                  <a:solidFill>
                    <a:srgbClr val="000000"/>
                  </a:solidFill>
                  <a:latin typeface="Arial"/>
                  <a:ea typeface="Arial"/>
                  <a:cs typeface="Arial"/>
                  <a:sym typeface="Arial"/>
                </a:rPr>
                <a:t>YUI Aftercare Transition Plan</a:t>
              </a:r>
              <a:endParaRPr/>
            </a:p>
          </p:txBody>
        </p:sp>
        <p:sp>
          <p:nvSpPr>
            <p:cNvPr id="471" name="Google Shape;471;p4"/>
            <p:cNvSpPr/>
            <p:nvPr/>
          </p:nvSpPr>
          <p:spPr>
            <a:xfrm>
              <a:off x="13658842" y="4028433"/>
              <a:ext cx="2438122" cy="2781877"/>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2" name="Google Shape;472;p4"/>
            <p:cNvSpPr txBox="1"/>
            <p:nvPr/>
          </p:nvSpPr>
          <p:spPr>
            <a:xfrm>
              <a:off x="13658842" y="4028433"/>
              <a:ext cx="2438122" cy="2781877"/>
            </a:xfrm>
            <a:prstGeom prst="rect">
              <a:avLst/>
            </a:prstGeom>
            <a:noFill/>
            <a:ln>
              <a:noFill/>
            </a:ln>
          </p:spPr>
          <p:txBody>
            <a:bodyPr anchorCtr="0" anchor="ctr" bIns="325100" lIns="0" spcFirstLastPara="1" rIns="0" wrap="square" tIns="325100">
              <a:noAutofit/>
            </a:bodyPr>
            <a:lstStyle/>
            <a:p>
              <a:pPr indent="0" lvl="0" marL="0" marR="0" rtl="0" algn="ctr">
                <a:lnSpc>
                  <a:spcPct val="90000"/>
                </a:lnSpc>
                <a:spcBef>
                  <a:spcPts val="0"/>
                </a:spcBef>
                <a:spcAft>
                  <a:spcPts val="0"/>
                </a:spcAft>
                <a:buClr>
                  <a:srgbClr val="000000"/>
                </a:buClr>
                <a:buSzPts val="3200"/>
                <a:buFont typeface="Arial"/>
                <a:buNone/>
              </a:pPr>
              <a:r>
                <a:rPr b="0" i="0" lang="en-US" sz="3200" u="none" cap="none" strike="noStrike">
                  <a:solidFill>
                    <a:srgbClr val="000000"/>
                  </a:solidFill>
                  <a:latin typeface="Arial"/>
                  <a:ea typeface="Arial"/>
                  <a:cs typeface="Arial"/>
                  <a:sym typeface="Arial"/>
                </a:rPr>
                <a:t>21 Things Everyone Should Have When Exiting Foster Care.</a:t>
              </a:r>
              <a:endParaRPr b="0" i="0" sz="3200" u="none" cap="none" strike="noStrike">
                <a:solidFill>
                  <a:srgbClr val="000000"/>
                </a:solidFill>
                <a:latin typeface="Arial"/>
                <a:ea typeface="Arial"/>
                <a:cs typeface="Arial"/>
                <a:sym typeface="Arial"/>
              </a:endParaRPr>
            </a:p>
          </p:txBody>
        </p:sp>
        <p:sp>
          <p:nvSpPr>
            <p:cNvPr id="473" name="Google Shape;473;p4"/>
            <p:cNvSpPr/>
            <p:nvPr/>
          </p:nvSpPr>
          <p:spPr>
            <a:xfrm>
              <a:off x="10733095" y="4028433"/>
              <a:ext cx="2438122" cy="2781877"/>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4" name="Google Shape;474;p4"/>
            <p:cNvSpPr txBox="1"/>
            <p:nvPr/>
          </p:nvSpPr>
          <p:spPr>
            <a:xfrm>
              <a:off x="10733095" y="4028433"/>
              <a:ext cx="2438122" cy="2781877"/>
            </a:xfrm>
            <a:prstGeom prst="rect">
              <a:avLst/>
            </a:prstGeom>
            <a:noFill/>
            <a:ln>
              <a:noFill/>
            </a:ln>
          </p:spPr>
          <p:txBody>
            <a:bodyPr anchorCtr="0" anchor="ctr" bIns="325100" lIns="0" spcFirstLastPara="1" rIns="0" wrap="square" tIns="325100">
              <a:noAutofit/>
            </a:bodyPr>
            <a:lstStyle/>
            <a:p>
              <a:pPr indent="0" lvl="0" marL="0" marR="0" rtl="0" algn="ctr">
                <a:lnSpc>
                  <a:spcPct val="90000"/>
                </a:lnSpc>
                <a:spcBef>
                  <a:spcPts val="0"/>
                </a:spcBef>
                <a:spcAft>
                  <a:spcPts val="0"/>
                </a:spcAft>
                <a:buClr>
                  <a:srgbClr val="000000"/>
                </a:buClr>
                <a:buSzPts val="3200"/>
                <a:buFont typeface="Arial"/>
                <a:buNone/>
              </a:pPr>
              <a:r>
                <a:rPr b="0" i="0" lang="en-US" sz="3200" u="none" cap="none" strike="noStrike">
                  <a:solidFill>
                    <a:srgbClr val="000000"/>
                  </a:solidFill>
                  <a:latin typeface="Arial"/>
                  <a:ea typeface="Arial"/>
                  <a:cs typeface="Arial"/>
                  <a:sym typeface="Arial"/>
                </a:rPr>
                <a:t>Laws And Programs To Support Transitioning Youth</a:t>
              </a:r>
              <a:endParaRPr b="0" i="0" sz="3200" u="none" cap="none" strike="noStrike">
                <a:solidFill>
                  <a:srgbClr val="000000"/>
                </a:solidFill>
                <a:latin typeface="Arial"/>
                <a:ea typeface="Arial"/>
                <a:cs typeface="Arial"/>
                <a:sym typeface="Arial"/>
              </a:endParaRPr>
            </a:p>
          </p:txBody>
        </p:sp>
        <p:sp>
          <p:nvSpPr>
            <p:cNvPr id="475" name="Google Shape;475;p4"/>
            <p:cNvSpPr/>
            <p:nvPr/>
          </p:nvSpPr>
          <p:spPr>
            <a:xfrm>
              <a:off x="7807349" y="4028433"/>
              <a:ext cx="2438122" cy="2781877"/>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6" name="Google Shape;476;p4"/>
            <p:cNvSpPr txBox="1"/>
            <p:nvPr/>
          </p:nvSpPr>
          <p:spPr>
            <a:xfrm>
              <a:off x="7807349" y="4028433"/>
              <a:ext cx="2438122" cy="2781877"/>
            </a:xfrm>
            <a:prstGeom prst="rect">
              <a:avLst/>
            </a:prstGeom>
            <a:noFill/>
            <a:ln>
              <a:noFill/>
            </a:ln>
          </p:spPr>
          <p:txBody>
            <a:bodyPr anchorCtr="0" anchor="ctr" bIns="325100" lIns="0" spcFirstLastPara="1" rIns="0" wrap="square" tIns="325100">
              <a:noAutofit/>
            </a:bodyPr>
            <a:lstStyle/>
            <a:p>
              <a:pPr indent="0" lvl="0" marL="0" marR="0" rtl="0" algn="ctr">
                <a:lnSpc>
                  <a:spcPct val="90000"/>
                </a:lnSpc>
                <a:spcBef>
                  <a:spcPts val="0"/>
                </a:spcBef>
                <a:spcAft>
                  <a:spcPts val="0"/>
                </a:spcAft>
                <a:buClr>
                  <a:srgbClr val="000000"/>
                </a:buClr>
                <a:buSzPts val="3200"/>
                <a:buFont typeface="Arial"/>
                <a:buNone/>
              </a:pPr>
              <a:r>
                <a:rPr b="0" i="0" lang="en-US" sz="3200" u="none" cap="none" strike="noStrike">
                  <a:solidFill>
                    <a:srgbClr val="000000"/>
                  </a:solidFill>
                  <a:latin typeface="Arial"/>
                  <a:ea typeface="Arial"/>
                  <a:cs typeface="Arial"/>
                  <a:sym typeface="Arial"/>
                </a:rPr>
                <a:t>The Role Of Youth Engagement In Transition Planning</a:t>
              </a:r>
              <a:endParaRPr b="0" i="0" sz="3200" u="none" cap="none" strike="noStrike">
                <a:solidFill>
                  <a:srgbClr val="000000"/>
                </a:solidFill>
                <a:latin typeface="Arial"/>
                <a:ea typeface="Arial"/>
                <a:cs typeface="Arial"/>
                <a:sym typeface="Arial"/>
              </a:endParaRPr>
            </a:p>
          </p:txBody>
        </p:sp>
        <p:sp>
          <p:nvSpPr>
            <p:cNvPr id="477" name="Google Shape;477;p4"/>
            <p:cNvSpPr/>
            <p:nvPr/>
          </p:nvSpPr>
          <p:spPr>
            <a:xfrm>
              <a:off x="4851638" y="4028433"/>
              <a:ext cx="2438122" cy="2781877"/>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8" name="Google Shape;478;p4"/>
            <p:cNvSpPr txBox="1"/>
            <p:nvPr/>
          </p:nvSpPr>
          <p:spPr>
            <a:xfrm>
              <a:off x="4851638" y="4028433"/>
              <a:ext cx="2438122" cy="2781877"/>
            </a:xfrm>
            <a:prstGeom prst="rect">
              <a:avLst/>
            </a:prstGeom>
            <a:noFill/>
            <a:ln>
              <a:noFill/>
            </a:ln>
          </p:spPr>
          <p:txBody>
            <a:bodyPr anchorCtr="0" anchor="ctr" bIns="325100" lIns="0" spcFirstLastPara="1" rIns="0" wrap="square" tIns="325100">
              <a:noAutofit/>
            </a:bodyPr>
            <a:lstStyle/>
            <a:p>
              <a:pPr indent="0" lvl="0" marL="0" marR="0" rtl="0" algn="ctr">
                <a:lnSpc>
                  <a:spcPct val="90000"/>
                </a:lnSpc>
                <a:spcBef>
                  <a:spcPts val="0"/>
                </a:spcBef>
                <a:spcAft>
                  <a:spcPts val="0"/>
                </a:spcAft>
                <a:buClr>
                  <a:srgbClr val="000000"/>
                </a:buClr>
                <a:buSzPts val="3200"/>
                <a:buFont typeface="Arial"/>
                <a:buNone/>
              </a:pPr>
              <a:r>
                <a:rPr b="0" i="0" lang="en-US" sz="3200" u="none" cap="none" strike="noStrike">
                  <a:solidFill>
                    <a:srgbClr val="000000"/>
                  </a:solidFill>
                  <a:latin typeface="Arial"/>
                  <a:ea typeface="Arial"/>
                  <a:cs typeface="Arial"/>
                  <a:sym typeface="Arial"/>
                </a:rPr>
                <a:t>Challenge's Youth Face When Exiting Foster Care</a:t>
              </a:r>
              <a:endParaRPr b="0" i="0" sz="3200" u="none" cap="none" strike="noStrike">
                <a:solidFill>
                  <a:srgbClr val="000000"/>
                </a:solidFill>
                <a:latin typeface="Arial"/>
                <a:ea typeface="Arial"/>
                <a:cs typeface="Arial"/>
                <a:sym typeface="Arial"/>
              </a:endParaRPr>
            </a:p>
          </p:txBody>
        </p:sp>
        <p:sp>
          <p:nvSpPr>
            <p:cNvPr id="479" name="Google Shape;479;p4"/>
            <p:cNvSpPr/>
            <p:nvPr/>
          </p:nvSpPr>
          <p:spPr>
            <a:xfrm>
              <a:off x="1955856" y="4028433"/>
              <a:ext cx="2438122" cy="2781877"/>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0" name="Google Shape;480;p4"/>
            <p:cNvSpPr txBox="1"/>
            <p:nvPr/>
          </p:nvSpPr>
          <p:spPr>
            <a:xfrm>
              <a:off x="1955856" y="4028433"/>
              <a:ext cx="2438122" cy="2781877"/>
            </a:xfrm>
            <a:prstGeom prst="rect">
              <a:avLst/>
            </a:prstGeom>
            <a:noFill/>
            <a:ln>
              <a:noFill/>
            </a:ln>
          </p:spPr>
          <p:txBody>
            <a:bodyPr anchorCtr="0" anchor="ctr" bIns="325100" lIns="0" spcFirstLastPara="1" rIns="0" wrap="square" tIns="325100">
              <a:noAutofit/>
            </a:bodyPr>
            <a:lstStyle/>
            <a:p>
              <a:pPr indent="0" lvl="0" marL="0" marR="0" rtl="0" algn="ctr">
                <a:lnSpc>
                  <a:spcPct val="90000"/>
                </a:lnSpc>
                <a:spcBef>
                  <a:spcPts val="0"/>
                </a:spcBef>
                <a:spcAft>
                  <a:spcPts val="0"/>
                </a:spcAft>
                <a:buClr>
                  <a:srgbClr val="000000"/>
                </a:buClr>
                <a:buSzPts val="3200"/>
                <a:buFont typeface="Arial"/>
                <a:buNone/>
              </a:pPr>
              <a:r>
                <a:rPr b="0" i="0" lang="en-US" sz="3200" u="none" cap="none" strike="noStrike">
                  <a:solidFill>
                    <a:srgbClr val="000000"/>
                  </a:solidFill>
                  <a:latin typeface="Arial"/>
                  <a:ea typeface="Arial"/>
                  <a:cs typeface="Arial"/>
                  <a:sym typeface="Arial"/>
                </a:rPr>
                <a:t>Adolescent Development And Changes In The Brain</a:t>
              </a:r>
              <a:endParaRPr b="0" i="0" sz="3200" u="none" cap="none" strike="noStrike">
                <a:solidFill>
                  <a:srgbClr val="000000"/>
                </a:solidFill>
                <a:latin typeface="Arial"/>
                <a:ea typeface="Arial"/>
                <a:cs typeface="Arial"/>
                <a:sym typeface="Arial"/>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5" name="Shape 485"/>
        <p:cNvGrpSpPr/>
        <p:nvPr/>
      </p:nvGrpSpPr>
      <p:grpSpPr>
        <a:xfrm>
          <a:off x="0" y="0"/>
          <a:ext cx="0" cy="0"/>
          <a:chOff x="0" y="0"/>
          <a:chExt cx="0" cy="0"/>
        </a:xfrm>
      </p:grpSpPr>
      <p:sp>
        <p:nvSpPr>
          <p:cNvPr id="486" name="Google Shape;486;p2"/>
          <p:cNvSpPr txBox="1"/>
          <p:nvPr/>
        </p:nvSpPr>
        <p:spPr>
          <a:xfrm>
            <a:off x="6419804" y="0"/>
            <a:ext cx="12422776" cy="255454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8000" u="none" cap="none" strike="noStrike">
                <a:solidFill>
                  <a:schemeClr val="accent2"/>
                </a:solidFill>
                <a:latin typeface="Arial"/>
                <a:ea typeface="Arial"/>
                <a:cs typeface="Arial"/>
                <a:sym typeface="Arial"/>
              </a:rPr>
              <a:t>Adolescent development and changes in the brain</a:t>
            </a:r>
            <a:endParaRPr b="0" i="0" sz="8000" u="none" cap="none" strike="noStrike">
              <a:solidFill>
                <a:schemeClr val="accent2"/>
              </a:solidFill>
              <a:latin typeface="Arial"/>
              <a:ea typeface="Arial"/>
              <a:cs typeface="Arial"/>
              <a:sym typeface="Arial"/>
            </a:endParaRPr>
          </a:p>
        </p:txBody>
      </p:sp>
      <p:pic>
        <p:nvPicPr>
          <p:cNvPr descr="See the source image" id="487" name="Google Shape;487;p2"/>
          <p:cNvPicPr preferRelativeResize="0"/>
          <p:nvPr/>
        </p:nvPicPr>
        <p:blipFill rotWithShape="1">
          <a:blip r:embed="rId3">
            <a:alphaModFix/>
          </a:blip>
          <a:srcRect b="0" l="0" r="0" t="0"/>
          <a:stretch/>
        </p:blipFill>
        <p:spPr>
          <a:xfrm>
            <a:off x="492419" y="3358084"/>
            <a:ext cx="11316404" cy="9254303"/>
          </a:xfrm>
          <a:prstGeom prst="rect">
            <a:avLst/>
          </a:prstGeom>
          <a:noFill/>
          <a:ln>
            <a:noFill/>
          </a:ln>
        </p:spPr>
      </p:pic>
      <p:sp>
        <p:nvSpPr>
          <p:cNvPr id="488" name="Google Shape;488;p2"/>
          <p:cNvSpPr txBox="1"/>
          <p:nvPr/>
        </p:nvSpPr>
        <p:spPr>
          <a:xfrm>
            <a:off x="11867014" y="5036235"/>
            <a:ext cx="12187644" cy="6740307"/>
          </a:xfrm>
          <a:prstGeom prst="rect">
            <a:avLst/>
          </a:prstGeom>
          <a:noFill/>
          <a:ln>
            <a:noFill/>
          </a:ln>
        </p:spPr>
        <p:txBody>
          <a:bodyPr anchorCtr="0" anchor="t" bIns="45700" lIns="91425" spcFirstLastPara="1" rIns="91425" wrap="square" tIns="45700">
            <a:spAutoFit/>
          </a:bodyPr>
          <a:lstStyle/>
          <a:p>
            <a:pPr indent="-571500" lvl="0" marL="571500" marR="0" rtl="0" algn="l">
              <a:lnSpc>
                <a:spcPct val="100000"/>
              </a:lnSpc>
              <a:spcBef>
                <a:spcPts val="0"/>
              </a:spcBef>
              <a:spcAft>
                <a:spcPts val="0"/>
              </a:spcAft>
              <a:buClr>
                <a:srgbClr val="000000"/>
              </a:buClr>
              <a:buSzPts val="3600"/>
              <a:buFont typeface="Arial"/>
              <a:buChar char="•"/>
            </a:pPr>
            <a:r>
              <a:rPr b="1" i="0" lang="en-US" sz="3600" u="none" cap="none" strike="noStrike">
                <a:solidFill>
                  <a:srgbClr val="38484E"/>
                </a:solidFill>
                <a:latin typeface="Arial"/>
                <a:ea typeface="Arial"/>
                <a:cs typeface="Arial"/>
                <a:sym typeface="Arial"/>
              </a:rPr>
              <a:t>Adolescence — </a:t>
            </a:r>
            <a:r>
              <a:rPr b="0" i="0" lang="en-US" sz="3600" u="none" cap="none" strike="noStrike">
                <a:solidFill>
                  <a:srgbClr val="38484E"/>
                </a:solidFill>
                <a:latin typeface="Arial"/>
                <a:ea typeface="Arial"/>
                <a:cs typeface="Arial"/>
                <a:sym typeface="Arial"/>
              </a:rPr>
              <a:t>the transition from childhood to adulthood is a time of great change in the brain and behavior. In addition to sexual maturity, individuals also develop social and emotional skills during this time that will serve them as adults. Traditionally, researchers trying to understand this period have focused on a mismatch in the brain between increased sensitivity to rewarding stimuli and still-developing inhibitory control, which appears to lead to vulnerability to psychiatric disorders and risky behavior such as drug-seeking. What follows is a discussion of how hormones, the brain, and social factors affect adolescent development.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2" name="Shape 492"/>
        <p:cNvGrpSpPr/>
        <p:nvPr/>
      </p:nvGrpSpPr>
      <p:grpSpPr>
        <a:xfrm>
          <a:off x="0" y="0"/>
          <a:ext cx="0" cy="0"/>
          <a:chOff x="0" y="0"/>
          <a:chExt cx="0" cy="0"/>
        </a:xfrm>
      </p:grpSpPr>
      <p:sp>
        <p:nvSpPr>
          <p:cNvPr id="493" name="Google Shape;493;p5"/>
          <p:cNvSpPr txBox="1"/>
          <p:nvPr/>
        </p:nvSpPr>
        <p:spPr>
          <a:xfrm>
            <a:off x="443108" y="288315"/>
            <a:ext cx="14892600" cy="2281200"/>
          </a:xfrm>
          <a:prstGeom prst="rect">
            <a:avLst/>
          </a:prstGeom>
          <a:noFill/>
          <a:ln>
            <a:noFill/>
          </a:ln>
        </p:spPr>
        <p:txBody>
          <a:bodyPr anchorCtr="0" anchor="t" bIns="45700" lIns="91425" spcFirstLastPara="1" rIns="91425" wrap="square" tIns="45700">
            <a:spAutoFit/>
          </a:bodyPr>
          <a:lstStyle/>
          <a:p>
            <a:pPr indent="0" lvl="0" marL="0" marR="0" rtl="0" algn="l">
              <a:lnSpc>
                <a:spcPct val="90000"/>
              </a:lnSpc>
              <a:spcBef>
                <a:spcPts val="0"/>
              </a:spcBef>
              <a:spcAft>
                <a:spcPts val="0"/>
              </a:spcAft>
              <a:buNone/>
            </a:pPr>
            <a:r>
              <a:rPr b="0" i="0" lang="en-US" sz="7200" u="none" cap="none" strike="noStrike">
                <a:solidFill>
                  <a:srgbClr val="1E2C32"/>
                </a:solidFill>
                <a:latin typeface="Arial"/>
                <a:ea typeface="Arial"/>
                <a:cs typeface="Arial"/>
                <a:sym typeface="Arial"/>
              </a:rPr>
              <a:t>Challenges Youth Face When Exiting Foster Care</a:t>
            </a:r>
            <a:endParaRPr b="0" i="0" sz="7200" u="none" cap="none" strike="noStrike">
              <a:solidFill>
                <a:srgbClr val="1E2C32"/>
              </a:solidFill>
              <a:latin typeface="Arial"/>
              <a:ea typeface="Arial"/>
              <a:cs typeface="Arial"/>
              <a:sym typeface="Arial"/>
            </a:endParaRPr>
          </a:p>
          <a:p>
            <a:pPr indent="0" lvl="0" marL="0" marR="0" rtl="0" algn="l">
              <a:lnSpc>
                <a:spcPct val="90000"/>
              </a:lnSpc>
              <a:spcBef>
                <a:spcPts val="0"/>
              </a:spcBef>
              <a:spcAft>
                <a:spcPts val="0"/>
              </a:spcAft>
              <a:buClr>
                <a:srgbClr val="000000"/>
              </a:buClr>
              <a:buSzPts val="8500"/>
              <a:buFont typeface="Arial"/>
              <a:buNone/>
            </a:pPr>
            <a:r>
              <a:t/>
            </a:r>
            <a:endParaRPr b="0" i="0" sz="1400" u="none" cap="none" strike="noStrike">
              <a:solidFill>
                <a:srgbClr val="000000"/>
              </a:solidFill>
              <a:latin typeface="Arial"/>
              <a:ea typeface="Arial"/>
              <a:cs typeface="Arial"/>
              <a:sym typeface="Arial"/>
            </a:endParaRPr>
          </a:p>
        </p:txBody>
      </p:sp>
      <p:sp>
        <p:nvSpPr>
          <p:cNvPr id="494" name="Google Shape;494;p5"/>
          <p:cNvSpPr/>
          <p:nvPr/>
        </p:nvSpPr>
        <p:spPr>
          <a:xfrm>
            <a:off x="-1" y="4563291"/>
            <a:ext cx="748937" cy="4580709"/>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599"/>
              <a:buFont typeface="Arial"/>
              <a:buNone/>
            </a:pPr>
            <a:r>
              <a:t/>
            </a:r>
            <a:endParaRPr b="0" i="0" sz="3599" u="none" cap="none" strike="noStrike">
              <a:solidFill>
                <a:schemeClr val="lt1"/>
              </a:solidFill>
              <a:latin typeface="Calibri"/>
              <a:ea typeface="Calibri"/>
              <a:cs typeface="Calibri"/>
              <a:sym typeface="Calibri"/>
            </a:endParaRPr>
          </a:p>
        </p:txBody>
      </p:sp>
      <p:sp>
        <p:nvSpPr>
          <p:cNvPr id="495" name="Google Shape;495;p5"/>
          <p:cNvSpPr txBox="1"/>
          <p:nvPr/>
        </p:nvSpPr>
        <p:spPr>
          <a:xfrm>
            <a:off x="748936" y="2795451"/>
            <a:ext cx="22790332" cy="9110186"/>
          </a:xfrm>
          <a:prstGeom prst="rect">
            <a:avLst/>
          </a:prstGeom>
          <a:noFill/>
          <a:ln>
            <a:noFill/>
          </a:ln>
        </p:spPr>
        <p:txBody>
          <a:bodyPr anchorCtr="0" anchor="t" bIns="45700" lIns="91425" spcFirstLastPara="1" rIns="91425" wrap="square" tIns="45700">
            <a:spAutoFit/>
          </a:bodyPr>
          <a:lstStyle/>
          <a:p>
            <a:pPr indent="-571500" lvl="0" marL="571500" marR="0" rtl="0" algn="l">
              <a:lnSpc>
                <a:spcPct val="90000"/>
              </a:lnSpc>
              <a:spcBef>
                <a:spcPts val="0"/>
              </a:spcBef>
              <a:spcAft>
                <a:spcPts val="0"/>
              </a:spcAft>
              <a:buClr>
                <a:srgbClr val="1E2C32"/>
              </a:buClr>
              <a:buSzPts val="5400"/>
              <a:buFont typeface="Arial"/>
              <a:buChar char="•"/>
            </a:pPr>
            <a:r>
              <a:rPr b="0" i="0" lang="en-US" sz="3600" u="none" cap="none" strike="noStrike">
                <a:solidFill>
                  <a:srgbClr val="1E2C32"/>
                </a:solidFill>
                <a:latin typeface="Arial"/>
                <a:ea typeface="Arial"/>
                <a:cs typeface="Arial"/>
                <a:sym typeface="Arial"/>
              </a:rPr>
              <a:t>20,000 youth age out of the foster care system between the ages of 18 – 21 annually. The exact time a foster youth ages out of the system depends on where they live. Regardless, roughly 20,000 youth are forced to exit the system annually without having found a forever family, leaving them to fend for themselves.</a:t>
            </a:r>
            <a:endParaRPr/>
          </a:p>
          <a:p>
            <a:pPr indent="-571500" lvl="0" marL="571500" marR="0" rtl="0" algn="l">
              <a:lnSpc>
                <a:spcPct val="90000"/>
              </a:lnSpc>
              <a:spcBef>
                <a:spcPts val="2000"/>
              </a:spcBef>
              <a:spcAft>
                <a:spcPts val="0"/>
              </a:spcAft>
              <a:buClr>
                <a:srgbClr val="1E2C32"/>
              </a:buClr>
              <a:buSzPts val="5400"/>
              <a:buFont typeface="Arial"/>
              <a:buChar char="•"/>
            </a:pPr>
            <a:r>
              <a:rPr b="0" i="0" lang="en-US" sz="3600" u="none" cap="none" strike="noStrike">
                <a:solidFill>
                  <a:srgbClr val="1E2C32"/>
                </a:solidFill>
                <a:latin typeface="Arial"/>
                <a:ea typeface="Arial"/>
                <a:cs typeface="Arial"/>
                <a:sym typeface="Arial"/>
              </a:rPr>
              <a:t>Within four years of aging out, 50% have no earnings, and those who do make an average annual income of $7,500. After a foster youth ages out, homelessness and unemployment become a huge issue. Despite there being more than 34 million entry level jobs nationwide, many foster youth aren’t prepared to be independent and don’t have the skills or resources needed to access the opportunities that could launch them into employment</a:t>
            </a:r>
            <a:endParaRPr/>
          </a:p>
          <a:p>
            <a:pPr indent="-571500" lvl="0" marL="571500" marR="0" rtl="0" algn="l">
              <a:lnSpc>
                <a:spcPct val="90000"/>
              </a:lnSpc>
              <a:spcBef>
                <a:spcPts val="2000"/>
              </a:spcBef>
              <a:spcAft>
                <a:spcPts val="0"/>
              </a:spcAft>
              <a:buClr>
                <a:srgbClr val="1E2C32"/>
              </a:buClr>
              <a:buSzPts val="5400"/>
              <a:buFont typeface="Arial"/>
              <a:buChar char="•"/>
            </a:pPr>
            <a:r>
              <a:rPr b="0" i="0" lang="en-US" sz="3600" u="none" cap="none" strike="noStrike">
                <a:solidFill>
                  <a:srgbClr val="1E2C32"/>
                </a:solidFill>
                <a:latin typeface="Arial"/>
                <a:ea typeface="Arial"/>
                <a:cs typeface="Arial"/>
                <a:sym typeface="Arial"/>
              </a:rPr>
              <a:t>There is less than a 3% chance for children who have aged out of foster care to earn a college degree at any point in their life.</a:t>
            </a:r>
            <a:endParaRPr/>
          </a:p>
          <a:p>
            <a:pPr indent="-571500" lvl="0" marL="571500" marR="0" rtl="0" algn="l">
              <a:lnSpc>
                <a:spcPct val="90000"/>
              </a:lnSpc>
              <a:spcBef>
                <a:spcPts val="2000"/>
              </a:spcBef>
              <a:spcAft>
                <a:spcPts val="0"/>
              </a:spcAft>
              <a:buClr>
                <a:srgbClr val="1E2C32"/>
              </a:buClr>
              <a:buSzPts val="5400"/>
              <a:buFont typeface="Arial"/>
              <a:buChar char="•"/>
            </a:pPr>
            <a:r>
              <a:rPr b="0" i="0" lang="en-US" sz="3600" u="none" cap="none" strike="noStrike">
                <a:solidFill>
                  <a:srgbClr val="1E2C32"/>
                </a:solidFill>
                <a:latin typeface="Arial"/>
                <a:ea typeface="Arial"/>
                <a:cs typeface="Arial"/>
                <a:sym typeface="Arial"/>
              </a:rPr>
              <a:t>7 out of 10 girls who age out of the foster care system will become pregnant before the age of 21.</a:t>
            </a:r>
            <a:endParaRPr/>
          </a:p>
          <a:p>
            <a:pPr indent="-571500" lvl="0" marL="571500" marR="0" rtl="0" algn="l">
              <a:lnSpc>
                <a:spcPct val="90000"/>
              </a:lnSpc>
              <a:spcBef>
                <a:spcPts val="2000"/>
              </a:spcBef>
              <a:spcAft>
                <a:spcPts val="0"/>
              </a:spcAft>
              <a:buClr>
                <a:srgbClr val="1E2C32"/>
              </a:buClr>
              <a:buSzPts val="5400"/>
              <a:buFont typeface="Arial"/>
              <a:buChar char="•"/>
            </a:pPr>
            <a:r>
              <a:rPr b="0" i="0" lang="en-US" sz="3600" u="none" cap="none" strike="noStrike">
                <a:solidFill>
                  <a:srgbClr val="1E2C32"/>
                </a:solidFill>
                <a:latin typeface="Arial"/>
                <a:ea typeface="Arial"/>
                <a:cs typeface="Arial"/>
                <a:sym typeface="Arial"/>
              </a:rPr>
              <a:t>Nearly 60% of young men who age out of the foster care system and are legally emancipated have been convicted of a crime.</a:t>
            </a:r>
            <a:endParaRPr/>
          </a:p>
          <a:p>
            <a:pPr indent="-571500" lvl="0" marL="571500" marR="0" rtl="0" algn="l">
              <a:lnSpc>
                <a:spcPct val="90000"/>
              </a:lnSpc>
              <a:spcBef>
                <a:spcPts val="2000"/>
              </a:spcBef>
              <a:spcAft>
                <a:spcPts val="0"/>
              </a:spcAft>
              <a:buClr>
                <a:srgbClr val="1E2C32"/>
              </a:buClr>
              <a:buSzPts val="5400"/>
              <a:buFont typeface="Arial"/>
              <a:buChar char="•"/>
            </a:pPr>
            <a:r>
              <a:rPr b="0" i="0" lang="en-US" sz="3600" u="none" cap="none" strike="noStrike">
                <a:solidFill>
                  <a:srgbClr val="1E2C32"/>
                </a:solidFill>
                <a:latin typeface="Arial"/>
                <a:ea typeface="Arial"/>
                <a:cs typeface="Arial"/>
                <a:sym typeface="Arial"/>
              </a:rPr>
              <a:t>About 1 in 4 kids who age out of the system will not graduate from high school or be able to pass their GED.</a:t>
            </a:r>
            <a:endParaRPr/>
          </a:p>
          <a:p>
            <a:pPr indent="-571500" lvl="0" marL="571500" marR="0" rtl="0" algn="l">
              <a:lnSpc>
                <a:spcPct val="90000"/>
              </a:lnSpc>
              <a:spcBef>
                <a:spcPts val="2000"/>
              </a:spcBef>
              <a:spcAft>
                <a:spcPts val="0"/>
              </a:spcAft>
              <a:buClr>
                <a:srgbClr val="1E2C32"/>
              </a:buClr>
              <a:buSzPts val="5400"/>
              <a:buFont typeface="Arial"/>
              <a:buChar char="•"/>
            </a:pPr>
            <a:r>
              <a:rPr b="0" i="0" lang="en-US" sz="3600" u="none" cap="none" strike="noStrike">
                <a:solidFill>
                  <a:srgbClr val="1E2C32"/>
                </a:solidFill>
                <a:latin typeface="Arial"/>
                <a:ea typeface="Arial"/>
                <a:cs typeface="Arial"/>
                <a:sym typeface="Arial"/>
              </a:rPr>
              <a:t>Despite all the challenges, 70% of foster kids regularly say that they would like to attend college one day.</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0" name="Shape 500"/>
        <p:cNvGrpSpPr/>
        <p:nvPr/>
      </p:nvGrpSpPr>
      <p:grpSpPr>
        <a:xfrm>
          <a:off x="0" y="0"/>
          <a:ext cx="0" cy="0"/>
          <a:chOff x="0" y="0"/>
          <a:chExt cx="0" cy="0"/>
        </a:xfrm>
      </p:grpSpPr>
      <p:sp>
        <p:nvSpPr>
          <p:cNvPr id="501" name="Google Shape;501;p6"/>
          <p:cNvSpPr/>
          <p:nvPr>
            <p:ph idx="3" type="pic"/>
          </p:nvPr>
        </p:nvSpPr>
        <p:spPr>
          <a:xfrm flipH="1">
            <a:off x="7493" y="0"/>
            <a:ext cx="4050156" cy="13716000"/>
          </a:xfrm>
          <a:prstGeom prst="rect">
            <a:avLst/>
          </a:prstGeom>
          <a:solidFill>
            <a:schemeClr val="accent5"/>
          </a:solidFill>
          <a:ln>
            <a:noFill/>
          </a:ln>
        </p:spPr>
        <p:txBody>
          <a:bodyPr anchorCtr="0" anchor="t" bIns="45700" lIns="91425" spcFirstLastPara="1" rIns="91425" wrap="square" tIns="45700">
            <a:noAutofit/>
          </a:bodyPr>
          <a:lstStyle/>
          <a:p>
            <a:pPr indent="0" lvl="0" marL="0" marR="0" rtl="0" algn="l">
              <a:lnSpc>
                <a:spcPct val="90000"/>
              </a:lnSpc>
              <a:spcBef>
                <a:spcPts val="2000"/>
              </a:spcBef>
              <a:spcAft>
                <a:spcPts val="0"/>
              </a:spcAft>
              <a:buClr>
                <a:schemeClr val="dk1"/>
              </a:buClr>
              <a:buSzPts val="5600"/>
              <a:buFont typeface="Arial"/>
              <a:buNone/>
            </a:pPr>
            <a:r>
              <a:rPr lang="en-US"/>
              <a:t>Youth Unlimited</a:t>
            </a:r>
            <a:endParaRPr b="0" i="0" sz="5600" u="none" cap="none" strike="noStrike">
              <a:solidFill>
                <a:schemeClr val="dk1"/>
              </a:solidFill>
              <a:latin typeface="Calibri"/>
              <a:ea typeface="Calibri"/>
              <a:cs typeface="Calibri"/>
              <a:sym typeface="Calibri"/>
            </a:endParaRPr>
          </a:p>
        </p:txBody>
      </p:sp>
      <p:sp>
        <p:nvSpPr>
          <p:cNvPr id="502" name="Google Shape;502;p6"/>
          <p:cNvSpPr txBox="1"/>
          <p:nvPr/>
        </p:nvSpPr>
        <p:spPr>
          <a:xfrm>
            <a:off x="4250743" y="0"/>
            <a:ext cx="16609796" cy="230832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E2C32"/>
              </a:buClr>
              <a:buSzPts val="7200"/>
              <a:buFont typeface="Arial"/>
              <a:buNone/>
            </a:pPr>
            <a:r>
              <a:rPr b="0" i="0" lang="en-US" sz="7200" u="none" cap="none" strike="noStrike">
                <a:solidFill>
                  <a:srgbClr val="1E2C32"/>
                </a:solidFill>
                <a:latin typeface="Arial"/>
                <a:ea typeface="Arial"/>
                <a:cs typeface="Arial"/>
                <a:sym typeface="Arial"/>
              </a:rPr>
              <a:t>The Role Of Youth Engagement In Transition Planning</a:t>
            </a:r>
            <a:endParaRPr/>
          </a:p>
        </p:txBody>
      </p:sp>
      <p:pic>
        <p:nvPicPr>
          <p:cNvPr id="503" name="Google Shape;503;p6" title="Nicole Dobbins on Transition and Youth Engagement"/>
          <p:cNvPicPr preferRelativeResize="0"/>
          <p:nvPr/>
        </p:nvPicPr>
        <p:blipFill rotWithShape="1">
          <a:blip r:embed="rId3">
            <a:alphaModFix/>
          </a:blip>
          <a:srcRect b="0" l="0" r="0" t="0"/>
          <a:stretch/>
        </p:blipFill>
        <p:spPr>
          <a:xfrm>
            <a:off x="731519" y="2743199"/>
            <a:ext cx="13637624" cy="10228218"/>
          </a:xfrm>
          <a:prstGeom prst="rect">
            <a:avLst/>
          </a:prstGeom>
          <a:noFill/>
          <a:ln>
            <a:noFill/>
          </a:ln>
        </p:spPr>
      </p:pic>
      <p:sp>
        <p:nvSpPr>
          <p:cNvPr id="504" name="Google Shape;504;p6"/>
          <p:cNvSpPr txBox="1"/>
          <p:nvPr/>
        </p:nvSpPr>
        <p:spPr>
          <a:xfrm>
            <a:off x="15623175" y="3844402"/>
            <a:ext cx="7158300" cy="6741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3600" u="none" cap="none" strike="noStrike">
                <a:solidFill>
                  <a:srgbClr val="000000"/>
                </a:solidFill>
                <a:latin typeface="Arial"/>
                <a:ea typeface="Arial"/>
                <a:cs typeface="Arial"/>
                <a:sym typeface="Arial"/>
              </a:rPr>
              <a:t>Video Discussion</a:t>
            </a:r>
            <a:endParaRPr b="0" i="0" sz="3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t/>
            </a:r>
            <a:endParaRPr sz="3600"/>
          </a:p>
          <a:p>
            <a:pPr indent="-571500" lvl="0" marL="571500" marR="0" rtl="0" algn="l">
              <a:lnSpc>
                <a:spcPct val="100000"/>
              </a:lnSpc>
              <a:spcBef>
                <a:spcPts val="0"/>
              </a:spcBef>
              <a:spcAft>
                <a:spcPts val="0"/>
              </a:spcAft>
              <a:buClr>
                <a:srgbClr val="000000"/>
              </a:buClr>
              <a:buSzPts val="3600"/>
              <a:buFont typeface="Arial"/>
              <a:buChar char="•"/>
            </a:pPr>
            <a:r>
              <a:rPr b="0" i="0" lang="en-US" sz="3600" u="none" cap="none" strike="noStrike">
                <a:solidFill>
                  <a:srgbClr val="000000"/>
                </a:solidFill>
                <a:latin typeface="Arial"/>
                <a:ea typeface="Arial"/>
                <a:cs typeface="Arial"/>
                <a:sym typeface="Arial"/>
              </a:rPr>
              <a:t>What did you find interesting about this video?</a:t>
            </a:r>
            <a:endParaRPr/>
          </a:p>
          <a:p>
            <a:pPr indent="-571500" lvl="0" marL="571500" marR="0" rtl="0" algn="l">
              <a:lnSpc>
                <a:spcPct val="100000"/>
              </a:lnSpc>
              <a:spcBef>
                <a:spcPts val="0"/>
              </a:spcBef>
              <a:spcAft>
                <a:spcPts val="0"/>
              </a:spcAft>
              <a:buClr>
                <a:srgbClr val="000000"/>
              </a:buClr>
              <a:buSzPts val="3600"/>
              <a:buFont typeface="Arial"/>
              <a:buChar char="•"/>
            </a:pPr>
            <a:r>
              <a:rPr b="0" i="0" lang="en-US" sz="3600" u="none" cap="none" strike="noStrike">
                <a:solidFill>
                  <a:srgbClr val="000000"/>
                </a:solidFill>
                <a:latin typeface="Arial"/>
                <a:ea typeface="Arial"/>
                <a:cs typeface="Arial"/>
                <a:sym typeface="Arial"/>
              </a:rPr>
              <a:t>How can you use this with your foster youth?</a:t>
            </a:r>
            <a:endParaRPr b="0" i="0" sz="3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lang="en-US" sz="3600" u="sng">
                <a:solidFill>
                  <a:schemeClr val="hlink"/>
                </a:solidFill>
                <a:hlinkClick r:id="rId4"/>
              </a:rPr>
              <a:t>https://www.fosterclub.com/training/helping-youth-prepare-transition-adulthood</a:t>
            </a:r>
            <a:endParaRPr sz="3600"/>
          </a:p>
          <a:p>
            <a:pPr indent="0" lvl="0" marL="0" marR="0" rtl="0" algn="l">
              <a:lnSpc>
                <a:spcPct val="100000"/>
              </a:lnSpc>
              <a:spcBef>
                <a:spcPts val="0"/>
              </a:spcBef>
              <a:spcAft>
                <a:spcPts val="0"/>
              </a:spcAft>
              <a:buNone/>
            </a:pPr>
            <a:r>
              <a:t/>
            </a:r>
            <a:endParaRPr sz="3600"/>
          </a:p>
          <a:p>
            <a:pPr indent="0" lvl="0" marL="0" marR="0" rtl="0" algn="l">
              <a:lnSpc>
                <a:spcPct val="100000"/>
              </a:lnSpc>
              <a:spcBef>
                <a:spcPts val="0"/>
              </a:spcBef>
              <a:spcAft>
                <a:spcPts val="0"/>
              </a:spcAft>
              <a:buNone/>
            </a:pPr>
            <a:r>
              <a:rPr lang="en-US" sz="3600" u="sng">
                <a:solidFill>
                  <a:schemeClr val="hlink"/>
                </a:solidFill>
                <a:hlinkClick r:id="rId5"/>
              </a:rPr>
              <a:t>https://www.fosterclub.com/training/using-fosterclub-transition-toolkit</a:t>
            </a:r>
            <a:endParaRPr sz="36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01"/>
                                        </p:tgtEl>
                                        <p:attrNameLst>
                                          <p:attrName>style.visibility</p:attrName>
                                        </p:attrNameLst>
                                      </p:cBhvr>
                                      <p:to>
                                        <p:strVal val="visible"/>
                                      </p:to>
                                    </p:set>
                                    <p:animEffect filter="fade" transition="in">
                                      <p:cBhvr>
                                        <p:cTn dur="1"/>
                                        <p:tgtEl>
                                          <p:spTgt spid="50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9" name="Shape 509"/>
        <p:cNvGrpSpPr/>
        <p:nvPr/>
      </p:nvGrpSpPr>
      <p:grpSpPr>
        <a:xfrm>
          <a:off x="0" y="0"/>
          <a:ext cx="0" cy="0"/>
          <a:chOff x="0" y="0"/>
          <a:chExt cx="0" cy="0"/>
        </a:xfrm>
      </p:grpSpPr>
      <p:sp>
        <p:nvSpPr>
          <p:cNvPr id="510" name="Google Shape;510;p7"/>
          <p:cNvSpPr txBox="1"/>
          <p:nvPr/>
        </p:nvSpPr>
        <p:spPr>
          <a:xfrm>
            <a:off x="7549155" y="436168"/>
            <a:ext cx="11686500" cy="2281200"/>
          </a:xfrm>
          <a:prstGeom prst="rect">
            <a:avLst/>
          </a:prstGeom>
          <a:noFill/>
          <a:ln>
            <a:noFill/>
          </a:ln>
        </p:spPr>
        <p:txBody>
          <a:bodyPr anchorCtr="0" anchor="t" bIns="45700" lIns="91425" spcFirstLastPara="1" rIns="91425" wrap="square" tIns="45700">
            <a:spAutoFit/>
          </a:bodyPr>
          <a:lstStyle/>
          <a:p>
            <a:pPr indent="0" lvl="0" marL="0" marR="0" rtl="0" algn="l">
              <a:lnSpc>
                <a:spcPct val="90000"/>
              </a:lnSpc>
              <a:spcBef>
                <a:spcPts val="0"/>
              </a:spcBef>
              <a:spcAft>
                <a:spcPts val="0"/>
              </a:spcAft>
              <a:buNone/>
            </a:pPr>
            <a:r>
              <a:rPr b="0" i="0" lang="en-US" sz="7200" u="none" cap="none" strike="noStrike">
                <a:solidFill>
                  <a:schemeClr val="accent5"/>
                </a:solidFill>
                <a:latin typeface="Arial"/>
                <a:ea typeface="Arial"/>
                <a:cs typeface="Arial"/>
                <a:sym typeface="Arial"/>
              </a:rPr>
              <a:t>Laws And Programs To Support Transitioning Youth</a:t>
            </a:r>
            <a:endParaRPr b="0" i="0" sz="7200" u="none" cap="none" strike="noStrike">
              <a:solidFill>
                <a:schemeClr val="accent5"/>
              </a:solidFill>
              <a:latin typeface="Arial"/>
              <a:ea typeface="Arial"/>
              <a:cs typeface="Arial"/>
              <a:sym typeface="Arial"/>
            </a:endParaRPr>
          </a:p>
          <a:p>
            <a:pPr indent="0" lvl="0" marL="0" marR="0" rtl="0" algn="l">
              <a:lnSpc>
                <a:spcPct val="90000"/>
              </a:lnSpc>
              <a:spcBef>
                <a:spcPts val="0"/>
              </a:spcBef>
              <a:spcAft>
                <a:spcPts val="0"/>
              </a:spcAft>
              <a:buClr>
                <a:srgbClr val="000000"/>
              </a:buClr>
              <a:buSzPts val="10000"/>
              <a:buFont typeface="Arial"/>
              <a:buNone/>
            </a:pPr>
            <a:r>
              <a:t/>
            </a:r>
            <a:endParaRPr b="0" i="0" sz="1400" u="none" cap="none" strike="noStrike">
              <a:solidFill>
                <a:srgbClr val="000000"/>
              </a:solidFill>
              <a:latin typeface="Arial"/>
              <a:ea typeface="Arial"/>
              <a:cs typeface="Arial"/>
              <a:sym typeface="Arial"/>
            </a:endParaRPr>
          </a:p>
        </p:txBody>
      </p:sp>
      <p:sp>
        <p:nvSpPr>
          <p:cNvPr id="511" name="Google Shape;511;p7"/>
          <p:cNvSpPr/>
          <p:nvPr>
            <p:ph idx="2" type="pic"/>
          </p:nvPr>
        </p:nvSpPr>
        <p:spPr>
          <a:xfrm flipH="1">
            <a:off x="0" y="0"/>
            <a:ext cx="5694317" cy="13716000"/>
          </a:xfrm>
          <a:prstGeom prst="rect">
            <a:avLst/>
          </a:prstGeom>
          <a:solidFill>
            <a:schemeClr val="accent5"/>
          </a:solidFill>
          <a:ln>
            <a:noFill/>
          </a:ln>
        </p:spPr>
        <p:txBody>
          <a:bodyPr anchorCtr="0" anchor="t" bIns="45700" lIns="91425" spcFirstLastPara="1" rIns="91425" wrap="square" tIns="45700">
            <a:noAutofit/>
          </a:bodyPr>
          <a:lstStyle/>
          <a:p>
            <a:pPr indent="0" lvl="0" marL="0" marR="0" rtl="0" algn="l">
              <a:lnSpc>
                <a:spcPct val="90000"/>
              </a:lnSpc>
              <a:spcBef>
                <a:spcPts val="2000"/>
              </a:spcBef>
              <a:spcAft>
                <a:spcPts val="0"/>
              </a:spcAft>
              <a:buClr>
                <a:schemeClr val="dk1"/>
              </a:buClr>
              <a:buSzPts val="5600"/>
              <a:buFont typeface="Arial"/>
              <a:buNone/>
            </a:pPr>
            <a:r>
              <a:rPr lang="en-US"/>
              <a:t>Transition to Adulthood</a:t>
            </a:r>
            <a:endParaRPr b="0" i="0" sz="5600" u="none" cap="none" strike="noStrike">
              <a:solidFill>
                <a:schemeClr val="dk1"/>
              </a:solidFill>
              <a:latin typeface="Calibri"/>
              <a:ea typeface="Calibri"/>
              <a:cs typeface="Calibri"/>
              <a:sym typeface="Calibri"/>
            </a:endParaRPr>
          </a:p>
        </p:txBody>
      </p:sp>
      <p:pic>
        <p:nvPicPr>
          <p:cNvPr id="512" name="Google Shape;512;p7"/>
          <p:cNvPicPr preferRelativeResize="0"/>
          <p:nvPr/>
        </p:nvPicPr>
        <p:blipFill rotWithShape="1">
          <a:blip r:embed="rId3">
            <a:alphaModFix amt="65000"/>
          </a:blip>
          <a:srcRect b="0" l="0" r="0" t="0"/>
          <a:stretch/>
        </p:blipFill>
        <p:spPr>
          <a:xfrm>
            <a:off x="138089" y="6662662"/>
            <a:ext cx="6249888" cy="6249888"/>
          </a:xfrm>
          <a:prstGeom prst="rect">
            <a:avLst/>
          </a:prstGeom>
          <a:noFill/>
          <a:ln>
            <a:noFill/>
          </a:ln>
        </p:spPr>
      </p:pic>
      <p:sp>
        <p:nvSpPr>
          <p:cNvPr id="513" name="Google Shape;513;p7"/>
          <p:cNvSpPr txBox="1"/>
          <p:nvPr/>
        </p:nvSpPr>
        <p:spPr>
          <a:xfrm>
            <a:off x="6875775" y="2717375"/>
            <a:ext cx="16682400" cy="12898800"/>
          </a:xfrm>
          <a:prstGeom prst="rect">
            <a:avLst/>
          </a:prstGeom>
          <a:noFill/>
          <a:ln>
            <a:noFill/>
          </a:ln>
        </p:spPr>
        <p:txBody>
          <a:bodyPr anchorCtr="0" anchor="t" bIns="45700" lIns="91425" spcFirstLastPara="1" rIns="91425" wrap="square" tIns="45700">
            <a:spAutoFit/>
          </a:bodyPr>
          <a:lstStyle/>
          <a:p>
            <a:pPr indent="-571500" lvl="0" marL="571500" marR="0" rtl="0" algn="l">
              <a:lnSpc>
                <a:spcPct val="100000"/>
              </a:lnSpc>
              <a:spcBef>
                <a:spcPts val="0"/>
              </a:spcBef>
              <a:spcAft>
                <a:spcPts val="0"/>
              </a:spcAft>
              <a:buClr>
                <a:srgbClr val="000000"/>
              </a:buClr>
              <a:buSzPts val="3200"/>
              <a:buFont typeface="Arial"/>
              <a:buChar char="•"/>
            </a:pPr>
            <a:r>
              <a:rPr b="0" i="0" lang="en-US" sz="3200" u="none" cap="none" strike="noStrike">
                <a:solidFill>
                  <a:schemeClr val="accent5"/>
                </a:solidFill>
                <a:latin typeface="Arial"/>
                <a:ea typeface="Arial"/>
                <a:cs typeface="Arial"/>
                <a:sym typeface="Arial"/>
              </a:rPr>
              <a:t>The Independent Living Program (ILP) helps youth who are, or were, in foster care to become self-sufficient adults. It gives an opportunity to learn valuable skills necessary to make a successful transition from state or tribal custody to living on your own in the community.</a:t>
            </a:r>
            <a:endParaRPr b="0" i="0" sz="3200" u="none" cap="none" strike="noStrike">
              <a:solidFill>
                <a:schemeClr val="accent5"/>
              </a:solidFill>
              <a:latin typeface="Arial"/>
              <a:ea typeface="Arial"/>
              <a:cs typeface="Arial"/>
              <a:sym typeface="Arial"/>
            </a:endParaRPr>
          </a:p>
          <a:p>
            <a:pPr indent="0" lvl="0" marL="457200" marR="0" rtl="0" algn="l">
              <a:lnSpc>
                <a:spcPct val="100000"/>
              </a:lnSpc>
              <a:spcBef>
                <a:spcPts val="0"/>
              </a:spcBef>
              <a:spcAft>
                <a:spcPts val="0"/>
              </a:spcAft>
              <a:buNone/>
            </a:pPr>
            <a:r>
              <a:t/>
            </a:r>
            <a:endParaRPr sz="3200">
              <a:solidFill>
                <a:schemeClr val="accent5"/>
              </a:solidFill>
            </a:endParaRPr>
          </a:p>
          <a:p>
            <a:pPr indent="-571500" lvl="0" marL="571500" marR="0" rtl="0" algn="l">
              <a:lnSpc>
                <a:spcPct val="100000"/>
              </a:lnSpc>
              <a:spcBef>
                <a:spcPts val="0"/>
              </a:spcBef>
              <a:spcAft>
                <a:spcPts val="0"/>
              </a:spcAft>
              <a:buClr>
                <a:srgbClr val="000000"/>
              </a:buClr>
              <a:buSzPts val="3200"/>
              <a:buFont typeface="Arial"/>
              <a:buChar char="•"/>
            </a:pPr>
            <a:r>
              <a:rPr b="0" i="0" lang="en-US" sz="3200" u="none" cap="none" strike="noStrike">
                <a:solidFill>
                  <a:schemeClr val="accent5"/>
                </a:solidFill>
                <a:latin typeface="Arial"/>
                <a:ea typeface="Arial"/>
                <a:cs typeface="Arial"/>
                <a:sym typeface="Arial"/>
              </a:rPr>
              <a:t>Casey Life Skills (CLS) is an online assessment tool that helps you build a checklist of skills and strengths and identify steps that will bring you closer to achieving your goals.</a:t>
            </a:r>
            <a:endParaRPr b="0" i="0" sz="3200" u="none" cap="none" strike="noStrike">
              <a:solidFill>
                <a:schemeClr val="accent5"/>
              </a:solidFill>
              <a:latin typeface="Arial"/>
              <a:ea typeface="Arial"/>
              <a:cs typeface="Arial"/>
              <a:sym typeface="Arial"/>
            </a:endParaRPr>
          </a:p>
          <a:p>
            <a:pPr indent="0" lvl="0" marL="457200" marR="0" rtl="0" algn="l">
              <a:lnSpc>
                <a:spcPct val="100000"/>
              </a:lnSpc>
              <a:spcBef>
                <a:spcPts val="0"/>
              </a:spcBef>
              <a:spcAft>
                <a:spcPts val="0"/>
              </a:spcAft>
              <a:buNone/>
            </a:pPr>
            <a:r>
              <a:t/>
            </a:r>
            <a:endParaRPr sz="3200">
              <a:solidFill>
                <a:schemeClr val="accent5"/>
              </a:solidFill>
            </a:endParaRPr>
          </a:p>
          <a:p>
            <a:pPr indent="-571500" lvl="0" marL="571500" marR="0" rtl="0" algn="l">
              <a:lnSpc>
                <a:spcPct val="100000"/>
              </a:lnSpc>
              <a:spcBef>
                <a:spcPts val="0"/>
              </a:spcBef>
              <a:spcAft>
                <a:spcPts val="0"/>
              </a:spcAft>
              <a:buClr>
                <a:srgbClr val="000000"/>
              </a:buClr>
              <a:buSzPts val="3200"/>
              <a:buFont typeface="Arial"/>
              <a:buChar char="•"/>
            </a:pPr>
            <a:r>
              <a:rPr b="0" i="0" lang="en-US" sz="3200" u="none" cap="none" strike="noStrike">
                <a:solidFill>
                  <a:schemeClr val="accent5"/>
                </a:solidFill>
                <a:latin typeface="Arial"/>
                <a:ea typeface="Arial"/>
                <a:cs typeface="Arial"/>
                <a:sym typeface="Arial"/>
              </a:rPr>
              <a:t>Effective January 1, 2014, the FFCY Medical program provides medical coverage </a:t>
            </a:r>
            <a:endParaRPr b="0" i="0" sz="3200" u="none" cap="none" strike="noStrike">
              <a:solidFill>
                <a:schemeClr val="accent5"/>
              </a:solidFill>
              <a:latin typeface="Arial"/>
              <a:ea typeface="Arial"/>
              <a:cs typeface="Arial"/>
              <a:sym typeface="Arial"/>
            </a:endParaRPr>
          </a:p>
          <a:p>
            <a:pPr indent="0" lvl="0" marL="457200" marR="0" rtl="0" algn="l">
              <a:lnSpc>
                <a:spcPct val="100000"/>
              </a:lnSpc>
              <a:spcBef>
                <a:spcPts val="0"/>
              </a:spcBef>
              <a:spcAft>
                <a:spcPts val="0"/>
              </a:spcAft>
              <a:buNone/>
            </a:pPr>
            <a:r>
              <a:rPr b="0" i="0" lang="en-US" sz="3200" u="none" cap="none" strike="noStrike">
                <a:solidFill>
                  <a:schemeClr val="accent5"/>
                </a:solidFill>
                <a:latin typeface="Arial"/>
                <a:ea typeface="Arial"/>
                <a:cs typeface="Arial"/>
                <a:sym typeface="Arial"/>
              </a:rPr>
              <a:t>(equivalent to OHP Plus) to youth aging out of Oregon State or Tribal foster care at age 18 or older. Coverage will end on a young adult's 26th birthday. Additional information provided in the links below.</a:t>
            </a:r>
            <a:endParaRPr b="0" i="0" sz="3200" u="none" cap="none" strike="noStrike">
              <a:solidFill>
                <a:schemeClr val="accent5"/>
              </a:solidFill>
              <a:latin typeface="Arial"/>
              <a:ea typeface="Arial"/>
              <a:cs typeface="Arial"/>
              <a:sym typeface="Arial"/>
            </a:endParaRPr>
          </a:p>
          <a:p>
            <a:pPr indent="0" lvl="0" marL="457200" marR="0" rtl="0" algn="l">
              <a:lnSpc>
                <a:spcPct val="100000"/>
              </a:lnSpc>
              <a:spcBef>
                <a:spcPts val="0"/>
              </a:spcBef>
              <a:spcAft>
                <a:spcPts val="0"/>
              </a:spcAft>
              <a:buNone/>
            </a:pPr>
            <a:r>
              <a:t/>
            </a:r>
            <a:endParaRPr sz="3200">
              <a:solidFill>
                <a:schemeClr val="accent5"/>
              </a:solidFill>
            </a:endParaRPr>
          </a:p>
          <a:p>
            <a:pPr indent="-571500" lvl="0" marL="571500" marR="0" rtl="0" algn="l">
              <a:lnSpc>
                <a:spcPct val="100000"/>
              </a:lnSpc>
              <a:spcBef>
                <a:spcPts val="0"/>
              </a:spcBef>
              <a:spcAft>
                <a:spcPts val="0"/>
              </a:spcAft>
              <a:buClr>
                <a:srgbClr val="000000"/>
              </a:buClr>
              <a:buSzPts val="3200"/>
              <a:buFont typeface="Arial"/>
              <a:buChar char="•"/>
            </a:pPr>
            <a:r>
              <a:rPr b="0" i="0" lang="en-US" sz="3200" u="none" cap="none" strike="noStrike">
                <a:solidFill>
                  <a:schemeClr val="accent5"/>
                </a:solidFill>
                <a:latin typeface="Arial"/>
                <a:ea typeface="Arial"/>
                <a:cs typeface="Arial"/>
                <a:sym typeface="Arial"/>
              </a:rPr>
              <a:t>OFYC is a statewide, youth led, advocacy group of current and former foster youth between 14 - 25 years of age. OFYC is completely youth led, meaning youth members shape every aspect of what OFYC is, how it is structured, which policies to work on, and what activities to participate in. </a:t>
            </a:r>
            <a:endParaRPr b="0" i="0" sz="3200" u="none" cap="none" strike="noStrike">
              <a:solidFill>
                <a:schemeClr val="accent5"/>
              </a:solidFill>
              <a:latin typeface="Arial"/>
              <a:ea typeface="Arial"/>
              <a:cs typeface="Arial"/>
              <a:sym typeface="Arial"/>
            </a:endParaRPr>
          </a:p>
          <a:p>
            <a:pPr indent="0" lvl="0" marL="457200" marR="0" rtl="0" algn="l">
              <a:lnSpc>
                <a:spcPct val="100000"/>
              </a:lnSpc>
              <a:spcBef>
                <a:spcPts val="0"/>
              </a:spcBef>
              <a:spcAft>
                <a:spcPts val="0"/>
              </a:spcAft>
              <a:buNone/>
            </a:pPr>
            <a:r>
              <a:t/>
            </a:r>
            <a:endParaRPr sz="3200">
              <a:solidFill>
                <a:schemeClr val="accent5"/>
              </a:solidFill>
            </a:endParaRPr>
          </a:p>
          <a:p>
            <a:pPr indent="-571500" lvl="0" marL="571500" marR="0" rtl="0" algn="l">
              <a:lnSpc>
                <a:spcPct val="100000"/>
              </a:lnSpc>
              <a:spcBef>
                <a:spcPts val="0"/>
              </a:spcBef>
              <a:spcAft>
                <a:spcPts val="0"/>
              </a:spcAft>
              <a:buClr>
                <a:srgbClr val="000000"/>
              </a:buClr>
              <a:buSzPts val="3200"/>
              <a:buFont typeface="Arial"/>
              <a:buChar char="•"/>
            </a:pPr>
            <a:r>
              <a:rPr b="0" i="0" lang="en-US" sz="3200" u="sng" cap="none" strike="noStrike">
                <a:solidFill>
                  <a:schemeClr val="hlink"/>
                </a:solidFill>
                <a:latin typeface="Arial"/>
                <a:ea typeface="Arial"/>
                <a:cs typeface="Arial"/>
                <a:sym typeface="Arial"/>
                <a:hlinkClick r:id="rId4"/>
              </a:rPr>
              <a:t>https://www.youtube.com/watch?v=CPHyQsnNPvo</a:t>
            </a:r>
            <a:endParaRPr b="0" i="0" sz="3200" u="none" cap="none" strike="noStrike">
              <a:solidFill>
                <a:schemeClr val="accent5"/>
              </a:solidFill>
              <a:latin typeface="Arial"/>
              <a:ea typeface="Arial"/>
              <a:cs typeface="Arial"/>
              <a:sym typeface="Arial"/>
            </a:endParaRPr>
          </a:p>
          <a:p>
            <a:pPr indent="0" lvl="0" marL="0" marR="0" rtl="0" algn="l">
              <a:lnSpc>
                <a:spcPct val="100000"/>
              </a:lnSpc>
              <a:spcBef>
                <a:spcPts val="0"/>
              </a:spcBef>
              <a:spcAft>
                <a:spcPts val="0"/>
              </a:spcAft>
              <a:buNone/>
            </a:pPr>
            <a:r>
              <a:t/>
            </a:r>
            <a:endParaRPr sz="3200">
              <a:solidFill>
                <a:schemeClr val="accent5"/>
              </a:solidFill>
            </a:endParaRPr>
          </a:p>
          <a:p>
            <a:pPr indent="0" lvl="0" marL="0" marR="0" rtl="0" algn="l">
              <a:lnSpc>
                <a:spcPct val="100000"/>
              </a:lnSpc>
              <a:spcBef>
                <a:spcPts val="0"/>
              </a:spcBef>
              <a:spcAft>
                <a:spcPts val="0"/>
              </a:spcAft>
              <a:buNone/>
            </a:pPr>
            <a:r>
              <a:t/>
            </a:r>
            <a:endParaRPr sz="3200">
              <a:solidFill>
                <a:schemeClr val="accent5"/>
              </a:solidFill>
            </a:endParaRPr>
          </a:p>
          <a:p>
            <a:pPr indent="0" lvl="0" marL="0" marR="0" rtl="0" algn="l">
              <a:lnSpc>
                <a:spcPct val="100000"/>
              </a:lnSpc>
              <a:spcBef>
                <a:spcPts val="0"/>
              </a:spcBef>
              <a:spcAft>
                <a:spcPts val="0"/>
              </a:spcAft>
              <a:buNone/>
            </a:pPr>
            <a:r>
              <a:t/>
            </a:r>
            <a:endParaRPr sz="3200">
              <a:solidFill>
                <a:schemeClr val="accent5"/>
              </a:solidFill>
            </a:endParaRPr>
          </a:p>
          <a:p>
            <a:pPr indent="0" lvl="0" marL="0" marR="0" rtl="0" algn="l">
              <a:lnSpc>
                <a:spcPct val="100000"/>
              </a:lnSpc>
              <a:spcBef>
                <a:spcPts val="0"/>
              </a:spcBef>
              <a:spcAft>
                <a:spcPts val="0"/>
              </a:spcAft>
              <a:buNone/>
            </a:pPr>
            <a:r>
              <a:t/>
            </a:r>
            <a:endParaRPr sz="3200">
              <a:solidFill>
                <a:schemeClr val="accent5"/>
              </a:solidFill>
            </a:endParaRPr>
          </a:p>
          <a:p>
            <a:pPr indent="0" lvl="0" marL="0" marR="0" rtl="0" algn="l">
              <a:lnSpc>
                <a:spcPct val="100000"/>
              </a:lnSpc>
              <a:spcBef>
                <a:spcPts val="0"/>
              </a:spcBef>
              <a:spcAft>
                <a:spcPts val="0"/>
              </a:spcAft>
              <a:buNone/>
            </a:pPr>
            <a:r>
              <a:t/>
            </a:r>
            <a:endParaRPr sz="3200">
              <a:solidFill>
                <a:schemeClr val="accent5"/>
              </a:solidFill>
            </a:endParaRPr>
          </a:p>
          <a:p>
            <a:pPr indent="0" lvl="0" marL="0" marR="0" rtl="0" algn="l">
              <a:lnSpc>
                <a:spcPct val="100000"/>
              </a:lnSpc>
              <a:spcBef>
                <a:spcPts val="0"/>
              </a:spcBef>
              <a:spcAft>
                <a:spcPts val="0"/>
              </a:spcAft>
              <a:buNone/>
            </a:pPr>
            <a:r>
              <a:t/>
            </a:r>
            <a:endParaRPr sz="3200">
              <a:solidFill>
                <a:schemeClr val="accent5"/>
              </a:solidFill>
            </a:endParaRPr>
          </a:p>
          <a:p>
            <a:pPr indent="0" lvl="0" marL="0" marR="0" rtl="0" algn="l">
              <a:lnSpc>
                <a:spcPct val="100000"/>
              </a:lnSpc>
              <a:spcBef>
                <a:spcPts val="0"/>
              </a:spcBef>
              <a:spcAft>
                <a:spcPts val="0"/>
              </a:spcAft>
              <a:buNone/>
            </a:pPr>
            <a:r>
              <a:t/>
            </a:r>
            <a:endParaRPr sz="3200">
              <a:solidFill>
                <a:schemeClr val="accent5"/>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8" name="Shape 518"/>
        <p:cNvGrpSpPr/>
        <p:nvPr/>
      </p:nvGrpSpPr>
      <p:grpSpPr>
        <a:xfrm>
          <a:off x="0" y="0"/>
          <a:ext cx="0" cy="0"/>
          <a:chOff x="0" y="0"/>
          <a:chExt cx="0" cy="0"/>
        </a:xfrm>
      </p:grpSpPr>
      <p:sp>
        <p:nvSpPr>
          <p:cNvPr id="519" name="Google Shape;519;p8"/>
          <p:cNvSpPr txBox="1"/>
          <p:nvPr/>
        </p:nvSpPr>
        <p:spPr>
          <a:xfrm>
            <a:off x="522524" y="287375"/>
            <a:ext cx="22978200" cy="1108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8500"/>
              <a:buFont typeface="Arial"/>
              <a:buNone/>
            </a:pPr>
            <a:r>
              <a:rPr b="0" i="0" lang="en-US" sz="6600" u="none" cap="none" strike="noStrike">
                <a:solidFill>
                  <a:schemeClr val="dk1"/>
                </a:solidFill>
                <a:latin typeface="Arial"/>
                <a:ea typeface="Arial"/>
                <a:cs typeface="Arial"/>
                <a:sym typeface="Arial"/>
              </a:rPr>
              <a:t>Things Everyone Should Have When Exiting Foster Care</a:t>
            </a:r>
            <a:endParaRPr/>
          </a:p>
        </p:txBody>
      </p:sp>
      <p:sp>
        <p:nvSpPr>
          <p:cNvPr id="520" name="Google Shape;520;p8"/>
          <p:cNvSpPr txBox="1"/>
          <p:nvPr/>
        </p:nvSpPr>
        <p:spPr>
          <a:xfrm>
            <a:off x="8088" y="1856631"/>
            <a:ext cx="24007200" cy="12775800"/>
          </a:xfrm>
          <a:prstGeom prst="rect">
            <a:avLst/>
          </a:prstGeom>
          <a:noFill/>
          <a:ln>
            <a:noFill/>
          </a:ln>
        </p:spPr>
        <p:txBody>
          <a:bodyPr anchorCtr="0" anchor="t" bIns="45700" lIns="91425" spcFirstLastPara="1" rIns="91425" wrap="square" tIns="45700">
            <a:spAutoFit/>
          </a:bodyPr>
          <a:lstStyle/>
          <a:p>
            <a:pPr indent="0" lvl="0" marL="457200" marR="0" rtl="0" algn="l">
              <a:lnSpc>
                <a:spcPct val="150000"/>
              </a:lnSpc>
              <a:spcBef>
                <a:spcPts val="0"/>
              </a:spcBef>
              <a:spcAft>
                <a:spcPts val="0"/>
              </a:spcAft>
              <a:buNone/>
            </a:pPr>
            <a:r>
              <a:rPr b="1" i="0" lang="en-US" sz="3200" u="none" cap="none" strike="noStrike">
                <a:solidFill>
                  <a:schemeClr val="accent1"/>
                </a:solidFill>
                <a:latin typeface="Arial"/>
                <a:ea typeface="Arial"/>
                <a:cs typeface="Arial"/>
                <a:sym typeface="Arial"/>
              </a:rPr>
              <a:t>Test your life skills, take the Casey Life Skills Assessment. </a:t>
            </a:r>
            <a:r>
              <a:rPr b="0" i="0" lang="en-US" sz="3200" u="none" cap="none" strike="noStrike">
                <a:solidFill>
                  <a:schemeClr val="accent1"/>
                </a:solidFill>
                <a:latin typeface="Arial"/>
                <a:ea typeface="Arial"/>
                <a:cs typeface="Arial"/>
                <a:sym typeface="Arial"/>
              </a:rPr>
              <a:t>Take the online test that will help you see where your strengths (and needs) are when in comes to skills for living on your own.</a:t>
            </a:r>
            <a:endParaRPr sz="1800"/>
          </a:p>
          <a:p>
            <a:pPr indent="0" lvl="0" marL="457200" marR="0" rtl="0" algn="l">
              <a:lnSpc>
                <a:spcPct val="150000"/>
              </a:lnSpc>
              <a:spcBef>
                <a:spcPts val="0"/>
              </a:spcBef>
              <a:spcAft>
                <a:spcPts val="0"/>
              </a:spcAft>
              <a:buNone/>
            </a:pPr>
            <a:r>
              <a:rPr b="1" i="0" lang="en-US" sz="3200" u="none" cap="none" strike="noStrike">
                <a:solidFill>
                  <a:schemeClr val="accent1"/>
                </a:solidFill>
                <a:latin typeface="Arial"/>
                <a:ea typeface="Arial"/>
                <a:cs typeface="Arial"/>
                <a:sym typeface="Arial"/>
              </a:rPr>
              <a:t>Join the Independent Living Program. </a:t>
            </a:r>
            <a:r>
              <a:rPr b="0" i="0" lang="en-US" sz="3200" u="none" cap="none" strike="noStrike">
                <a:solidFill>
                  <a:schemeClr val="accent1"/>
                </a:solidFill>
                <a:latin typeface="Arial"/>
                <a:ea typeface="Arial"/>
                <a:cs typeface="Arial"/>
                <a:sym typeface="Arial"/>
              </a:rPr>
              <a:t>Want FREE help applying for college, finding financial aid, getting scholarships, landing a job, and learning skills for life after foster care? How about some MONEY for renting your first apartment? Then the Independent Living Program (ILP) is for you! It’s designed to help youth prepare for life on their own after foster care. To find an ILP near you, check out your state page.</a:t>
            </a:r>
            <a:endParaRPr sz="1800"/>
          </a:p>
          <a:p>
            <a:pPr indent="0" lvl="0" marL="457200" marR="0" rtl="0" algn="l">
              <a:lnSpc>
                <a:spcPct val="150000"/>
              </a:lnSpc>
              <a:spcBef>
                <a:spcPts val="0"/>
              </a:spcBef>
              <a:spcAft>
                <a:spcPts val="0"/>
              </a:spcAft>
              <a:buNone/>
            </a:pPr>
            <a:r>
              <a:rPr b="1" i="0" lang="en-US" sz="3200" u="none" cap="none" strike="noStrike">
                <a:solidFill>
                  <a:schemeClr val="accent1"/>
                </a:solidFill>
                <a:latin typeface="Arial"/>
                <a:ea typeface="Arial"/>
                <a:cs typeface="Arial"/>
                <a:sym typeface="Arial"/>
              </a:rPr>
              <a:t>Build a Transition Plan. </a:t>
            </a:r>
            <a:r>
              <a:rPr b="0" i="0" lang="en-US" sz="3200" u="none" cap="none" strike="noStrike">
                <a:solidFill>
                  <a:schemeClr val="accent1"/>
                </a:solidFill>
                <a:latin typeface="Arial"/>
                <a:ea typeface="Arial"/>
                <a:cs typeface="Arial"/>
                <a:sym typeface="Arial"/>
              </a:rPr>
              <a:t>It’s T time! Put together a team of supportive adults in your life and build a transition plan. Check out the Transitioning (aging out) blogs for more information and resources</a:t>
            </a:r>
            <a:r>
              <a:rPr b="0" i="0" lang="en-US" sz="3200" u="none" cap="none" strike="noStrike">
                <a:solidFill>
                  <a:schemeClr val="accent1"/>
                </a:solidFill>
                <a:latin typeface="Arial"/>
                <a:ea typeface="Arial"/>
                <a:cs typeface="Arial"/>
                <a:sym typeface="Arial"/>
              </a:rPr>
              <a:t>.</a:t>
            </a:r>
            <a:endParaRPr sz="1800"/>
          </a:p>
          <a:p>
            <a:pPr indent="0" lvl="0" marL="457200" marR="0" rtl="0" algn="l">
              <a:lnSpc>
                <a:spcPct val="150000"/>
              </a:lnSpc>
              <a:spcBef>
                <a:spcPts val="0"/>
              </a:spcBef>
              <a:spcAft>
                <a:spcPts val="0"/>
              </a:spcAft>
              <a:buNone/>
            </a:pPr>
            <a:r>
              <a:rPr b="1" i="0" lang="en-US" sz="3200" u="none" cap="none" strike="noStrike">
                <a:solidFill>
                  <a:schemeClr val="accent1"/>
                </a:solidFill>
                <a:latin typeface="Arial"/>
                <a:ea typeface="Arial"/>
                <a:cs typeface="Arial"/>
                <a:sym typeface="Arial"/>
              </a:rPr>
              <a:t>Get Solid: Understand what permanence is about...</a:t>
            </a:r>
            <a:r>
              <a:rPr b="0" i="0" lang="en-US" sz="3200" u="none" cap="none" strike="noStrike">
                <a:solidFill>
                  <a:schemeClr val="accent1"/>
                </a:solidFill>
                <a:latin typeface="Arial"/>
                <a:ea typeface="Arial"/>
                <a:cs typeface="Arial"/>
                <a:sym typeface="Arial"/>
              </a:rPr>
              <a:t>and get it if you can. You may have heard the word “permanence,” but do you know what it is? Can you list the five types of permanency? Talk to your caseworker and find out what your permanency plan is (every youth should have one).</a:t>
            </a:r>
            <a:endParaRPr sz="1800"/>
          </a:p>
          <a:p>
            <a:pPr indent="0" lvl="0" marL="457200" marR="0" rtl="0" algn="l">
              <a:lnSpc>
                <a:spcPct val="150000"/>
              </a:lnSpc>
              <a:spcBef>
                <a:spcPts val="0"/>
              </a:spcBef>
              <a:spcAft>
                <a:spcPts val="0"/>
              </a:spcAft>
              <a:buNone/>
            </a:pPr>
            <a:r>
              <a:rPr b="1" i="0" lang="en-US" sz="3200" u="none" cap="none" strike="noStrike">
                <a:solidFill>
                  <a:schemeClr val="accent1"/>
                </a:solidFill>
                <a:latin typeface="Arial"/>
                <a:ea typeface="Arial"/>
                <a:cs typeface="Arial"/>
                <a:sym typeface="Arial"/>
              </a:rPr>
              <a:t>Surround yourself with a safety net. </a:t>
            </a:r>
            <a:r>
              <a:rPr b="0" i="0" lang="en-US" sz="3200" u="none" cap="none" strike="noStrike">
                <a:solidFill>
                  <a:schemeClr val="accent1"/>
                </a:solidFill>
                <a:latin typeface="Arial"/>
                <a:ea typeface="Arial"/>
                <a:cs typeface="Arial"/>
                <a:sym typeface="Arial"/>
              </a:rPr>
              <a:t>Make a pact with supportive adults. Youth that are successful when they transition out of foster care have one thing in common: they have supportive adults in their lives that they can count on. Talk to a supportive adult in your life about a PACT. Learn more by downloading our free Permanency Pact.</a:t>
            </a:r>
            <a:endParaRPr sz="1800"/>
          </a:p>
          <a:p>
            <a:pPr indent="0" lvl="0" marL="457200" marR="0" rtl="0" algn="l">
              <a:lnSpc>
                <a:spcPct val="150000"/>
              </a:lnSpc>
              <a:spcBef>
                <a:spcPts val="0"/>
              </a:spcBef>
              <a:spcAft>
                <a:spcPts val="0"/>
              </a:spcAft>
              <a:buNone/>
            </a:pPr>
            <a:r>
              <a:rPr b="1" i="0" lang="en-US" sz="3200" u="none" cap="none" strike="noStrike">
                <a:solidFill>
                  <a:schemeClr val="accent1"/>
                </a:solidFill>
                <a:latin typeface="Arial"/>
                <a:ea typeface="Arial"/>
                <a:cs typeface="Arial"/>
                <a:sym typeface="Arial"/>
              </a:rPr>
              <a:t>Find out above Chafee.</a:t>
            </a:r>
            <a:r>
              <a:rPr b="0" i="0" lang="en-US" sz="3200" u="none" cap="none" strike="noStrike">
                <a:solidFill>
                  <a:schemeClr val="accent1"/>
                </a:solidFill>
                <a:latin typeface="Arial"/>
                <a:ea typeface="Arial"/>
                <a:cs typeface="Arial"/>
                <a:sym typeface="Arial"/>
              </a:rPr>
              <a:t> You may be eligible for assistance for paying for rent or other costs associated with living on your own. Talk to your caseworker, Independent Living Program or Chafee worker to find out how to apply.</a:t>
            </a:r>
            <a:endParaRPr sz="1800"/>
          </a:p>
          <a:p>
            <a:pPr indent="0" lvl="0" marL="0" marR="0" rtl="0" algn="l">
              <a:lnSpc>
                <a:spcPct val="100000"/>
              </a:lnSpc>
              <a:spcBef>
                <a:spcPts val="0"/>
              </a:spcBef>
              <a:spcAft>
                <a:spcPts val="0"/>
              </a:spcAft>
              <a:buNone/>
            </a:pPr>
            <a:r>
              <a:t/>
            </a:r>
            <a:endParaRPr b="0" i="0" sz="2800" u="none" cap="none" strike="noStrike">
              <a:solidFill>
                <a:schemeClr val="accent1"/>
              </a:solidFill>
              <a:latin typeface="Arial"/>
              <a:ea typeface="Arial"/>
              <a:cs typeface="Arial"/>
              <a:sym typeface="Arial"/>
            </a:endParaRPr>
          </a:p>
          <a:p>
            <a:pPr indent="-165100" lvl="0" marL="342900" marR="0" rtl="0" algn="l">
              <a:lnSpc>
                <a:spcPct val="100000"/>
              </a:lnSpc>
              <a:spcBef>
                <a:spcPts val="0"/>
              </a:spcBef>
              <a:spcAft>
                <a:spcPts val="0"/>
              </a:spcAft>
              <a:buClr>
                <a:srgbClr val="000000"/>
              </a:buClr>
              <a:buSzPts val="2800"/>
              <a:buFont typeface="Arial"/>
              <a:buNone/>
            </a:pPr>
            <a:r>
              <a:t/>
            </a:r>
            <a:endParaRPr b="0" i="0" sz="2800" u="none" cap="none" strike="noStrike">
              <a:solidFill>
                <a:srgbClr val="38484E"/>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4" name="Shape 524"/>
        <p:cNvGrpSpPr/>
        <p:nvPr/>
      </p:nvGrpSpPr>
      <p:grpSpPr>
        <a:xfrm>
          <a:off x="0" y="0"/>
          <a:ext cx="0" cy="0"/>
          <a:chOff x="0" y="0"/>
          <a:chExt cx="0" cy="0"/>
        </a:xfrm>
      </p:grpSpPr>
      <p:sp>
        <p:nvSpPr>
          <p:cNvPr id="525" name="Google Shape;525;p176"/>
          <p:cNvSpPr txBox="1"/>
          <p:nvPr/>
        </p:nvSpPr>
        <p:spPr>
          <a:xfrm>
            <a:off x="627018" y="679270"/>
            <a:ext cx="7393577" cy="110799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6600" u="none" cap="none" strike="noStrike">
                <a:solidFill>
                  <a:schemeClr val="accent1"/>
                </a:solidFill>
                <a:latin typeface="Arial"/>
                <a:ea typeface="Arial"/>
                <a:cs typeface="Arial"/>
                <a:sym typeface="Arial"/>
              </a:rPr>
              <a:t>Continued…</a:t>
            </a:r>
            <a:endParaRPr/>
          </a:p>
        </p:txBody>
      </p:sp>
      <p:sp>
        <p:nvSpPr>
          <p:cNvPr id="526" name="Google Shape;526;p176"/>
          <p:cNvSpPr txBox="1"/>
          <p:nvPr/>
        </p:nvSpPr>
        <p:spPr>
          <a:xfrm>
            <a:off x="172175" y="1787275"/>
            <a:ext cx="23988600" cy="11305800"/>
          </a:xfrm>
          <a:prstGeom prst="rect">
            <a:avLst/>
          </a:prstGeom>
          <a:noFill/>
          <a:ln>
            <a:noFill/>
          </a:ln>
        </p:spPr>
        <p:txBody>
          <a:bodyPr anchorCtr="0" anchor="t" bIns="45700" lIns="91425" spcFirstLastPara="1" rIns="91425" wrap="square" tIns="45700">
            <a:spAutoFit/>
          </a:bodyPr>
          <a:lstStyle/>
          <a:p>
            <a:pPr indent="0" lvl="0" marL="457200" marR="0" rtl="0" algn="l">
              <a:lnSpc>
                <a:spcPct val="150000"/>
              </a:lnSpc>
              <a:spcBef>
                <a:spcPts val="0"/>
              </a:spcBef>
              <a:spcAft>
                <a:spcPts val="0"/>
              </a:spcAft>
              <a:buNone/>
            </a:pPr>
            <a:r>
              <a:t/>
            </a:r>
            <a:endParaRPr b="1" sz="3100">
              <a:solidFill>
                <a:srgbClr val="3C5965"/>
              </a:solidFill>
            </a:endParaRPr>
          </a:p>
          <a:p>
            <a:pPr indent="0" lvl="0" marL="457200" marR="0" rtl="0" algn="l">
              <a:lnSpc>
                <a:spcPct val="150000"/>
              </a:lnSpc>
              <a:spcBef>
                <a:spcPts val="0"/>
              </a:spcBef>
              <a:spcAft>
                <a:spcPts val="0"/>
              </a:spcAft>
              <a:buNone/>
            </a:pPr>
            <a:r>
              <a:rPr b="1" i="0" lang="en-US" sz="3100" u="none" cap="none" strike="noStrike">
                <a:solidFill>
                  <a:srgbClr val="3C5965"/>
                </a:solidFill>
                <a:latin typeface="Arial"/>
                <a:ea typeface="Arial"/>
                <a:cs typeface="Arial"/>
                <a:sym typeface="Arial"/>
              </a:rPr>
              <a:t>Get a rental reference from your foster home. </a:t>
            </a:r>
            <a:r>
              <a:rPr b="0" i="0" lang="en-US" sz="3100" u="none" cap="none" strike="noStrike">
                <a:solidFill>
                  <a:srgbClr val="3C5965"/>
                </a:solidFill>
                <a:latin typeface="Arial"/>
                <a:ea typeface="Arial"/>
                <a:cs typeface="Arial"/>
                <a:sym typeface="Arial"/>
              </a:rPr>
              <a:t>Consider creating a rental agreement with your foster home or group home for the last few months you’re in foster care. If you are a good tenant, they could provide a reference for your first apartment. A reference can provide information about on-time rent payments, cleanliness and respect for the property and other tenants.</a:t>
            </a:r>
            <a:endParaRPr sz="3100"/>
          </a:p>
          <a:p>
            <a:pPr indent="0" lvl="0" marL="457200" marR="0" rtl="0" algn="l">
              <a:lnSpc>
                <a:spcPct val="150000"/>
              </a:lnSpc>
              <a:spcBef>
                <a:spcPts val="0"/>
              </a:spcBef>
              <a:spcAft>
                <a:spcPts val="0"/>
              </a:spcAft>
              <a:buNone/>
            </a:pPr>
            <a:r>
              <a:rPr b="1" i="0" lang="en-US" sz="3100" u="none" cap="none" strike="noStrike">
                <a:solidFill>
                  <a:srgbClr val="3C5965"/>
                </a:solidFill>
                <a:latin typeface="Arial"/>
                <a:ea typeface="Arial"/>
                <a:cs typeface="Arial"/>
                <a:sym typeface="Arial"/>
              </a:rPr>
              <a:t>Secure a place to live, have a backup plan.</a:t>
            </a:r>
            <a:r>
              <a:rPr b="0" i="0" lang="en-US" sz="3100" u="none" cap="none" strike="noStrike">
                <a:solidFill>
                  <a:srgbClr val="3C5965"/>
                </a:solidFill>
                <a:latin typeface="Arial"/>
                <a:ea typeface="Arial"/>
                <a:cs typeface="Arial"/>
                <a:sym typeface="Arial"/>
              </a:rPr>
              <a:t> Transitioning out of foster care to homelessness is never a good idea. Homelessness includes living in your car, camping, and even sacking out on a couch at a friend’s house. There’s plenty of help in locating housing, but you have to do some of the legwork. Talk to your caseworker, Independent Living Program or Chafee worker.</a:t>
            </a:r>
            <a:endParaRPr sz="3100"/>
          </a:p>
          <a:p>
            <a:pPr indent="0" lvl="0" marL="457200" marR="0" rtl="0" algn="l">
              <a:lnSpc>
                <a:spcPct val="150000"/>
              </a:lnSpc>
              <a:spcBef>
                <a:spcPts val="0"/>
              </a:spcBef>
              <a:spcAft>
                <a:spcPts val="0"/>
              </a:spcAft>
              <a:buNone/>
            </a:pPr>
            <a:r>
              <a:rPr b="1" i="0" lang="en-US" sz="3100" u="none" cap="none" strike="noStrike">
                <a:solidFill>
                  <a:srgbClr val="3C5965"/>
                </a:solidFill>
                <a:latin typeface="Arial"/>
                <a:ea typeface="Arial"/>
                <a:cs typeface="Arial"/>
                <a:sym typeface="Arial"/>
              </a:rPr>
              <a:t>Get </a:t>
            </a:r>
            <a:r>
              <a:rPr b="1" lang="en-US" sz="3100">
                <a:solidFill>
                  <a:srgbClr val="3C5965"/>
                </a:solidFill>
              </a:rPr>
              <a:t>a</a:t>
            </a:r>
            <a:r>
              <a:rPr b="1" i="0" lang="en-US" sz="3100" u="none" cap="none" strike="noStrike">
                <a:solidFill>
                  <a:srgbClr val="3C5965"/>
                </a:solidFill>
                <a:latin typeface="Arial"/>
                <a:ea typeface="Arial"/>
                <a:cs typeface="Arial"/>
                <a:sym typeface="Arial"/>
              </a:rPr>
              <a:t> social security card and birth certificate.</a:t>
            </a:r>
            <a:r>
              <a:rPr b="0" i="0" lang="en-US" sz="3100" u="none" cap="none" strike="noStrike">
                <a:solidFill>
                  <a:srgbClr val="3C5965"/>
                </a:solidFill>
                <a:latin typeface="Arial"/>
                <a:ea typeface="Arial"/>
                <a:cs typeface="Arial"/>
                <a:sym typeface="Arial"/>
              </a:rPr>
              <a:t> These personal documents can be particularly hard to get if you wait... have your caseworker get you your own copies of these items before you leave care.</a:t>
            </a:r>
            <a:endParaRPr sz="3100"/>
          </a:p>
          <a:p>
            <a:pPr indent="0" lvl="0" marL="457200" marR="0" rtl="0" algn="l">
              <a:lnSpc>
                <a:spcPct val="150000"/>
              </a:lnSpc>
              <a:spcBef>
                <a:spcPts val="0"/>
              </a:spcBef>
              <a:spcAft>
                <a:spcPts val="0"/>
              </a:spcAft>
              <a:buNone/>
            </a:pPr>
            <a:r>
              <a:rPr b="1" i="0" lang="en-US" sz="3100" u="none" cap="none" strike="noStrike">
                <a:solidFill>
                  <a:srgbClr val="3C5965"/>
                </a:solidFill>
                <a:latin typeface="Arial"/>
                <a:ea typeface="Arial"/>
                <a:cs typeface="Arial"/>
                <a:sym typeface="Arial"/>
              </a:rPr>
              <a:t>Get a state-issued photo-ID</a:t>
            </a:r>
            <a:r>
              <a:rPr b="0" i="0" lang="en-US" sz="3100" u="none" cap="none" strike="noStrike">
                <a:solidFill>
                  <a:srgbClr val="3C5965"/>
                </a:solidFill>
                <a:latin typeface="Arial"/>
                <a:ea typeface="Arial"/>
                <a:cs typeface="Arial"/>
                <a:sym typeface="Arial"/>
              </a:rPr>
              <a:t>. You’ll need photo ID for lots of things when you are living on your own: to rent an apartment, get a job, travel on an airplane, and much more. Even if you don’t have a driver’s license, make sure you get DMV or state-issued identification.</a:t>
            </a:r>
            <a:endParaRPr sz="3100"/>
          </a:p>
          <a:p>
            <a:pPr indent="0" lvl="0" marL="457200" marR="0" rtl="0" algn="l">
              <a:lnSpc>
                <a:spcPct val="150000"/>
              </a:lnSpc>
              <a:spcBef>
                <a:spcPts val="0"/>
              </a:spcBef>
              <a:spcAft>
                <a:spcPts val="0"/>
              </a:spcAft>
              <a:buNone/>
            </a:pPr>
            <a:r>
              <a:rPr b="1" i="0" lang="en-US" sz="3100" u="none" cap="none" strike="noStrike">
                <a:solidFill>
                  <a:srgbClr val="3C5965"/>
                </a:solidFill>
                <a:latin typeface="Arial"/>
                <a:ea typeface="Arial"/>
                <a:cs typeface="Arial"/>
                <a:sym typeface="Arial"/>
              </a:rPr>
              <a:t>Get a copy of court docs that prove you were in care.</a:t>
            </a:r>
            <a:r>
              <a:rPr b="0" i="0" lang="en-US" sz="3100" u="none" cap="none" strike="noStrike">
                <a:solidFill>
                  <a:srgbClr val="3C5965"/>
                </a:solidFill>
                <a:latin typeface="Arial"/>
                <a:ea typeface="Arial"/>
                <a:cs typeface="Arial"/>
                <a:sym typeface="Arial"/>
              </a:rPr>
              <a:t> You may need this proof to qualify for special benefits, such as scholarships and financial aid for higher education. </a:t>
            </a:r>
            <a:endParaRPr b="0" i="0" sz="3100" u="none" cap="none" strike="noStrike">
              <a:solidFill>
                <a:srgbClr val="3C5965"/>
              </a:solidFill>
              <a:latin typeface="Arial"/>
              <a:ea typeface="Arial"/>
              <a:cs typeface="Arial"/>
              <a:sym typeface="Arial"/>
            </a:endParaRPr>
          </a:p>
          <a:p>
            <a:pPr indent="0" lvl="0" marL="457200" rtl="0" algn="l">
              <a:lnSpc>
                <a:spcPct val="150000"/>
              </a:lnSpc>
              <a:spcBef>
                <a:spcPts val="0"/>
              </a:spcBef>
              <a:spcAft>
                <a:spcPts val="0"/>
              </a:spcAft>
              <a:buNone/>
            </a:pPr>
            <a:r>
              <a:rPr b="1" lang="en-US" sz="3100">
                <a:solidFill>
                  <a:schemeClr val="dk2"/>
                </a:solidFill>
              </a:rPr>
              <a:t>Open a bank account (and savings too)! </a:t>
            </a:r>
            <a:r>
              <a:rPr lang="en-US" sz="3100">
                <a:solidFill>
                  <a:schemeClr val="dk2"/>
                </a:solidFill>
              </a:rPr>
              <a:t>If possible, open a bank account EARLY (at least a year before you leave foster care) so that you have time to practice money management (it can be surprisingly tough). Learn to balance a checkbook and your checking account. </a:t>
            </a:r>
            <a:endParaRPr sz="3500">
              <a:solidFill>
                <a:srgbClr val="3C5965"/>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0" name="Shape 530"/>
        <p:cNvGrpSpPr/>
        <p:nvPr/>
      </p:nvGrpSpPr>
      <p:grpSpPr>
        <a:xfrm>
          <a:off x="0" y="0"/>
          <a:ext cx="0" cy="0"/>
          <a:chOff x="0" y="0"/>
          <a:chExt cx="0" cy="0"/>
        </a:xfrm>
      </p:grpSpPr>
      <p:sp>
        <p:nvSpPr>
          <p:cNvPr id="531" name="Google Shape;531;p9"/>
          <p:cNvSpPr txBox="1"/>
          <p:nvPr/>
        </p:nvSpPr>
        <p:spPr>
          <a:xfrm>
            <a:off x="941769" y="262132"/>
            <a:ext cx="6574200" cy="1006500"/>
          </a:xfrm>
          <a:prstGeom prst="rect">
            <a:avLst/>
          </a:prstGeom>
          <a:noFill/>
          <a:ln>
            <a:noFill/>
          </a:ln>
        </p:spPr>
        <p:txBody>
          <a:bodyPr anchorCtr="0" anchor="t" bIns="45700" lIns="91425" spcFirstLastPara="1" rIns="91425" wrap="square" tIns="45700">
            <a:spAutoFit/>
          </a:bodyPr>
          <a:lstStyle/>
          <a:p>
            <a:pPr indent="0" lvl="0" marL="0" marR="0" rtl="0" algn="l">
              <a:lnSpc>
                <a:spcPct val="90000"/>
              </a:lnSpc>
              <a:spcBef>
                <a:spcPts val="0"/>
              </a:spcBef>
              <a:spcAft>
                <a:spcPts val="0"/>
              </a:spcAft>
              <a:buClr>
                <a:srgbClr val="000000"/>
              </a:buClr>
              <a:buSzPts val="8500"/>
              <a:buFont typeface="Arial"/>
              <a:buNone/>
            </a:pPr>
            <a:r>
              <a:rPr b="0" i="0" lang="en-US" sz="6600" u="none" cap="none" strike="noStrike">
                <a:solidFill>
                  <a:schemeClr val="dk1"/>
                </a:solidFill>
                <a:latin typeface="Arial"/>
                <a:ea typeface="Arial"/>
                <a:cs typeface="Arial"/>
                <a:sym typeface="Arial"/>
              </a:rPr>
              <a:t>Continued…</a:t>
            </a:r>
            <a:endParaRPr b="0" i="0" sz="200" u="none" cap="none" strike="noStrike">
              <a:solidFill>
                <a:srgbClr val="000000"/>
              </a:solidFill>
              <a:latin typeface="Arial"/>
              <a:ea typeface="Arial"/>
              <a:cs typeface="Arial"/>
              <a:sym typeface="Arial"/>
            </a:endParaRPr>
          </a:p>
        </p:txBody>
      </p:sp>
      <p:sp>
        <p:nvSpPr>
          <p:cNvPr id="532" name="Google Shape;532;p9"/>
          <p:cNvSpPr txBox="1"/>
          <p:nvPr/>
        </p:nvSpPr>
        <p:spPr>
          <a:xfrm>
            <a:off x="344350" y="1039075"/>
            <a:ext cx="23529600" cy="12414000"/>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None/>
            </a:pPr>
            <a:r>
              <a:t/>
            </a:r>
            <a:endParaRPr sz="1700"/>
          </a:p>
          <a:p>
            <a:pPr indent="0" lvl="0" marL="457200" marR="0" rtl="0" algn="l">
              <a:lnSpc>
                <a:spcPct val="150000"/>
              </a:lnSpc>
              <a:spcBef>
                <a:spcPts val="0"/>
              </a:spcBef>
              <a:spcAft>
                <a:spcPts val="0"/>
              </a:spcAft>
              <a:buNone/>
            </a:pPr>
            <a:r>
              <a:t/>
            </a:r>
            <a:endParaRPr b="1" sz="3100">
              <a:solidFill>
                <a:srgbClr val="3C5965"/>
              </a:solidFill>
            </a:endParaRPr>
          </a:p>
          <a:p>
            <a:pPr indent="0" lvl="0" marL="457200" marR="0" rtl="0" algn="l">
              <a:lnSpc>
                <a:spcPct val="150000"/>
              </a:lnSpc>
              <a:spcBef>
                <a:spcPts val="0"/>
              </a:spcBef>
              <a:spcAft>
                <a:spcPts val="0"/>
              </a:spcAft>
              <a:buNone/>
            </a:pPr>
            <a:r>
              <a:rPr b="1" i="0" lang="en-US" sz="3100" u="none" cap="none" strike="noStrike">
                <a:solidFill>
                  <a:srgbClr val="3C5965"/>
                </a:solidFill>
                <a:latin typeface="Arial"/>
                <a:ea typeface="Arial"/>
                <a:cs typeface="Arial"/>
                <a:sym typeface="Arial"/>
              </a:rPr>
              <a:t>Save Money. </a:t>
            </a:r>
            <a:r>
              <a:rPr b="0" i="0" lang="en-US" sz="3100" u="none" cap="none" strike="noStrike">
                <a:solidFill>
                  <a:srgbClr val="3C5965"/>
                </a:solidFill>
                <a:latin typeface="Arial"/>
                <a:ea typeface="Arial"/>
                <a:cs typeface="Arial"/>
                <a:sym typeface="Arial"/>
              </a:rPr>
              <a:t>Most young adults are taken by surprise by the cost of living on their own. Have an adult help you work out a monthly budget for life after foster care. Try to save enough money to cover three months of the budget, plus the move-in costs for your first apartment.</a:t>
            </a:r>
            <a:endParaRPr sz="1700"/>
          </a:p>
          <a:p>
            <a:pPr indent="0" lvl="0" marL="457200" marR="0" rtl="0" algn="l">
              <a:lnSpc>
                <a:spcPct val="150000"/>
              </a:lnSpc>
              <a:spcBef>
                <a:spcPts val="0"/>
              </a:spcBef>
              <a:spcAft>
                <a:spcPts val="0"/>
              </a:spcAft>
              <a:buNone/>
            </a:pPr>
            <a:r>
              <a:rPr b="1" i="0" lang="en-US" sz="3100" u="none" cap="none" strike="noStrike">
                <a:solidFill>
                  <a:srgbClr val="3C5965"/>
                </a:solidFill>
                <a:latin typeface="Arial"/>
                <a:ea typeface="Arial"/>
                <a:cs typeface="Arial"/>
                <a:sym typeface="Arial"/>
              </a:rPr>
              <a:t>Get a high school diploma or GED. </a:t>
            </a:r>
            <a:r>
              <a:rPr b="0" i="0" lang="en-US" sz="3100" u="none" cap="none" strike="noStrike">
                <a:solidFill>
                  <a:srgbClr val="3C5965"/>
                </a:solidFill>
                <a:latin typeface="Arial"/>
                <a:ea typeface="Arial"/>
                <a:cs typeface="Arial"/>
                <a:sym typeface="Arial"/>
              </a:rPr>
              <a:t>Once you’re on your own, it can become very difficult to concentrate on school because you’ll be busy making money to pay your way. Try to finish getting your GED or high school diploma while you’re still in foster care — before you pile on all the extra worries of supporting yourself.</a:t>
            </a:r>
            <a:endParaRPr sz="1700"/>
          </a:p>
          <a:p>
            <a:pPr indent="0" lvl="0" marL="457200" marR="0" rtl="0" algn="l">
              <a:lnSpc>
                <a:spcPct val="150000"/>
              </a:lnSpc>
              <a:spcBef>
                <a:spcPts val="0"/>
              </a:spcBef>
              <a:spcAft>
                <a:spcPts val="0"/>
              </a:spcAft>
              <a:buNone/>
            </a:pPr>
            <a:r>
              <a:rPr b="1" i="0" lang="en-US" sz="3100" u="none" cap="none" strike="noStrike">
                <a:solidFill>
                  <a:srgbClr val="3C5965"/>
                </a:solidFill>
                <a:latin typeface="Arial"/>
                <a:ea typeface="Arial"/>
                <a:cs typeface="Arial"/>
                <a:sym typeface="Arial"/>
              </a:rPr>
              <a:t>Find out about money for higher education. </a:t>
            </a:r>
            <a:r>
              <a:rPr b="0" i="0" lang="en-US" sz="3100" u="none" cap="none" strike="noStrike">
                <a:solidFill>
                  <a:srgbClr val="3C5965"/>
                </a:solidFill>
                <a:latin typeface="Arial"/>
                <a:ea typeface="Arial"/>
                <a:cs typeface="Arial"/>
                <a:sym typeface="Arial"/>
              </a:rPr>
              <a:t>The Federal Government has handed down millions of dollars for Scholarships and Educational Training Vouchers for foster youth! Best of all, in most cases this money can help pay for a Trade or Vocational school, housing, transportation, books, fees and other costs related to education. Find out how to access this money in your state.</a:t>
            </a:r>
            <a:endParaRPr sz="1700"/>
          </a:p>
          <a:p>
            <a:pPr indent="0" lvl="0" marL="457200" marR="0" rtl="0" algn="l">
              <a:lnSpc>
                <a:spcPct val="150000"/>
              </a:lnSpc>
              <a:spcBef>
                <a:spcPts val="0"/>
              </a:spcBef>
              <a:spcAft>
                <a:spcPts val="0"/>
              </a:spcAft>
              <a:buNone/>
            </a:pPr>
            <a:r>
              <a:rPr b="1" i="0" lang="en-US" sz="3100" u="none" cap="none" strike="noStrike">
                <a:solidFill>
                  <a:srgbClr val="3C5965"/>
                </a:solidFill>
                <a:latin typeface="Arial"/>
                <a:ea typeface="Arial"/>
                <a:cs typeface="Arial"/>
                <a:sym typeface="Arial"/>
              </a:rPr>
              <a:t>Get a job. </a:t>
            </a:r>
            <a:r>
              <a:rPr b="0" i="0" lang="en-US" sz="3100" u="none" cap="none" strike="noStrike">
                <a:solidFill>
                  <a:srgbClr val="3C5965"/>
                </a:solidFill>
                <a:latin typeface="Arial"/>
                <a:ea typeface="Arial"/>
                <a:cs typeface="Arial"/>
                <a:sym typeface="Arial"/>
              </a:rPr>
              <a:t>This one’s a no-brainer: of course you need a job before you set out on your own! And getting a job can be tougher than you think. Even if you are receiving funds from other government sources, no one is really self sufficient until they earn their own living. It’s best if you can gain work experience while you are still in care.</a:t>
            </a:r>
            <a:endParaRPr sz="1700"/>
          </a:p>
          <a:p>
            <a:pPr indent="0" lvl="0" marL="457200" marR="0" rtl="0" algn="l">
              <a:lnSpc>
                <a:spcPct val="150000"/>
              </a:lnSpc>
              <a:spcBef>
                <a:spcPts val="0"/>
              </a:spcBef>
              <a:spcAft>
                <a:spcPts val="0"/>
              </a:spcAft>
              <a:buNone/>
            </a:pPr>
            <a:r>
              <a:rPr b="1" i="0" lang="en-US" sz="3100" u="none" cap="none" strike="noStrike">
                <a:solidFill>
                  <a:srgbClr val="3C5965"/>
                </a:solidFill>
                <a:latin typeface="Arial"/>
                <a:ea typeface="Arial"/>
                <a:cs typeface="Arial"/>
                <a:sym typeface="Arial"/>
              </a:rPr>
              <a:t>Get medical coverage. </a:t>
            </a:r>
            <a:r>
              <a:rPr b="0" i="0" lang="en-US" sz="3100" u="none" cap="none" strike="noStrike">
                <a:solidFill>
                  <a:srgbClr val="3C5965"/>
                </a:solidFill>
                <a:latin typeface="Arial"/>
                <a:ea typeface="Arial"/>
                <a:cs typeface="Arial"/>
                <a:sym typeface="Arial"/>
              </a:rPr>
              <a:t>See a doctor. In some states, youth transitioning from foster care may be eligible for health coverage. Be sure to ask about this BEFORE you leave foster care — it may be too late if you wait! If you will be losing your health coverage, make sure you see the doctor for a check-up before you leave care. Make sure all your shots are up to date and that you are in the best health you can be in. Read about Health-Care Coverage for Youth in Foster Care-and After, and check eligibility for your State.</a:t>
            </a:r>
            <a:endParaRPr sz="1700"/>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YouthUnlimitedAesthetic">
  <a:themeElements>
    <a:clrScheme name="Custom 33">
      <a:dk1>
        <a:srgbClr val="273237"/>
      </a:dk1>
      <a:lt1>
        <a:srgbClr val="FFFFFF"/>
      </a:lt1>
      <a:dk2>
        <a:srgbClr val="3C5965"/>
      </a:dk2>
      <a:lt2>
        <a:srgbClr val="E4E5E4"/>
      </a:lt2>
      <a:accent1>
        <a:srgbClr val="3C5965"/>
      </a:accent1>
      <a:accent2>
        <a:srgbClr val="3C5965"/>
      </a:accent2>
      <a:accent3>
        <a:srgbClr val="FEC756"/>
      </a:accent3>
      <a:accent4>
        <a:srgbClr val="C58B2B"/>
      </a:accent4>
      <a:accent5>
        <a:srgbClr val="3C5965"/>
      </a:accent5>
      <a:accent6>
        <a:srgbClr val="FEC756"/>
      </a:accent6>
      <a:hlink>
        <a:srgbClr val="3B5A65"/>
      </a:hlink>
      <a:folHlink>
        <a:srgbClr val="C48A2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2017-07-04T14:44:13Z</dcterms:created>
  <dc:creator>Microsoft Office User</dc:creator>
</cp:coreProperties>
</file>